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4572000"/>
            <a:chOff x="914400" y="914400"/>
            <a:chExt cx="2743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15564" y="2025375"/>
              <a:ext cx="0" cy="2508"/>
            </a:xfrm>
            <a:custGeom>
              <a:avLst/>
              <a:pathLst>
                <a:path w="0" h="2508">
                  <a:moveTo>
                    <a:pt x="0" y="2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15564" y="2059496"/>
              <a:ext cx="0" cy="14050"/>
            </a:xfrm>
            <a:custGeom>
              <a:avLst/>
              <a:pathLst>
                <a:path w="0" h="14050">
                  <a:moveTo>
                    <a:pt x="0" y="0"/>
                  </a:moveTo>
                  <a:lnTo>
                    <a:pt x="0" y="1405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74346" y="2027884"/>
              <a:ext cx="482436" cy="31612"/>
            </a:xfrm>
            <a:custGeom>
              <a:avLst/>
              <a:pathLst>
                <a:path w="482436" h="31612">
                  <a:moveTo>
                    <a:pt x="0" y="0"/>
                  </a:moveTo>
                  <a:lnTo>
                    <a:pt x="0" y="31612"/>
                  </a:lnTo>
                  <a:lnTo>
                    <a:pt x="482436" y="31612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4346" y="2044442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8813" y="20113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58813" y="2022866"/>
              <a:ext cx="0" cy="6523"/>
            </a:xfrm>
            <a:custGeom>
              <a:avLst/>
              <a:pathLst>
                <a:path w="0" h="6523">
                  <a:moveTo>
                    <a:pt x="0" y="0"/>
                  </a:moveTo>
                  <a:lnTo>
                    <a:pt x="0" y="652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317595" y="2011325"/>
              <a:ext cx="482436" cy="11541"/>
            </a:xfrm>
            <a:custGeom>
              <a:avLst/>
              <a:pathLst>
                <a:path w="482436" h="11541">
                  <a:moveTo>
                    <a:pt x="0" y="0"/>
                  </a:moveTo>
                  <a:lnTo>
                    <a:pt x="0" y="11541"/>
                  </a:lnTo>
                  <a:lnTo>
                    <a:pt x="482436" y="11541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17595" y="2012328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2061" y="2027382"/>
              <a:ext cx="0" cy="10035"/>
            </a:xfrm>
            <a:custGeom>
              <a:avLst/>
              <a:pathLst>
                <a:path w="0" h="10035">
                  <a:moveTo>
                    <a:pt x="0" y="100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2061" y="2049962"/>
              <a:ext cx="0" cy="1505"/>
            </a:xfrm>
            <a:custGeom>
              <a:avLst/>
              <a:pathLst>
                <a:path w="0" h="1505">
                  <a:moveTo>
                    <a:pt x="0" y="0"/>
                  </a:moveTo>
                  <a:lnTo>
                    <a:pt x="0" y="150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60843" y="2037417"/>
              <a:ext cx="482436" cy="12544"/>
            </a:xfrm>
            <a:custGeom>
              <a:avLst/>
              <a:pathLst>
                <a:path w="482436" h="12544">
                  <a:moveTo>
                    <a:pt x="0" y="0"/>
                  </a:moveTo>
                  <a:lnTo>
                    <a:pt x="0" y="12544"/>
                  </a:lnTo>
                  <a:lnTo>
                    <a:pt x="482436" y="12544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0843" y="2041432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81754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08516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35278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2040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88802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15564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42326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088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95850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612" y="2036079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5003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1765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527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5289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32051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58813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85575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2337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9099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5861" y="200697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81632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08394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35156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61918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88680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15442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42204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68966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95728" y="2053140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88680" y="2014001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9615" y="1908960"/>
              <a:ext cx="2058395" cy="22078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161584" y="395674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1584" y="355531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1584" y="315388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1584" y="275245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1584" y="235103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1584" y="194960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494821" y="4016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94821" y="361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4821" y="3213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4821" y="281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94821" y="2410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94821" y="200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15564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58813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02061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347971" y="4650867"/>
              <a:ext cx="1094556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023962" y="4631221"/>
              <a:ext cx="102907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2897522" y="4520061"/>
              <a:ext cx="60223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34640" y="5267164"/>
              <a:ext cx="44834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Class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37232" y="2955258"/>
              <a:ext cx="6004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AUROC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1560279" y="1411148"/>
              <a:ext cx="19970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629868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10825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7985" y="164532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7985" y="150268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35689" y="1535601"/>
              <a:ext cx="164592" cy="1097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35689" y="1590465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76837" y="1549317"/>
              <a:ext cx="82295" cy="8229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97302" y="1528069"/>
              <a:ext cx="3731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blue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546956" y="939295"/>
              <a:ext cx="202371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 test sample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2494240" cy="6400800"/>
            <a:chOff x="914400" y="914400"/>
            <a:chExt cx="2249424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249423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4086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524" y="2159982"/>
              <a:ext cx="254026" cy="25101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776" y="2159982"/>
              <a:ext cx="254026" cy="24124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6028" y="2159982"/>
              <a:ext cx="254026" cy="25101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8280" y="2159982"/>
              <a:ext cx="254026" cy="16736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20532" y="2159982"/>
              <a:ext cx="254026" cy="22977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2785" y="2159982"/>
              <a:ext cx="254026" cy="12526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5037" y="2159982"/>
              <a:ext cx="254026" cy="24914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7289" y="2159982"/>
              <a:ext cx="254026" cy="22050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9541" y="2159982"/>
              <a:ext cx="254026" cy="18257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1793" y="2159982"/>
              <a:ext cx="254026" cy="24973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4045" y="2159982"/>
              <a:ext cx="254026" cy="24663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6297" y="2159982"/>
              <a:ext cx="254026" cy="17599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8549" y="2159982"/>
              <a:ext cx="254026" cy="24882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60802" y="2159982"/>
              <a:ext cx="254026" cy="21678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3054" y="2159982"/>
              <a:ext cx="254026" cy="24178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5306" y="2159982"/>
              <a:ext cx="254026" cy="24536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7558" y="2159982"/>
              <a:ext cx="254026" cy="25101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9810" y="2159982"/>
              <a:ext cx="254026" cy="13185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72062" y="2159982"/>
              <a:ext cx="254026" cy="23870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54314" y="2159982"/>
              <a:ext cx="254026" cy="25100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6566" y="2159982"/>
              <a:ext cx="254026" cy="23556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8819" y="2159982"/>
              <a:ext cx="254026" cy="24055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01071" y="2159982"/>
              <a:ext cx="254026" cy="15027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83323" y="2159982"/>
              <a:ext cx="254026" cy="24828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5575" y="2159982"/>
              <a:ext cx="254026" cy="21700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7827" y="2159982"/>
              <a:ext cx="254026" cy="232094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30079" y="2159982"/>
              <a:ext cx="254026" cy="24774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12331" y="2159982"/>
              <a:ext cx="254026" cy="14748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94583" y="2159982"/>
              <a:ext cx="254026" cy="15515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76836" y="2159982"/>
              <a:ext cx="254026" cy="21834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9088" y="2159982"/>
              <a:ext cx="254026" cy="24439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41340" y="2159982"/>
              <a:ext cx="254026" cy="25102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23592" y="2159982"/>
              <a:ext cx="254026" cy="21380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05844" y="2159982"/>
              <a:ext cx="254026" cy="20208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88096" y="2159982"/>
              <a:ext cx="254026" cy="18911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70348" y="2159982"/>
              <a:ext cx="254026" cy="24352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52601" y="2159982"/>
              <a:ext cx="254026" cy="22282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34853" y="2159982"/>
              <a:ext cx="254026" cy="18718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17105" y="2159982"/>
              <a:ext cx="254026" cy="19585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99357" y="2159982"/>
              <a:ext cx="254026" cy="24862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81609" y="2159982"/>
              <a:ext cx="254026" cy="25090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63861" y="2159982"/>
              <a:ext cx="254026" cy="25102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46113" y="2159982"/>
              <a:ext cx="254026" cy="20799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28365" y="2159982"/>
              <a:ext cx="254026" cy="11187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010618" y="2159982"/>
              <a:ext cx="254026" cy="21071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92870" y="2159982"/>
              <a:ext cx="254026" cy="21856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75122" y="2159982"/>
              <a:ext cx="254026" cy="17102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57374" y="2159982"/>
              <a:ext cx="254026" cy="128805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39626" y="2159982"/>
              <a:ext cx="254026" cy="25093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21878" y="2159982"/>
              <a:ext cx="254026" cy="11512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04130" y="2159982"/>
              <a:ext cx="254026" cy="6362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86382" y="2159982"/>
              <a:ext cx="254026" cy="23725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68635" y="2159982"/>
              <a:ext cx="254026" cy="23940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50887" y="2159982"/>
              <a:ext cx="254026" cy="13399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33139" y="2159982"/>
              <a:ext cx="254026" cy="24450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115391" y="2159982"/>
              <a:ext cx="254026" cy="13009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97643" y="2159982"/>
              <a:ext cx="254026" cy="23411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79895" y="2159982"/>
              <a:ext cx="254026" cy="18538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62147" y="2159982"/>
              <a:ext cx="254026" cy="23975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44400" y="2159982"/>
              <a:ext cx="254026" cy="24187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26652" y="2159982"/>
              <a:ext cx="254026" cy="19965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808904" y="2159982"/>
              <a:ext cx="254026" cy="23467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91156" y="2159982"/>
              <a:ext cx="254026" cy="20054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73408" y="2159982"/>
              <a:ext cx="254026" cy="21421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55660" y="2159982"/>
              <a:ext cx="254026" cy="22372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37912" y="2159982"/>
              <a:ext cx="254026" cy="22804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20164" y="2159982"/>
              <a:ext cx="254026" cy="24571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502417" y="2159982"/>
              <a:ext cx="254026" cy="24389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84669" y="2159982"/>
              <a:ext cx="254026" cy="7723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66921" y="2159982"/>
              <a:ext cx="254026" cy="15654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49173" y="2159982"/>
              <a:ext cx="254026" cy="20418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31425" y="2159982"/>
              <a:ext cx="254026" cy="21513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913677" y="2159982"/>
              <a:ext cx="254026" cy="23929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95929" y="2159982"/>
              <a:ext cx="254026" cy="24588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78181" y="2159982"/>
              <a:ext cx="254026" cy="25101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60434" y="2159982"/>
              <a:ext cx="254026" cy="23074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42686" y="2159982"/>
              <a:ext cx="254026" cy="22385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91524" y="4670182"/>
              <a:ext cx="254026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73776" y="4572402"/>
              <a:ext cx="254026" cy="866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56028" y="4670127"/>
              <a:ext cx="254026" cy="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38280" y="3833617"/>
              <a:ext cx="254026" cy="8347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720532" y="4457729"/>
              <a:ext cx="254026" cy="2116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02785" y="3412663"/>
              <a:ext cx="254026" cy="21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5037" y="4651434"/>
              <a:ext cx="254026" cy="13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67289" y="4364992"/>
              <a:ext cx="254026" cy="58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49541" y="3985775"/>
              <a:ext cx="254026" cy="1528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131793" y="4657346"/>
              <a:ext cx="254026" cy="104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14045" y="4626353"/>
              <a:ext cx="254026" cy="188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696297" y="3919978"/>
              <a:ext cx="254026" cy="2160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78549" y="4648186"/>
              <a:ext cx="254026" cy="72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260802" y="4327859"/>
              <a:ext cx="254026" cy="142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543054" y="4577881"/>
              <a:ext cx="254026" cy="1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25306" y="4613656"/>
              <a:ext cx="254026" cy="350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107558" y="4670141"/>
              <a:ext cx="254026" cy="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89810" y="3478554"/>
              <a:ext cx="254026" cy="4185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672062" y="4547082"/>
              <a:ext cx="254026" cy="5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954314" y="4669989"/>
              <a:ext cx="254026" cy="1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6566" y="4515611"/>
              <a:ext cx="254026" cy="1162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518819" y="4565493"/>
              <a:ext cx="254026" cy="106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801071" y="3662729"/>
              <a:ext cx="254026" cy="184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083323" y="4642861"/>
              <a:ext cx="254026" cy="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365575" y="4330066"/>
              <a:ext cx="254026" cy="3369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647827" y="4480923"/>
              <a:ext cx="254026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930079" y="4637461"/>
              <a:ext cx="254026" cy="173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12331" y="3634803"/>
              <a:ext cx="254026" cy="4010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494583" y="3711512"/>
              <a:ext cx="254026" cy="1651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776836" y="4343441"/>
              <a:ext cx="254026" cy="3219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59088" y="4603971"/>
              <a:ext cx="254026" cy="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41340" y="4670203"/>
              <a:ext cx="254026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623592" y="4298043"/>
              <a:ext cx="254026" cy="768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905844" y="4180860"/>
              <a:ext cx="254026" cy="617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1188096" y="4051145"/>
              <a:ext cx="254026" cy="113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1470348" y="4595225"/>
              <a:ext cx="254026" cy="747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1752601" y="4388271"/>
              <a:ext cx="254026" cy="350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2034853" y="4031792"/>
              <a:ext cx="254026" cy="105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2317105" y="4118575"/>
              <a:ext cx="254026" cy="2300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2599357" y="4646208"/>
              <a:ext cx="254026" cy="237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881609" y="4669031"/>
              <a:ext cx="254026" cy="11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163861" y="4670203"/>
              <a:ext cx="254026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446113" y="4239932"/>
              <a:ext cx="254026" cy="973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728365" y="3278700"/>
              <a:ext cx="254026" cy="681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010618" y="4267157"/>
              <a:ext cx="254026" cy="298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292870" y="4345642"/>
              <a:ext cx="254026" cy="3181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575122" y="3870212"/>
              <a:ext cx="254026" cy="2885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857374" y="3448036"/>
              <a:ext cx="254026" cy="1867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139626" y="4669283"/>
              <a:ext cx="254026" cy="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421878" y="3311249"/>
              <a:ext cx="254026" cy="5896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704130" y="2796219"/>
              <a:ext cx="254026" cy="644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986382" y="4532530"/>
              <a:ext cx="254026" cy="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6268635" y="4554029"/>
              <a:ext cx="254026" cy="205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6550887" y="3499887"/>
              <a:ext cx="254026" cy="1221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6833139" y="4605053"/>
              <a:ext cx="254026" cy="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7115391" y="3460913"/>
              <a:ext cx="254026" cy="28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7397643" y="4501148"/>
              <a:ext cx="254026" cy="832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7679895" y="4013877"/>
              <a:ext cx="254026" cy="2557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962147" y="4557563"/>
              <a:ext cx="254026" cy="361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8244400" y="4578757"/>
              <a:ext cx="254026" cy="91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8526652" y="4156500"/>
              <a:ext cx="254026" cy="4054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8808904" y="4506718"/>
              <a:ext cx="254026" cy="393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9091156" y="4165405"/>
              <a:ext cx="254026" cy="229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9373408" y="4302114"/>
              <a:ext cx="254026" cy="392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9655660" y="4397221"/>
              <a:ext cx="254026" cy="575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937912" y="4440399"/>
              <a:ext cx="254026" cy="163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0220164" y="4617154"/>
              <a:ext cx="254026" cy="261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0502417" y="4598962"/>
              <a:ext cx="254026" cy="56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0784669" y="2932356"/>
              <a:ext cx="254026" cy="11202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066921" y="3725410"/>
              <a:ext cx="254026" cy="9447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349173" y="4201808"/>
              <a:ext cx="254026" cy="2508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631425" y="4311299"/>
              <a:ext cx="254026" cy="101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13677" y="4552946"/>
              <a:ext cx="254026" cy="1172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2195929" y="4618828"/>
              <a:ext cx="254026" cy="247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2478181" y="4670167"/>
              <a:ext cx="254026" cy="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2760434" y="4467394"/>
              <a:ext cx="254026" cy="1941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3042686" y="4398529"/>
              <a:ext cx="254026" cy="2716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91524" y="4670182"/>
              <a:ext cx="254026" cy="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873776" y="4659093"/>
              <a:ext cx="254026" cy="111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56028" y="4670156"/>
              <a:ext cx="254026" cy="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438280" y="4668328"/>
              <a:ext cx="254026" cy="18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720532" y="4669331"/>
              <a:ext cx="254026" cy="8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002785" y="3414825"/>
              <a:ext cx="254026" cy="12553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285037" y="4652810"/>
              <a:ext cx="254026" cy="173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567289" y="4370807"/>
              <a:ext cx="254026" cy="2993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49541" y="4138636"/>
              <a:ext cx="254026" cy="5315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131793" y="4667761"/>
              <a:ext cx="254026" cy="24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14045" y="4645249"/>
              <a:ext cx="254026" cy="249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696297" y="4136056"/>
              <a:ext cx="254026" cy="534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978549" y="4655460"/>
              <a:ext cx="254026" cy="14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260802" y="4342157"/>
              <a:ext cx="254026" cy="3280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43054" y="4578069"/>
              <a:ext cx="254026" cy="921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306" y="4648735"/>
              <a:ext cx="254026" cy="214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107558" y="4670147"/>
              <a:ext cx="254026" cy="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89810" y="3897110"/>
              <a:ext cx="254026" cy="7730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672062" y="4552778"/>
              <a:ext cx="254026" cy="1174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954314" y="4670130"/>
              <a:ext cx="254026" cy="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566" y="4631851"/>
              <a:ext cx="254026" cy="383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518819" y="4576120"/>
              <a:ext cx="254026" cy="940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1071" y="3681192"/>
              <a:ext cx="254026" cy="989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83323" y="4642897"/>
              <a:ext cx="254026" cy="273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65575" y="4667032"/>
              <a:ext cx="254026" cy="3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647827" y="4480923"/>
              <a:ext cx="254026" cy="1892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930079" y="4654781"/>
              <a:ext cx="254026" cy="154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212331" y="4035839"/>
              <a:ext cx="254026" cy="6343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494583" y="3876694"/>
              <a:ext cx="254026" cy="7935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9776836" y="4665411"/>
              <a:ext cx="254026" cy="47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059088" y="4604010"/>
              <a:ext cx="254026" cy="66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341340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623592" y="4374920"/>
              <a:ext cx="254026" cy="2952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905844" y="4242645"/>
              <a:ext cx="254026" cy="4275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188096" y="4062529"/>
              <a:ext cx="254026" cy="6076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470348" y="4670007"/>
              <a:ext cx="254026" cy="1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52601" y="4423300"/>
              <a:ext cx="254026" cy="2469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034853" y="4042312"/>
              <a:ext cx="254026" cy="6278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317105" y="4348651"/>
              <a:ext cx="254026" cy="3215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599357" y="4669986"/>
              <a:ext cx="254026" cy="2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881609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3163861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3446113" y="4337282"/>
              <a:ext cx="254026" cy="3329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3728365" y="3346834"/>
              <a:ext cx="254026" cy="13233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010618" y="4297029"/>
              <a:ext cx="254026" cy="3731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92870" y="4663754"/>
              <a:ext cx="254026" cy="64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575122" y="4158742"/>
              <a:ext cx="254026" cy="511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857374" y="3634808"/>
              <a:ext cx="254026" cy="10353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139626" y="4669289"/>
              <a:ext cx="254026" cy="9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421878" y="3900921"/>
              <a:ext cx="254026" cy="7692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04130" y="3440338"/>
              <a:ext cx="254026" cy="12298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986382" y="4532541"/>
              <a:ext cx="254026" cy="1376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6268635" y="4574607"/>
              <a:ext cx="254026" cy="95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6550887" y="3622035"/>
              <a:ext cx="254026" cy="10481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833139" y="4605110"/>
              <a:ext cx="254026" cy="650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7115391" y="3463772"/>
              <a:ext cx="254026" cy="1206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7397643" y="4584425"/>
              <a:ext cx="254026" cy="857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7679895" y="4269654"/>
              <a:ext cx="254026" cy="4005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7962147" y="4593748"/>
              <a:ext cx="254026" cy="76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8244400" y="4587927"/>
              <a:ext cx="254026" cy="822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8526652" y="4561924"/>
              <a:ext cx="254026" cy="1082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8808904" y="4546026"/>
              <a:ext cx="254026" cy="1241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9091156" y="4188383"/>
              <a:ext cx="254026" cy="481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9373408" y="4341343"/>
              <a:ext cx="254026" cy="328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9655660" y="4454794"/>
              <a:ext cx="254026" cy="215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9937912" y="4456790"/>
              <a:ext cx="254026" cy="2134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20164" y="4643268"/>
              <a:ext cx="254026" cy="269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0502417" y="4604642"/>
              <a:ext cx="254026" cy="65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0784669" y="4052623"/>
              <a:ext cx="254026" cy="6175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1066921" y="4670157"/>
              <a:ext cx="254026" cy="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1349173" y="4452662"/>
              <a:ext cx="254026" cy="2175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1631425" y="4321469"/>
              <a:ext cx="254026" cy="3487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1913677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2195929" y="4643536"/>
              <a:ext cx="254026" cy="266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2478181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760434" y="4661514"/>
              <a:ext cx="254026" cy="86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3042686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9186" y="1908960"/>
              <a:ext cx="21789864" cy="276124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549186" y="1908960"/>
              <a:ext cx="0" cy="2761243"/>
            </a:xfrm>
            <a:custGeom>
              <a:avLst/>
              <a:pathLst>
                <a:path w="0" h="2761243">
                  <a:moveTo>
                    <a:pt x="0" y="27612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137784" y="46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137784" y="399288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137784" y="336532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37784" y="273777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37784" y="211021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1514392" y="4670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514392" y="4042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514392" y="341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14392" y="2787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514392" y="2159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-5400000">
              <a:off x="63116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ZH487_brain_cancer_4731_5mC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33264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ZH183_brain_cancer_plasma_5mC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119566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ZH492_brain_cancer_3926_5mC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47791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ZH544_brain_cancer_5255_5mC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76017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ZH478_brain_cancer_4896_5mC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2303399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Merge087_6555_plasma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232467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ZH543_brain_cancer_5220_5mC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60692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ZH523_brain_cancer_3661_5mC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80902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ZH314_brain_cancer_plasma_5mC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17143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ZH479_brain_cancer_6421_5mC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45368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ZH480_brain_cancer_6440_5mC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73593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ZH481_brain_cancer_6859_5mC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401818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ZH475_brain_cancer_3922_5mC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422028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ZH317_brain_cancer_plasma_5mC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458269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ZH501_brain_cancer_5182_5mC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486494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ZH512_brain_cancer_6472_5mC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514719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ZH490_brain_cancer_5065_5mC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534929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ZH315_brain_cancer_plasma_5mC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571170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ZH500_brain_cancer_5148_5mC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599395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ZH484_brain_cancer_4457_5mC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627620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ZH474_brain_cancer_3880_5mC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655845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ZH499_brain_cancer_5101_5mC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702941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ZH452_brain_cancer_6592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712296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ZH486_brain_cancer_4730_5mC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740521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ZH485_brain_cancer_4500_5mC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768746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ZH513_brain_cancer_4337_5mC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796971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ZH511_brain_cancer_4633_5mC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844067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ZH453_brain_cancer_6860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845407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ZH313_brain_cancer_plasma_5mC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873632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ZH271_brain_cancer_plasma_5mC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909872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ZH494_brain_cancer_4142_5mC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938097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ZH489_brain_cancer_5052_5mC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9583080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ZH318_brain_cancer_plasma_5mC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10134184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ZH450_brain_cancer_6539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1022773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ZH497_brain_cancer_5131_5mC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10582261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Merge046_3542_plasma_5mC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071208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ZH154_brain_cancer_plasma_5mC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1107449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ZH498_brain_cancer_5100_5mC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1135674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ZH496_brain_cancer_4181_5mC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11899971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Merge086_6870_plasma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11993522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Merge043_5709_plasma_5mC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2610079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ZH011_Plasma_5mC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240560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ZH312_brain_cancer_plasma_5mC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2956705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ZH454_brain_cancer_3380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3311232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Merge091_3543_plasma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3739088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ZH006_Plasma_5mC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380346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ZH471_brain_cancer_3584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389701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ZH540_brain_cancer_3563_5mC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4440240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Merge089_3446_plasma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465021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ZH458_brain_cancer_3465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493247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ZH459_brain_cancer_3466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502602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ZH515_brain_cancer_3621_5mC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522812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ZH276_brain_cancer_plasma_5mC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5779226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ZH455_brain_cancer_3389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6133753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Merge095_3560_plasma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6155029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ZH519_brain_cancer_3657_5mC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6698257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Merge088_3431_plasma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663938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ZH288_brain_cancer_plasma_5mC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7190487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ZH470_brain_cancer_3572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720388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ZH303_brain_cancer_plasma_5mC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7827266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Merge092_3568_plasma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784854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ZH517_brain_cancer_3630_5mC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813079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ZH518_brain_cancer_3654_5mC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860174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ZH465_brain_cancer_3562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888400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ZH461_brain_cancer_3507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9049825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Merge045_6528_plasma_5mC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917965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ZH277_brain_cancer_plasma_5mC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954205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ZH521_brain_cancer_3575_5mC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974415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ZH157_brain_cancer_plasma_5mC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2002640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ZH162_brain_cancer_plasma_5mC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20577513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ZH469_brain_cancer_3569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2067106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ZH516_brain_cancer_3622_5mC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21359895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ZH010_Plasma_5mC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115541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ZH270_brain_cancer_plasma_5mC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21590094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Merge031_3454_plasma_5mC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21872346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Merge047_6458_plasma_5mC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22154598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Merge042_6413_plasma_5mC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87023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622336" y="3227632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27" name="rc327"/>
            <p:cNvSpPr/>
            <p:nvPr/>
          </p:nvSpPr>
          <p:spPr>
            <a:xfrm>
              <a:off x="1049640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1056599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29" name="rc329"/>
            <p:cNvSpPr/>
            <p:nvPr/>
          </p:nvSpPr>
          <p:spPr>
            <a:xfrm>
              <a:off x="1104438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05338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31514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32414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53133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54033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1133342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1260419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382038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1429847" y="939295"/>
              <a:ext cx="202854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 77 Sample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7282160" cy="6400800"/>
            <a:chOff x="914400" y="914400"/>
            <a:chExt cx="1728216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728216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819656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912" y="2164943"/>
              <a:ext cx="256357" cy="709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6754" y="2164943"/>
              <a:ext cx="256357" cy="7970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61596" y="2164943"/>
              <a:ext cx="256357" cy="1399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46437" y="2164943"/>
              <a:ext cx="256357" cy="928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1279" y="2164943"/>
              <a:ext cx="256357" cy="1238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16121" y="2164943"/>
              <a:ext cx="256357" cy="382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300962" y="2164943"/>
              <a:ext cx="256357" cy="2696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85804" y="2164943"/>
              <a:ext cx="256357" cy="3767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70646" y="2164943"/>
              <a:ext cx="256357" cy="1183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55487" y="2164943"/>
              <a:ext cx="256357" cy="37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40329" y="2164943"/>
              <a:ext cx="256357" cy="39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25171" y="2164943"/>
              <a:ext cx="256357" cy="1117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10012" y="2164943"/>
              <a:ext cx="256357" cy="1186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94854" y="2164943"/>
              <a:ext cx="256357" cy="875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79695" y="2164943"/>
              <a:ext cx="256357" cy="704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64537" y="2164943"/>
              <a:ext cx="256357" cy="72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49379" y="2164943"/>
              <a:ext cx="256357" cy="1364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34220" y="2164943"/>
              <a:ext cx="256357" cy="17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719062" y="2164943"/>
              <a:ext cx="256357" cy="702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3904" y="2164943"/>
              <a:ext cx="256357" cy="4827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88745" y="2164943"/>
              <a:ext cx="256357" cy="135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73587" y="2164943"/>
              <a:ext cx="256357" cy="1317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58429" y="2164943"/>
              <a:ext cx="256357" cy="285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43270" y="2164943"/>
              <a:ext cx="256357" cy="629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428112" y="2164943"/>
              <a:ext cx="256357" cy="1702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712954" y="2164943"/>
              <a:ext cx="256357" cy="82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97795" y="2164943"/>
              <a:ext cx="256357" cy="4822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2637" y="2164943"/>
              <a:ext cx="256357" cy="84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67479" y="2164943"/>
              <a:ext cx="256357" cy="2120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852320" y="2164943"/>
              <a:ext cx="256357" cy="337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37162" y="2164943"/>
              <a:ext cx="256357" cy="1355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422004" y="2164943"/>
              <a:ext cx="256357" cy="690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706845" y="2164943"/>
              <a:ext cx="256357" cy="5026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91687" y="2164943"/>
              <a:ext cx="256357" cy="5328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276529" y="2164943"/>
              <a:ext cx="256357" cy="3077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61370" y="2164943"/>
              <a:ext cx="256357" cy="240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846212" y="2164943"/>
              <a:ext cx="256357" cy="39586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131054" y="2164943"/>
              <a:ext cx="256357" cy="6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415895" y="2164943"/>
              <a:ext cx="256357" cy="532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00737" y="2164943"/>
              <a:ext cx="256357" cy="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985579" y="2164943"/>
              <a:ext cx="256357" cy="16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270420" y="2164943"/>
              <a:ext cx="256357" cy="665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55262" y="2164943"/>
              <a:ext cx="256357" cy="39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840104" y="2164943"/>
              <a:ext cx="256357" cy="143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124945" y="2164943"/>
              <a:ext cx="256357" cy="254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409787" y="2164943"/>
              <a:ext cx="256357" cy="2092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694628" y="2164943"/>
              <a:ext cx="256357" cy="606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979470" y="2164943"/>
              <a:ext cx="256357" cy="114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64312" y="2164943"/>
              <a:ext cx="256357" cy="681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549153" y="2164943"/>
              <a:ext cx="256357" cy="94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833995" y="2164943"/>
              <a:ext cx="256357" cy="178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118837" y="2164943"/>
              <a:ext cx="256357" cy="505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403678" y="2164943"/>
              <a:ext cx="256357" cy="22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688520" y="2164943"/>
              <a:ext cx="256357" cy="872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973362" y="2164943"/>
              <a:ext cx="256357" cy="922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258203" y="2164943"/>
              <a:ext cx="256357" cy="758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543045" y="2164943"/>
              <a:ext cx="256357" cy="1820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827887" y="2164943"/>
              <a:ext cx="256357" cy="300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91912" y="2235851"/>
              <a:ext cx="256357" cy="24254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754" y="2961949"/>
              <a:ext cx="256357" cy="17357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61596" y="2304847"/>
              <a:ext cx="256357" cy="238739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6437" y="2257747"/>
              <a:ext cx="256357" cy="24426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31279" y="2288827"/>
              <a:ext cx="256357" cy="23972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16121" y="2203204"/>
              <a:ext cx="256357" cy="24804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300962" y="2434618"/>
              <a:ext cx="256357" cy="22708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5804" y="2541661"/>
              <a:ext cx="256357" cy="11219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70646" y="2283253"/>
              <a:ext cx="256357" cy="24273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155487" y="2168736"/>
              <a:ext cx="256357" cy="25266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40329" y="2168859"/>
              <a:ext cx="256357" cy="25548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25171" y="2276663"/>
              <a:ext cx="256357" cy="23854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10012" y="2283547"/>
              <a:ext cx="256357" cy="24345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294854" y="2252460"/>
              <a:ext cx="256357" cy="24585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79695" y="2235372"/>
              <a:ext cx="256357" cy="24338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64537" y="2172192"/>
              <a:ext cx="256357" cy="2552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149379" y="2301381"/>
              <a:ext cx="256357" cy="24039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34220" y="2166677"/>
              <a:ext cx="256357" cy="25573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19062" y="2235191"/>
              <a:ext cx="256357" cy="228191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03904" y="2647729"/>
              <a:ext cx="256357" cy="18004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88745" y="2178503"/>
              <a:ext cx="256357" cy="2337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573587" y="2296647"/>
              <a:ext cx="256357" cy="24281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58429" y="2193461"/>
              <a:ext cx="256357" cy="23201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43270" y="2227854"/>
              <a:ext cx="256357" cy="24718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428112" y="2335162"/>
              <a:ext cx="256357" cy="2360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712954" y="2173202"/>
              <a:ext cx="256357" cy="24403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997795" y="2647154"/>
              <a:ext cx="256357" cy="20772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82637" y="2173372"/>
              <a:ext cx="256357" cy="25412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567479" y="2377038"/>
              <a:ext cx="256357" cy="19808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852320" y="2198650"/>
              <a:ext cx="256357" cy="25261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37162" y="2178496"/>
              <a:ext cx="256357" cy="23735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0422004" y="2233965"/>
              <a:ext cx="256357" cy="24534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706845" y="2667620"/>
              <a:ext cx="256357" cy="20338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991687" y="2697762"/>
              <a:ext cx="256357" cy="19029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1276529" y="2472685"/>
              <a:ext cx="256357" cy="22454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561370" y="2189020"/>
              <a:ext cx="256357" cy="25357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846212" y="2560807"/>
              <a:ext cx="256357" cy="18718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31054" y="2165544"/>
              <a:ext cx="256357" cy="237259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415895" y="2218148"/>
              <a:ext cx="256357" cy="25064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700737" y="2164943"/>
              <a:ext cx="256357" cy="25598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985579" y="2166580"/>
              <a:ext cx="256357" cy="25581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3270420" y="2171594"/>
              <a:ext cx="256357" cy="25514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555262" y="2168878"/>
              <a:ext cx="256357" cy="25539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840104" y="2179332"/>
              <a:ext cx="256357" cy="25426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124945" y="2190440"/>
              <a:ext cx="256357" cy="25004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409787" y="2374183"/>
              <a:ext cx="256357" cy="22156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694628" y="2225545"/>
              <a:ext cx="256357" cy="24566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979470" y="2176439"/>
              <a:ext cx="256357" cy="25483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264312" y="2233081"/>
              <a:ext cx="256357" cy="24916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549153" y="2174423"/>
              <a:ext cx="256357" cy="25501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5833995" y="2182799"/>
              <a:ext cx="256357" cy="25371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6118837" y="2215487"/>
              <a:ext cx="256357" cy="24147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6403678" y="2165170"/>
              <a:ext cx="256357" cy="25596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688520" y="2252171"/>
              <a:ext cx="256357" cy="24726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973362" y="2257199"/>
              <a:ext cx="256357" cy="24675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258203" y="2240833"/>
              <a:ext cx="256357" cy="24839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543045" y="2347042"/>
              <a:ext cx="256357" cy="23711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7827887" y="2195036"/>
              <a:ext cx="256357" cy="25295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91912" y="4661328"/>
              <a:ext cx="256357" cy="634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6754" y="4697663"/>
              <a:ext cx="256357" cy="271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61596" y="4692237"/>
              <a:ext cx="256357" cy="325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446437" y="4700425"/>
              <a:ext cx="256357" cy="243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31279" y="4686098"/>
              <a:ext cx="256357" cy="386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16121" y="4683634"/>
              <a:ext cx="256357" cy="411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300962" y="4705509"/>
              <a:ext cx="256357" cy="192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585804" y="3663634"/>
              <a:ext cx="256357" cy="10611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870646" y="4710590"/>
              <a:ext cx="256357" cy="141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55487" y="4695343"/>
              <a:ext cx="256357" cy="294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40329" y="4723711"/>
              <a:ext cx="256357" cy="10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25171" y="4662083"/>
              <a:ext cx="256357" cy="626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10012" y="4718085"/>
              <a:ext cx="256357" cy="66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294854" y="4711048"/>
              <a:ext cx="256357" cy="137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579695" y="4669235"/>
              <a:ext cx="256357" cy="555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64537" y="4724774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149379" y="4705295"/>
              <a:ext cx="256357" cy="194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434220" y="4723994"/>
              <a:ext cx="256357" cy="7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19062" y="4517107"/>
              <a:ext cx="256357" cy="2076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003904" y="4448150"/>
              <a:ext cx="256357" cy="2766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88745" y="4515958"/>
              <a:ext cx="256357" cy="2088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73587" y="4724772"/>
              <a:ext cx="256357" cy="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858429" y="4513581"/>
              <a:ext cx="256357" cy="211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143270" y="4699674"/>
              <a:ext cx="256357" cy="251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28112" y="4695281"/>
              <a:ext cx="256357" cy="294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712954" y="4613566"/>
              <a:ext cx="256357" cy="1112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997795" y="4724430"/>
              <a:ext cx="256357" cy="3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282637" y="4714628"/>
              <a:ext cx="256357" cy="10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7479" y="4357911"/>
              <a:ext cx="256357" cy="3668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852320" y="4724774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137162" y="4552026"/>
              <a:ext cx="256357" cy="172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422004" y="4687457"/>
              <a:ext cx="256357" cy="373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706845" y="4701441"/>
              <a:ext cx="256357" cy="233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991687" y="4600717"/>
              <a:ext cx="256357" cy="1240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276529" y="4718156"/>
              <a:ext cx="256357" cy="66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1561370" y="4724771"/>
              <a:ext cx="256357" cy="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1846212" y="4432677"/>
              <a:ext cx="256357" cy="2920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131054" y="4538134"/>
              <a:ext cx="256357" cy="18663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2415895" y="4724587"/>
              <a:ext cx="256357" cy="1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2700737" y="4724774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2985579" y="4724774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3270420" y="4723026"/>
              <a:ext cx="256357" cy="1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3555262" y="4722782"/>
              <a:ext cx="256357" cy="19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3840104" y="4722032"/>
              <a:ext cx="256357" cy="27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24945" y="4690896"/>
              <a:ext cx="256357" cy="338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09787" y="4589790"/>
              <a:ext cx="256357" cy="1349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694628" y="4682184"/>
              <a:ext cx="256357" cy="425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979470" y="4724762"/>
              <a:ext cx="256357" cy="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64312" y="4724773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549153" y="4724548"/>
              <a:ext cx="256357" cy="2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833995" y="4719929"/>
              <a:ext cx="256357" cy="48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6118837" y="4630272"/>
              <a:ext cx="256357" cy="945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6403678" y="4724772"/>
              <a:ext cx="256357" cy="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6688520" y="4724771"/>
              <a:ext cx="256357" cy="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6973362" y="4724748"/>
              <a:ext cx="256357" cy="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7258203" y="4724741"/>
              <a:ext cx="256357" cy="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7543045" y="4718210"/>
              <a:ext cx="256357" cy="65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7827887" y="4724602"/>
              <a:ext cx="256357" cy="17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549186" y="1908960"/>
              <a:ext cx="16577784" cy="28158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549186" y="1908960"/>
              <a:ext cx="0" cy="2815813"/>
            </a:xfrm>
            <a:custGeom>
              <a:avLst/>
              <a:pathLst>
                <a:path w="0" h="2815813">
                  <a:moveTo>
                    <a:pt x="0" y="2815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1137784" y="467500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7784" y="403505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37784" y="33950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37784" y="275513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37784" y="211517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14392" y="472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14392" y="408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14392" y="344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14392" y="280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14392" y="2164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5400000">
              <a:off x="7538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ZH404_liver_cancer_AS1110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3866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ZH418_liver_cancer_AS1129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3235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ZH415_liver_cancer_AS1124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60834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ZH413_liver_cancer_AS1120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9319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ZH416_liver_cancer_AS1125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1780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ZH403_liver_cancer_AS1109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6287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ZH411_liver_cancer_AS1117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4771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ZH401_liver_cancer_AS1106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03255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ZH398_liver_cancer_AS1097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332127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ZH390_liver_cancer_plasma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6022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ZH402_liver_cancer_AS1107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88708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ZH412_liver_cancer_AS1118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1719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ZH405_liver_cancer_AS1112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28279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ZH280_liver_cancer_plasma_5mC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7416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ZH394_liver_cancer_AS1076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8524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ZH176_liver_cancer_plasma_5mC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51373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ZH171_liver_cancer_plasma_5mC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55961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ZH406_liver_cancer_AS1113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8957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ZH388_liver_cancer_plasma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6180544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ZH392_liver_cancer_plasma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64653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ZH387_liver_cancer_plasma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65615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ZH175_liver_cancer_plasma_5mC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8463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ZH378_liver_cancer_plasma_5mC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713120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ZH281_liver_cancer_plasma_5mC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75900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ZH409_liver_cancer_AS1115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77311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Merge063_AS1047_plasma_5mC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985734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ZH186_liver_cancer_plasma_5mC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83008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Merge032_AS1024_plasma_5mC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8585679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Merge067_AS1021_plasma_5mC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884025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ZH173_liver_cancer_plasma_5mC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93138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ZH389_liver_cancer_plasma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94099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ZH267_liver_cancer_plasma_5mC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9868757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ZH410_liver_cancer_AS1116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99796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ZH279_liver_cancer_plasma_5mC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04384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ZH396_liver_cancer_AS1090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10579570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Merge034_AS1030_plasma_5mC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10081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ZH397_liver_cancer_AS1091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11492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Merge065_AS1045_plasma_5mC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11434095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Merge033_AS1028_plasma_5mC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16886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ZH326_liver_cancer_plasma_5mC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19735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ZH180_liver_cancer_plasma_5mC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22583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ZH269_liver_cancer_plasma_5mC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12573462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Merge066_AS1054_plasma_5mC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128280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ZH283_liver_cancer_plasma_5mC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133015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ZH391_liver_cancer_plasma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357169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ZH408_liver_cancer_AS1123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136825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ZH377_liver_cancer_plasma_5mC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14186372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Merge068_AS1067_plasma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14252250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ZH174_liver_cancer_plasma_5mC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14567353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Merge064_AS1055_plasma_5mC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15040897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Merge067_AS1068_plasma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151370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Merge035_AS1041_plasma_5mC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15610580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Merge066_AS1069_plasma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156764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ZH166_liver_cancer_plasma_5mC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16180263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Merge065_AS1070_plasma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162461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ZH266_liver_cancer_plasma_5mC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16530983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ZH319_liver_cancer_plasma_5mC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17034788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Merge064_AS1072_plasma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6419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622336" y="3254917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789036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795995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843834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44734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70910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71810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92529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93429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872738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99815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121434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8857040" y="939295"/>
              <a:ext cx="196207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 58 Sample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3317200" cy="6400800"/>
            <a:chOff x="914400" y="914400"/>
            <a:chExt cx="233172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33172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2315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479" y="2164329"/>
              <a:ext cx="253759" cy="14831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435" y="2164329"/>
              <a:ext cx="253759" cy="2586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5390" y="2164329"/>
              <a:ext cx="253759" cy="141570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7346" y="2164329"/>
              <a:ext cx="253759" cy="12490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9301" y="2164329"/>
              <a:ext cx="253759" cy="16373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1256" y="2164329"/>
              <a:ext cx="253759" cy="6696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3212" y="2164329"/>
              <a:ext cx="253759" cy="4485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5167" y="2164329"/>
              <a:ext cx="253759" cy="511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7123" y="2164329"/>
              <a:ext cx="253759" cy="251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29078" y="2164329"/>
              <a:ext cx="253759" cy="11799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1034" y="2164329"/>
              <a:ext cx="253759" cy="87760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2989" y="2164329"/>
              <a:ext cx="253759" cy="9217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4944" y="2164329"/>
              <a:ext cx="253759" cy="13363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56900" y="2164329"/>
              <a:ext cx="253759" cy="860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38855" y="2164329"/>
              <a:ext cx="253759" cy="1444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0811" y="2164329"/>
              <a:ext cx="253759" cy="5741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2766" y="2164329"/>
              <a:ext cx="253759" cy="2515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4721" y="2164329"/>
              <a:ext cx="253759" cy="13074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66677" y="2164329"/>
              <a:ext cx="253759" cy="6717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48632" y="2164329"/>
              <a:ext cx="253759" cy="35345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0588" y="2164329"/>
              <a:ext cx="253759" cy="5841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2543" y="2164329"/>
              <a:ext cx="253759" cy="2190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94499" y="2164329"/>
              <a:ext cx="253759" cy="4905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76454" y="2164329"/>
              <a:ext cx="253759" cy="6001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58409" y="2164329"/>
              <a:ext cx="253759" cy="4173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0365" y="2164329"/>
              <a:ext cx="253759" cy="736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22320" y="2164329"/>
              <a:ext cx="253759" cy="7075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04276" y="2164329"/>
              <a:ext cx="253759" cy="655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86231" y="2164329"/>
              <a:ext cx="253759" cy="13495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68186" y="2164329"/>
              <a:ext cx="253759" cy="6507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0142" y="2164329"/>
              <a:ext cx="253759" cy="1398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32097" y="2164329"/>
              <a:ext cx="253759" cy="626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14053" y="2164329"/>
              <a:ext cx="253759" cy="919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896008" y="2164329"/>
              <a:ext cx="253759" cy="4543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77964" y="2164329"/>
              <a:ext cx="253759" cy="1885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59919" y="2164329"/>
              <a:ext cx="253759" cy="630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41874" y="2164329"/>
              <a:ext cx="253759" cy="2000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23830" y="2164329"/>
              <a:ext cx="253759" cy="105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05785" y="2164329"/>
              <a:ext cx="253759" cy="868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87741" y="2164329"/>
              <a:ext cx="253759" cy="16243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69696" y="2164329"/>
              <a:ext cx="253759" cy="144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51651" y="2164329"/>
              <a:ext cx="253759" cy="723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33607" y="2164329"/>
              <a:ext cx="253759" cy="54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15562" y="2164329"/>
              <a:ext cx="253759" cy="188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997518" y="2164329"/>
              <a:ext cx="253759" cy="33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79473" y="2164329"/>
              <a:ext cx="253759" cy="1963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61429" y="2164329"/>
              <a:ext cx="253759" cy="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43384" y="2164329"/>
              <a:ext cx="253759" cy="280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25339" y="2164329"/>
              <a:ext cx="253759" cy="2971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07295" y="2164329"/>
              <a:ext cx="253759" cy="17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689250" y="2164329"/>
              <a:ext cx="253759" cy="467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71206" y="2164329"/>
              <a:ext cx="253759" cy="6841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53161" y="2164329"/>
              <a:ext cx="253759" cy="2406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35116" y="2164329"/>
              <a:ext cx="253759" cy="9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17072" y="2164329"/>
              <a:ext cx="253759" cy="1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099027" y="2164329"/>
              <a:ext cx="253759" cy="1608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80983" y="2164329"/>
              <a:ext cx="253759" cy="1550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62938" y="2164329"/>
              <a:ext cx="253759" cy="2460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44894" y="2164329"/>
              <a:ext cx="253759" cy="3017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6849" y="2164329"/>
              <a:ext cx="253759" cy="157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08804" y="2164329"/>
              <a:ext cx="253759" cy="2573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790760" y="2164329"/>
              <a:ext cx="253759" cy="31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72715" y="2164329"/>
              <a:ext cx="253759" cy="176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54671" y="2164329"/>
              <a:ext cx="253759" cy="3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36626" y="2164329"/>
              <a:ext cx="253759" cy="847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18581" y="2164329"/>
              <a:ext cx="253759" cy="2413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00537" y="2164329"/>
              <a:ext cx="253759" cy="234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482492" y="2164329"/>
              <a:ext cx="253759" cy="3578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64448" y="2164329"/>
              <a:ext cx="253759" cy="6013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46403" y="2164329"/>
              <a:ext cx="253759" cy="39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28359" y="2164329"/>
              <a:ext cx="253759" cy="42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10314" y="2164329"/>
              <a:ext cx="253759" cy="1096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892269" y="2164329"/>
              <a:ext cx="253759" cy="80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74225" y="2164329"/>
              <a:ext cx="253759" cy="11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56180" y="2164329"/>
              <a:ext cx="253759" cy="352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38136" y="2164329"/>
              <a:ext cx="253759" cy="18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20091" y="2164329"/>
              <a:ext cx="253759" cy="18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3302046" y="2164329"/>
              <a:ext cx="253759" cy="936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584002" y="2164329"/>
              <a:ext cx="253759" cy="328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3865957" y="2164329"/>
              <a:ext cx="253759" cy="29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91479" y="3647515"/>
              <a:ext cx="253759" cy="671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73435" y="2423027"/>
              <a:ext cx="253759" cy="15166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55390" y="3580032"/>
              <a:ext cx="253759" cy="375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37346" y="2289237"/>
              <a:ext cx="253759" cy="11428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719301" y="3801701"/>
              <a:ext cx="253759" cy="230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01256" y="2833946"/>
              <a:ext cx="253759" cy="52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83212" y="2612853"/>
              <a:ext cx="253759" cy="373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565167" y="2215513"/>
              <a:ext cx="253759" cy="19651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7123" y="2189451"/>
              <a:ext cx="253759" cy="43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129078" y="3344272"/>
              <a:ext cx="253759" cy="20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11034" y="3041929"/>
              <a:ext cx="253759" cy="1844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692989" y="3086034"/>
              <a:ext cx="253759" cy="2682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74944" y="3500668"/>
              <a:ext cx="253759" cy="1095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56900" y="2250420"/>
              <a:ext cx="253759" cy="5922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38855" y="2308734"/>
              <a:ext cx="253759" cy="10812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20811" y="2738463"/>
              <a:ext cx="253759" cy="8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102766" y="2415838"/>
              <a:ext cx="253759" cy="8896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84721" y="3471754"/>
              <a:ext cx="253759" cy="31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6677" y="2836046"/>
              <a:ext cx="253759" cy="1764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8632" y="2517781"/>
              <a:ext cx="253759" cy="9496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0588" y="2748489"/>
              <a:ext cx="253759" cy="4063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12543" y="2383346"/>
              <a:ext cx="253759" cy="3532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794499" y="2654863"/>
              <a:ext cx="253759" cy="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76454" y="2764434"/>
              <a:ext cx="253759" cy="14516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58409" y="2581721"/>
              <a:ext cx="253759" cy="5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640365" y="2237951"/>
              <a:ext cx="253759" cy="2808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922320" y="2871919"/>
              <a:ext cx="253759" cy="492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04276" y="2229920"/>
              <a:ext cx="253759" cy="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486231" y="3513835"/>
              <a:ext cx="253759" cy="3159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68186" y="2815122"/>
              <a:ext cx="253759" cy="587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050142" y="2304161"/>
              <a:ext cx="253759" cy="11589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32097" y="2226956"/>
              <a:ext cx="253759" cy="766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614053" y="2256259"/>
              <a:ext cx="253759" cy="3991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896008" y="2618685"/>
              <a:ext cx="253759" cy="2931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1177964" y="2352900"/>
              <a:ext cx="253759" cy="6605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1459919" y="2227420"/>
              <a:ext cx="253759" cy="178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1741874" y="2364372"/>
              <a:ext cx="253759" cy="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023830" y="2174833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2305785" y="2251222"/>
              <a:ext cx="253759" cy="5326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2587741" y="2326759"/>
              <a:ext cx="253759" cy="4377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2869696" y="2309328"/>
              <a:ext cx="253759" cy="817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151651" y="2236691"/>
              <a:ext cx="253759" cy="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433607" y="2169776"/>
              <a:ext cx="253759" cy="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715562" y="2183171"/>
              <a:ext cx="253759" cy="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997518" y="2167716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279473" y="2360653"/>
              <a:ext cx="253759" cy="2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561429" y="2164347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843384" y="2192366"/>
              <a:ext cx="253759" cy="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125339" y="2461495"/>
              <a:ext cx="253759" cy="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407295" y="2166084"/>
              <a:ext cx="253759" cy="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689250" y="2211039"/>
              <a:ext cx="253759" cy="14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971206" y="2848518"/>
              <a:ext cx="253759" cy="157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6253161" y="2404949"/>
              <a:ext cx="253759" cy="18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6535116" y="2165250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6817072" y="2164514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099027" y="2325205"/>
              <a:ext cx="253759" cy="3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7380983" y="2319330"/>
              <a:ext cx="253759" cy="152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7662938" y="2410425"/>
              <a:ext cx="253759" cy="103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944894" y="2466104"/>
              <a:ext cx="253759" cy="31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8226849" y="2180062"/>
              <a:ext cx="253759" cy="1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8508804" y="2421672"/>
              <a:ext cx="253759" cy="59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90760" y="2167525"/>
              <a:ext cx="253759" cy="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072715" y="2181951"/>
              <a:ext cx="253759" cy="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9354671" y="2164649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9636626" y="2249038"/>
              <a:ext cx="253759" cy="476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9918581" y="2405663"/>
              <a:ext cx="253759" cy="1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0200537" y="2187768"/>
              <a:ext cx="253759" cy="1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482492" y="2522228"/>
              <a:ext cx="253759" cy="416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0764448" y="2765715"/>
              <a:ext cx="253759" cy="1335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046403" y="2168303"/>
              <a:ext cx="253759" cy="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328359" y="2168590"/>
              <a:ext cx="253759" cy="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610314" y="2274027"/>
              <a:ext cx="253759" cy="6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892269" y="2172417"/>
              <a:ext cx="253759" cy="2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2174225" y="2164447"/>
              <a:ext cx="253759" cy="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2456180" y="2199568"/>
              <a:ext cx="253759" cy="1880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2738136" y="2166169"/>
              <a:ext cx="253759" cy="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3020091" y="2166211"/>
              <a:ext cx="253759" cy="19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3302046" y="2258017"/>
              <a:ext cx="253759" cy="13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3584002" y="2197213"/>
              <a:ext cx="253759" cy="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3865957" y="2167297"/>
              <a:ext cx="253759" cy="2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91479" y="3714661"/>
              <a:ext cx="253759" cy="10033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873435" y="3939678"/>
              <a:ext cx="253759" cy="7783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55390" y="3617532"/>
              <a:ext cx="253759" cy="11004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37346" y="3432087"/>
              <a:ext cx="253759" cy="12859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719301" y="3824724"/>
              <a:ext cx="253759" cy="8932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001256" y="2839149"/>
              <a:ext cx="253759" cy="18788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3212" y="2986246"/>
              <a:ext cx="253759" cy="17317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65167" y="2412031"/>
              <a:ext cx="253759" cy="23059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847123" y="2193764"/>
              <a:ext cx="253759" cy="25242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129078" y="3346300"/>
              <a:ext cx="253759" cy="13717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11034" y="3226374"/>
              <a:ext cx="253759" cy="14916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692989" y="3354256"/>
              <a:ext cx="253759" cy="13637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974944" y="3610174"/>
              <a:ext cx="253759" cy="11078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256900" y="2842644"/>
              <a:ext cx="253759" cy="18753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538855" y="3389962"/>
              <a:ext cx="253759" cy="13280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820811" y="2739304"/>
              <a:ext cx="253759" cy="19787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102766" y="3305510"/>
              <a:ext cx="253759" cy="14125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384721" y="3474900"/>
              <a:ext cx="253759" cy="1243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666677" y="3012496"/>
              <a:ext cx="253759" cy="17055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948632" y="3467411"/>
              <a:ext cx="253759" cy="12506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30588" y="3154829"/>
              <a:ext cx="253759" cy="15631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512543" y="2736570"/>
              <a:ext cx="253759" cy="19814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794499" y="2654866"/>
              <a:ext cx="253759" cy="20631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76454" y="4216053"/>
              <a:ext cx="253759" cy="5019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358409" y="2582286"/>
              <a:ext cx="253759" cy="21357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640365" y="2518820"/>
              <a:ext cx="253759" cy="2199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922320" y="2921177"/>
              <a:ext cx="253759" cy="17968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204276" y="2229926"/>
              <a:ext cx="253759" cy="2488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486231" y="3829764"/>
              <a:ext cx="253759" cy="8882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9768186" y="2873866"/>
              <a:ext cx="253759" cy="18441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050142" y="2420053"/>
              <a:ext cx="253759" cy="22979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332097" y="2303600"/>
              <a:ext cx="253759" cy="2414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614053" y="2655381"/>
              <a:ext cx="253759" cy="20626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0896008" y="2911849"/>
              <a:ext cx="253759" cy="18061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1177964" y="3013449"/>
              <a:ext cx="253759" cy="17045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1459919" y="2405539"/>
              <a:ext cx="253759" cy="23124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1741874" y="2364395"/>
              <a:ext cx="253759" cy="23536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023830" y="2174834"/>
              <a:ext cx="253759" cy="25431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305785" y="2783824"/>
              <a:ext cx="253759" cy="19341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587741" y="2764525"/>
              <a:ext cx="253759" cy="19534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869696" y="2317499"/>
              <a:ext cx="253759" cy="24005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3151651" y="2236731"/>
              <a:ext cx="253759" cy="24812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3433607" y="2169803"/>
              <a:ext cx="253759" cy="25482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3715562" y="2183173"/>
              <a:ext cx="253759" cy="25348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997518" y="2167716"/>
              <a:ext cx="253759" cy="25502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279473" y="2360936"/>
              <a:ext cx="253759" cy="23570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561429" y="2164347"/>
              <a:ext cx="253759" cy="25536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843384" y="2192374"/>
              <a:ext cx="253759" cy="25256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125339" y="2461499"/>
              <a:ext cx="253759" cy="22565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407295" y="2166086"/>
              <a:ext cx="253759" cy="25519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689250" y="2212515"/>
              <a:ext cx="253759" cy="2505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971206" y="2864244"/>
              <a:ext cx="253759" cy="18537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6253161" y="2406828"/>
              <a:ext cx="253759" cy="231118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6535116" y="2165250"/>
              <a:ext cx="253759" cy="25527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6817072" y="2164514"/>
              <a:ext cx="253759" cy="255350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7099027" y="2325594"/>
              <a:ext cx="253759" cy="2392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7380983" y="2334578"/>
              <a:ext cx="253759" cy="23834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7662938" y="2420820"/>
              <a:ext cx="253759" cy="2297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7944894" y="2469266"/>
              <a:ext cx="253759" cy="22487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8226849" y="2180245"/>
              <a:ext cx="253759" cy="25377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8508804" y="2427611"/>
              <a:ext cx="253759" cy="22904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8790760" y="2167540"/>
              <a:ext cx="253759" cy="25504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9072715" y="2182031"/>
              <a:ext cx="253759" cy="25359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9354671" y="2164649"/>
              <a:ext cx="253759" cy="2553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9636626" y="2296638"/>
              <a:ext cx="253759" cy="2421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9918581" y="2405841"/>
              <a:ext cx="253759" cy="23121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0200537" y="2187938"/>
              <a:ext cx="253759" cy="25300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482492" y="2563845"/>
              <a:ext cx="253759" cy="21541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764448" y="2899234"/>
              <a:ext cx="253759" cy="18187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1046403" y="2168309"/>
              <a:ext cx="253759" cy="2549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1328359" y="2168601"/>
              <a:ext cx="253759" cy="25494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1610314" y="2274724"/>
              <a:ext cx="253759" cy="24432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1892269" y="2172627"/>
              <a:ext cx="253759" cy="25453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2174225" y="2164451"/>
              <a:ext cx="253759" cy="25535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456180" y="2218368"/>
              <a:ext cx="253759" cy="24996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2738136" y="2166169"/>
              <a:ext cx="253759" cy="25518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3020091" y="2166403"/>
              <a:ext cx="253759" cy="25516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3302046" y="2259337"/>
              <a:ext cx="253759" cy="24586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3584002" y="2197258"/>
              <a:ext cx="253759" cy="25207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3865957" y="2167523"/>
              <a:ext cx="253759" cy="25504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49186" y="1908960"/>
              <a:ext cx="22612824" cy="28090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49186" y="1908960"/>
              <a:ext cx="0" cy="2809054"/>
            </a:xfrm>
            <a:custGeom>
              <a:avLst/>
              <a:pathLst>
                <a:path w="0" h="2809054">
                  <a:moveTo>
                    <a:pt x="0" y="2809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1137784" y="46682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137784" y="402982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137784" y="339140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137784" y="2752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1137784" y="211456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1514392" y="471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14392" y="4079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4392" y="3441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514392" y="280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514392" y="2164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 rot="-5400000">
              <a:off x="851497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Merge078_L0253_plasma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6631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ZH420_normal_L0180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41540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Merge079_L0262_plasma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160183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ZH372_normal_plasma_5mC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197931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Merge076_L0107_plasma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226127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Merge077_L0251_plasma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2676090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ZH427_normal_L0286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272965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ZH374_normal_plasma_5mC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301161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ZH375_normal_plasma_5mC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3521956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ZH426_normal_L0285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3803912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ZH428_normal_L0301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408586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ZH419_normal_L0176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436782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ZH424_normal_L0276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442138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ZH371_normal_plasma_5mC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493173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ZH421_normal_L0198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508082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Merge082_L0304_plasma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526725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ZH272_normal_plasma_5mC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5644740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Merge085_L0287_plasma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592669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Merge083_L0310_plasma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611312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ZH324_normal_plasma_5mC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639507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ZH273_normal_plasma_5mC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667703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ZH373_normal_plasma_5mC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718737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ZH446_normal_L0305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724094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ZH332_normal_plasma_5mC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7751288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ZH435_normal_L0257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780485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ZH275_normal_plasma_5mC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808680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ZH274_normal_plasma_5mC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8597154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ZH429_normal_L0105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8879109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ZH437_normal_L0259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9161065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ZH441_normal_L0271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921463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ZH295_normal_plasma_5mC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949658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ZH294_normal_plasma_5mC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0006931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ZH442_normal_L0275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006049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ZH333_normal_plasma_5mC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034245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ZH299_normal_plasma_5mC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0624408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ZH293_normal_plasma_5mC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1001892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Merge093_L0223_plasma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128384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Merge094_L0230_plasma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147027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ZH300_normal_plasma_5mC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1752230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ZH296_normal_plasma_5mC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260661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ZH570_5mC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288857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ZH577_5mC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317052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ZH583_5mC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345248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ZH575_5mC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373443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ZH574_5mC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401639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ZH568_5mC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4298348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ZH573_5mC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4580303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ZH587_5mC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486225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ZH579_5mC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144214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ZH581_5mC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542616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ZH580_5mC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570812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ZH567_5mC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5990080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ZH585_5mC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627203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655399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ZH582_5mC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683594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ZH569_5mC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636424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ZH601_normal_L587100258_5mC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664619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ZH602_normal_L587101460_5mC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692815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ZH603_normal_L587101751_5mC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721010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ZH604_normal_L587101758_5mC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1749206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ZH605_normal_L587101955_5mC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1777402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ZH606_normal_L587102427_5mC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1805597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ZH607_normal_L587102444_5mC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1833793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ZH608_normal_L587102503_5mC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1861988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ZH609_normal_L587102534_5mC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1890184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ZH610_normal_L587102548_5mC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918379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ZH611_normal_L587102705_5mC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1946575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ZH612_normal_L587102708_5mC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974770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ZH618_normal_L587102821_5mC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2002966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ZH619_normal_L587101229_5mC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2031161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ZH620_normal_L587103461_5mC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2059357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ZH621_normal_L587101507_5mC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2087552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ZH622_normal_L587103340_5mC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2115748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ZH623_normal_L587102183_5mC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5400000">
              <a:off x="2143944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ZH624_normal_L587103979_5mC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5400000">
              <a:off x="2172139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ZH625_normal_L587100742_5mC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2200335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ZH626_normal_L587103588_5mC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5400000">
              <a:off x="2228530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ZH627_normal_L587102447_5mC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2256726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ZH628_normal_L587101236_5mC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2284921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ZH629_normal_L587100058_5mC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28171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22336" y="3251538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1090788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097747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1145586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146486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272662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73562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394281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3951819" y="1489737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174490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301567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423186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2086198" y="943961"/>
              <a:ext cx="1538800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 80 Sample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2505" y="0"/>
                  </a:lnTo>
                  <a:lnTo>
                    <a:pt x="3387596" y="0"/>
                  </a:lnTo>
                  <a:lnTo>
                    <a:pt x="3362687" y="0"/>
                  </a:lnTo>
                  <a:lnTo>
                    <a:pt x="3337778" y="0"/>
                  </a:lnTo>
                  <a:lnTo>
                    <a:pt x="3312869" y="0"/>
                  </a:lnTo>
                  <a:lnTo>
                    <a:pt x="3287961" y="0"/>
                  </a:lnTo>
                  <a:lnTo>
                    <a:pt x="3263052" y="0"/>
                  </a:lnTo>
                  <a:lnTo>
                    <a:pt x="3238143" y="0"/>
                  </a:lnTo>
                  <a:lnTo>
                    <a:pt x="3213234" y="0"/>
                  </a:lnTo>
                  <a:lnTo>
                    <a:pt x="3188325" y="0"/>
                  </a:lnTo>
                  <a:lnTo>
                    <a:pt x="3163417" y="0"/>
                  </a:lnTo>
                  <a:lnTo>
                    <a:pt x="3138508" y="0"/>
                  </a:lnTo>
                  <a:lnTo>
                    <a:pt x="3113599" y="0"/>
                  </a:lnTo>
                  <a:lnTo>
                    <a:pt x="3088690" y="0"/>
                  </a:lnTo>
                  <a:lnTo>
                    <a:pt x="3063781" y="0"/>
                  </a:lnTo>
                  <a:lnTo>
                    <a:pt x="3038873" y="0"/>
                  </a:lnTo>
                  <a:lnTo>
                    <a:pt x="3013964" y="0"/>
                  </a:lnTo>
                  <a:lnTo>
                    <a:pt x="2989055" y="0"/>
                  </a:lnTo>
                  <a:lnTo>
                    <a:pt x="2964146" y="0"/>
                  </a:lnTo>
                  <a:lnTo>
                    <a:pt x="2939237" y="0"/>
                  </a:lnTo>
                  <a:lnTo>
                    <a:pt x="2914329" y="0"/>
                  </a:lnTo>
                  <a:lnTo>
                    <a:pt x="2889420" y="0"/>
                  </a:lnTo>
                  <a:lnTo>
                    <a:pt x="2864511" y="0"/>
                  </a:lnTo>
                  <a:lnTo>
                    <a:pt x="2839602" y="0"/>
                  </a:lnTo>
                  <a:lnTo>
                    <a:pt x="2814693" y="0"/>
                  </a:lnTo>
                  <a:lnTo>
                    <a:pt x="2789785" y="0"/>
                  </a:lnTo>
                  <a:lnTo>
                    <a:pt x="2764876" y="0"/>
                  </a:lnTo>
                  <a:lnTo>
                    <a:pt x="2739967" y="0"/>
                  </a:lnTo>
                  <a:lnTo>
                    <a:pt x="2715058" y="0"/>
                  </a:lnTo>
                  <a:lnTo>
                    <a:pt x="2690149" y="0"/>
                  </a:lnTo>
                  <a:lnTo>
                    <a:pt x="2665241" y="0"/>
                  </a:lnTo>
                  <a:lnTo>
                    <a:pt x="2640332" y="0"/>
                  </a:lnTo>
                  <a:lnTo>
                    <a:pt x="2615423" y="0"/>
                  </a:lnTo>
                  <a:lnTo>
                    <a:pt x="2590514" y="0"/>
                  </a:lnTo>
                  <a:lnTo>
                    <a:pt x="2565606" y="0"/>
                  </a:lnTo>
                  <a:lnTo>
                    <a:pt x="2540697" y="0"/>
                  </a:lnTo>
                  <a:lnTo>
                    <a:pt x="2515788" y="0"/>
                  </a:lnTo>
                  <a:lnTo>
                    <a:pt x="2490879" y="0"/>
                  </a:lnTo>
                  <a:lnTo>
                    <a:pt x="2465970" y="0"/>
                  </a:lnTo>
                  <a:lnTo>
                    <a:pt x="2441062" y="0"/>
                  </a:lnTo>
                  <a:lnTo>
                    <a:pt x="2416153" y="0"/>
                  </a:lnTo>
                  <a:lnTo>
                    <a:pt x="2391244" y="0"/>
                  </a:lnTo>
                  <a:lnTo>
                    <a:pt x="2366335" y="0"/>
                  </a:lnTo>
                  <a:lnTo>
                    <a:pt x="2341426" y="0"/>
                  </a:lnTo>
                  <a:lnTo>
                    <a:pt x="2316518" y="0"/>
                  </a:lnTo>
                  <a:lnTo>
                    <a:pt x="2291609" y="0"/>
                  </a:lnTo>
                  <a:lnTo>
                    <a:pt x="2266700" y="0"/>
                  </a:lnTo>
                  <a:lnTo>
                    <a:pt x="2241791" y="0"/>
                  </a:lnTo>
                  <a:lnTo>
                    <a:pt x="2216882" y="0"/>
                  </a:lnTo>
                  <a:lnTo>
                    <a:pt x="2191974" y="0"/>
                  </a:lnTo>
                  <a:lnTo>
                    <a:pt x="2167065" y="0"/>
                  </a:lnTo>
                  <a:lnTo>
                    <a:pt x="2142156" y="0"/>
                  </a:lnTo>
                  <a:lnTo>
                    <a:pt x="2117247" y="0"/>
                  </a:lnTo>
                  <a:lnTo>
                    <a:pt x="2092338" y="0"/>
                  </a:lnTo>
                  <a:lnTo>
                    <a:pt x="2067430" y="0"/>
                  </a:lnTo>
                  <a:lnTo>
                    <a:pt x="2042521" y="0"/>
                  </a:lnTo>
                  <a:lnTo>
                    <a:pt x="2017612" y="0"/>
                  </a:lnTo>
                  <a:lnTo>
                    <a:pt x="1992703" y="0"/>
                  </a:lnTo>
                  <a:lnTo>
                    <a:pt x="1967794" y="0"/>
                  </a:lnTo>
                  <a:lnTo>
                    <a:pt x="1942886" y="0"/>
                  </a:lnTo>
                  <a:lnTo>
                    <a:pt x="1917977" y="0"/>
                  </a:lnTo>
                  <a:lnTo>
                    <a:pt x="1893068" y="0"/>
                  </a:lnTo>
                  <a:lnTo>
                    <a:pt x="1868159" y="0"/>
                  </a:lnTo>
                  <a:lnTo>
                    <a:pt x="1843250" y="0"/>
                  </a:lnTo>
                  <a:lnTo>
                    <a:pt x="1818342" y="0"/>
                  </a:lnTo>
                  <a:lnTo>
                    <a:pt x="1793433" y="0"/>
                  </a:lnTo>
                  <a:lnTo>
                    <a:pt x="1768524" y="0"/>
                  </a:lnTo>
                  <a:lnTo>
                    <a:pt x="1743615" y="0"/>
                  </a:lnTo>
                  <a:lnTo>
                    <a:pt x="1718706" y="0"/>
                  </a:lnTo>
                  <a:lnTo>
                    <a:pt x="1693798" y="0"/>
                  </a:lnTo>
                  <a:lnTo>
                    <a:pt x="1668889" y="0"/>
                  </a:lnTo>
                  <a:lnTo>
                    <a:pt x="1643980" y="0"/>
                  </a:lnTo>
                  <a:lnTo>
                    <a:pt x="1619071" y="0"/>
                  </a:lnTo>
                  <a:lnTo>
                    <a:pt x="1594162" y="0"/>
                  </a:lnTo>
                  <a:lnTo>
                    <a:pt x="1569254" y="0"/>
                  </a:lnTo>
                  <a:lnTo>
                    <a:pt x="1544345" y="0"/>
                  </a:lnTo>
                  <a:lnTo>
                    <a:pt x="1519436" y="0"/>
                  </a:lnTo>
                  <a:lnTo>
                    <a:pt x="1494527" y="0"/>
                  </a:lnTo>
                  <a:lnTo>
                    <a:pt x="1469618" y="0"/>
                  </a:lnTo>
                  <a:lnTo>
                    <a:pt x="1444710" y="0"/>
                  </a:lnTo>
                  <a:lnTo>
                    <a:pt x="1419801" y="0"/>
                  </a:lnTo>
                  <a:lnTo>
                    <a:pt x="1394892" y="0"/>
                  </a:lnTo>
                  <a:lnTo>
                    <a:pt x="1369983" y="0"/>
                  </a:lnTo>
                  <a:lnTo>
                    <a:pt x="1345074" y="0"/>
                  </a:lnTo>
                  <a:lnTo>
                    <a:pt x="1320166" y="0"/>
                  </a:lnTo>
                  <a:lnTo>
                    <a:pt x="1295257" y="0"/>
                  </a:lnTo>
                  <a:lnTo>
                    <a:pt x="1270348" y="0"/>
                  </a:lnTo>
                  <a:lnTo>
                    <a:pt x="1245439" y="0"/>
                  </a:lnTo>
                  <a:lnTo>
                    <a:pt x="1220531" y="0"/>
                  </a:lnTo>
                  <a:lnTo>
                    <a:pt x="1195622" y="0"/>
                  </a:lnTo>
                  <a:lnTo>
                    <a:pt x="1170713" y="0"/>
                  </a:lnTo>
                  <a:lnTo>
                    <a:pt x="1145804" y="0"/>
                  </a:lnTo>
                  <a:lnTo>
                    <a:pt x="1120895" y="0"/>
                  </a:lnTo>
                  <a:lnTo>
                    <a:pt x="1095987" y="0"/>
                  </a:lnTo>
                  <a:lnTo>
                    <a:pt x="1071078" y="0"/>
                  </a:lnTo>
                  <a:lnTo>
                    <a:pt x="1046169" y="0"/>
                  </a:lnTo>
                  <a:lnTo>
                    <a:pt x="1021260" y="0"/>
                  </a:lnTo>
                  <a:lnTo>
                    <a:pt x="996351" y="0"/>
                  </a:lnTo>
                  <a:lnTo>
                    <a:pt x="971443" y="0"/>
                  </a:lnTo>
                  <a:lnTo>
                    <a:pt x="946534" y="0"/>
                  </a:lnTo>
                  <a:lnTo>
                    <a:pt x="921625" y="0"/>
                  </a:lnTo>
                  <a:lnTo>
                    <a:pt x="896716" y="0"/>
                  </a:lnTo>
                  <a:lnTo>
                    <a:pt x="871807" y="0"/>
                  </a:lnTo>
                  <a:lnTo>
                    <a:pt x="846899" y="0"/>
                  </a:lnTo>
                  <a:lnTo>
                    <a:pt x="821990" y="0"/>
                  </a:lnTo>
                  <a:lnTo>
                    <a:pt x="797081" y="0"/>
                  </a:lnTo>
                  <a:lnTo>
                    <a:pt x="772172" y="0"/>
                  </a:lnTo>
                  <a:lnTo>
                    <a:pt x="747263" y="0"/>
                  </a:lnTo>
                  <a:lnTo>
                    <a:pt x="722355" y="0"/>
                  </a:lnTo>
                  <a:lnTo>
                    <a:pt x="697446" y="0"/>
                  </a:lnTo>
                  <a:lnTo>
                    <a:pt x="672537" y="0"/>
                  </a:lnTo>
                  <a:lnTo>
                    <a:pt x="647628" y="0"/>
                  </a:lnTo>
                  <a:lnTo>
                    <a:pt x="622719" y="0"/>
                  </a:lnTo>
                  <a:lnTo>
                    <a:pt x="597811" y="0"/>
                  </a:lnTo>
                  <a:lnTo>
                    <a:pt x="572902" y="0"/>
                  </a:lnTo>
                  <a:lnTo>
                    <a:pt x="547993" y="0"/>
                  </a:lnTo>
                  <a:lnTo>
                    <a:pt x="523084" y="0"/>
                  </a:lnTo>
                  <a:lnTo>
                    <a:pt x="498175" y="0"/>
                  </a:lnTo>
                  <a:lnTo>
                    <a:pt x="473267" y="0"/>
                  </a:lnTo>
                  <a:lnTo>
                    <a:pt x="448358" y="0"/>
                  </a:lnTo>
                  <a:lnTo>
                    <a:pt x="423449" y="0"/>
                  </a:lnTo>
                  <a:lnTo>
                    <a:pt x="398540" y="0"/>
                  </a:lnTo>
                  <a:lnTo>
                    <a:pt x="373631" y="0"/>
                  </a:lnTo>
                  <a:lnTo>
                    <a:pt x="373631" y="31374"/>
                  </a:lnTo>
                  <a:lnTo>
                    <a:pt x="348723" y="31374"/>
                  </a:lnTo>
                  <a:lnTo>
                    <a:pt x="323814" y="31374"/>
                  </a:lnTo>
                  <a:lnTo>
                    <a:pt x="298905" y="31374"/>
                  </a:lnTo>
                  <a:lnTo>
                    <a:pt x="273996" y="31374"/>
                  </a:lnTo>
                  <a:lnTo>
                    <a:pt x="249087" y="31374"/>
                  </a:lnTo>
                  <a:lnTo>
                    <a:pt x="249087" y="62749"/>
                  </a:lnTo>
                  <a:lnTo>
                    <a:pt x="224179" y="62749"/>
                  </a:lnTo>
                  <a:lnTo>
                    <a:pt x="199270" y="62749"/>
                  </a:lnTo>
                  <a:lnTo>
                    <a:pt x="174361" y="62749"/>
                  </a:lnTo>
                  <a:lnTo>
                    <a:pt x="174361" y="94124"/>
                  </a:lnTo>
                  <a:lnTo>
                    <a:pt x="174361" y="125499"/>
                  </a:lnTo>
                  <a:lnTo>
                    <a:pt x="149452" y="125499"/>
                  </a:lnTo>
                  <a:lnTo>
                    <a:pt x="149452" y="156873"/>
                  </a:lnTo>
                  <a:lnTo>
                    <a:pt x="124543" y="156873"/>
                  </a:lnTo>
                  <a:lnTo>
                    <a:pt x="124543" y="188248"/>
                  </a:lnTo>
                  <a:lnTo>
                    <a:pt x="124543" y="219623"/>
                  </a:lnTo>
                  <a:lnTo>
                    <a:pt x="99635" y="219623"/>
                  </a:lnTo>
                  <a:lnTo>
                    <a:pt x="99635" y="250998"/>
                  </a:lnTo>
                  <a:lnTo>
                    <a:pt x="74726" y="250998"/>
                  </a:lnTo>
                  <a:lnTo>
                    <a:pt x="74726" y="282373"/>
                  </a:lnTo>
                  <a:lnTo>
                    <a:pt x="49817" y="282373"/>
                  </a:lnTo>
                  <a:lnTo>
                    <a:pt x="24908" y="282373"/>
                  </a:lnTo>
                  <a:lnTo>
                    <a:pt x="24908" y="313747"/>
                  </a:lnTo>
                  <a:lnTo>
                    <a:pt x="24908" y="345122"/>
                  </a:lnTo>
                  <a:lnTo>
                    <a:pt x="24908" y="376497"/>
                  </a:lnTo>
                  <a:lnTo>
                    <a:pt x="24908" y="407872"/>
                  </a:lnTo>
                  <a:lnTo>
                    <a:pt x="0" y="407872"/>
                  </a:lnTo>
                  <a:lnTo>
                    <a:pt x="0" y="439247"/>
                  </a:lnTo>
                  <a:lnTo>
                    <a:pt x="0" y="470621"/>
                  </a:lnTo>
                  <a:lnTo>
                    <a:pt x="0" y="501996"/>
                  </a:lnTo>
                  <a:lnTo>
                    <a:pt x="0" y="533371"/>
                  </a:lnTo>
                  <a:lnTo>
                    <a:pt x="0" y="564746"/>
                  </a:lnTo>
                  <a:lnTo>
                    <a:pt x="0" y="596120"/>
                  </a:lnTo>
                  <a:lnTo>
                    <a:pt x="0" y="627495"/>
                  </a:lnTo>
                  <a:lnTo>
                    <a:pt x="0" y="658870"/>
                  </a:lnTo>
                  <a:lnTo>
                    <a:pt x="0" y="690245"/>
                  </a:lnTo>
                  <a:lnTo>
                    <a:pt x="0" y="721620"/>
                  </a:lnTo>
                  <a:lnTo>
                    <a:pt x="0" y="752994"/>
                  </a:lnTo>
                  <a:lnTo>
                    <a:pt x="0" y="784369"/>
                  </a:lnTo>
                  <a:lnTo>
                    <a:pt x="0" y="815744"/>
                  </a:lnTo>
                  <a:lnTo>
                    <a:pt x="0" y="847119"/>
                  </a:lnTo>
                  <a:lnTo>
                    <a:pt x="0" y="878494"/>
                  </a:lnTo>
                  <a:lnTo>
                    <a:pt x="0" y="909868"/>
                  </a:lnTo>
                  <a:lnTo>
                    <a:pt x="0" y="941243"/>
                  </a:lnTo>
                  <a:lnTo>
                    <a:pt x="0" y="972618"/>
                  </a:lnTo>
                  <a:lnTo>
                    <a:pt x="0" y="1003993"/>
                  </a:lnTo>
                  <a:lnTo>
                    <a:pt x="0" y="1035367"/>
                  </a:lnTo>
                  <a:lnTo>
                    <a:pt x="0" y="1066742"/>
                  </a:lnTo>
                  <a:lnTo>
                    <a:pt x="0" y="1098117"/>
                  </a:lnTo>
                  <a:lnTo>
                    <a:pt x="0" y="1129492"/>
                  </a:lnTo>
                  <a:lnTo>
                    <a:pt x="0" y="1160867"/>
                  </a:lnTo>
                  <a:lnTo>
                    <a:pt x="0" y="1192241"/>
                  </a:lnTo>
                  <a:lnTo>
                    <a:pt x="0" y="1223616"/>
                  </a:lnTo>
                  <a:lnTo>
                    <a:pt x="0" y="1254991"/>
                  </a:lnTo>
                  <a:lnTo>
                    <a:pt x="0" y="1286366"/>
                  </a:lnTo>
                  <a:lnTo>
                    <a:pt x="0" y="1317741"/>
                  </a:lnTo>
                  <a:lnTo>
                    <a:pt x="0" y="1349115"/>
                  </a:lnTo>
                  <a:lnTo>
                    <a:pt x="0" y="1380490"/>
                  </a:lnTo>
                  <a:lnTo>
                    <a:pt x="0" y="1411865"/>
                  </a:lnTo>
                  <a:lnTo>
                    <a:pt x="0" y="1443240"/>
                  </a:lnTo>
                  <a:lnTo>
                    <a:pt x="0" y="1474614"/>
                  </a:lnTo>
                  <a:lnTo>
                    <a:pt x="0" y="1505989"/>
                  </a:lnTo>
                  <a:lnTo>
                    <a:pt x="0" y="1537364"/>
                  </a:lnTo>
                  <a:lnTo>
                    <a:pt x="0" y="1568739"/>
                  </a:lnTo>
                  <a:lnTo>
                    <a:pt x="0" y="1600114"/>
                  </a:lnTo>
                  <a:lnTo>
                    <a:pt x="0" y="1631488"/>
                  </a:lnTo>
                  <a:lnTo>
                    <a:pt x="0" y="1662863"/>
                  </a:lnTo>
                  <a:lnTo>
                    <a:pt x="0" y="1694238"/>
                  </a:lnTo>
                  <a:lnTo>
                    <a:pt x="0" y="1725613"/>
                  </a:lnTo>
                  <a:lnTo>
                    <a:pt x="0" y="1756988"/>
                  </a:lnTo>
                  <a:lnTo>
                    <a:pt x="0" y="1788362"/>
                  </a:lnTo>
                  <a:lnTo>
                    <a:pt x="0" y="1819737"/>
                  </a:lnTo>
                  <a:lnTo>
                    <a:pt x="0" y="1851112"/>
                  </a:lnTo>
                  <a:lnTo>
                    <a:pt x="0" y="1882487"/>
                  </a:lnTo>
                  <a:lnTo>
                    <a:pt x="0" y="1913861"/>
                  </a:lnTo>
                  <a:lnTo>
                    <a:pt x="0" y="1945236"/>
                  </a:lnTo>
                  <a:lnTo>
                    <a:pt x="0" y="1976611"/>
                  </a:lnTo>
                  <a:lnTo>
                    <a:pt x="0" y="2007986"/>
                  </a:lnTo>
                  <a:lnTo>
                    <a:pt x="0" y="2039361"/>
                  </a:lnTo>
                  <a:lnTo>
                    <a:pt x="0" y="2070735"/>
                  </a:lnTo>
                  <a:lnTo>
                    <a:pt x="0" y="2102110"/>
                  </a:lnTo>
                  <a:lnTo>
                    <a:pt x="0" y="2133485"/>
                  </a:lnTo>
                  <a:lnTo>
                    <a:pt x="0" y="2164860"/>
                  </a:lnTo>
                  <a:lnTo>
                    <a:pt x="0" y="2196235"/>
                  </a:lnTo>
                  <a:lnTo>
                    <a:pt x="0" y="2227609"/>
                  </a:lnTo>
                  <a:lnTo>
                    <a:pt x="0" y="2258984"/>
                  </a:lnTo>
                  <a:lnTo>
                    <a:pt x="0" y="2290359"/>
                  </a:lnTo>
                  <a:lnTo>
                    <a:pt x="0" y="2321734"/>
                  </a:lnTo>
                  <a:lnTo>
                    <a:pt x="0" y="2353108"/>
                  </a:lnTo>
                  <a:lnTo>
                    <a:pt x="0" y="2384483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5519" y="0"/>
                  </a:lnTo>
                  <a:lnTo>
                    <a:pt x="3393625" y="0"/>
                  </a:lnTo>
                  <a:lnTo>
                    <a:pt x="3371730" y="0"/>
                  </a:lnTo>
                  <a:lnTo>
                    <a:pt x="3349836" y="0"/>
                  </a:lnTo>
                  <a:lnTo>
                    <a:pt x="3327942" y="0"/>
                  </a:lnTo>
                  <a:lnTo>
                    <a:pt x="3306047" y="0"/>
                  </a:lnTo>
                  <a:lnTo>
                    <a:pt x="3284153" y="0"/>
                  </a:lnTo>
                  <a:lnTo>
                    <a:pt x="3262259" y="0"/>
                  </a:lnTo>
                  <a:lnTo>
                    <a:pt x="3240364" y="0"/>
                  </a:lnTo>
                  <a:lnTo>
                    <a:pt x="3218470" y="0"/>
                  </a:lnTo>
                  <a:lnTo>
                    <a:pt x="3196575" y="0"/>
                  </a:lnTo>
                  <a:lnTo>
                    <a:pt x="3174681" y="0"/>
                  </a:lnTo>
                  <a:lnTo>
                    <a:pt x="3152787" y="0"/>
                  </a:lnTo>
                  <a:lnTo>
                    <a:pt x="3130892" y="0"/>
                  </a:lnTo>
                  <a:lnTo>
                    <a:pt x="3108998" y="0"/>
                  </a:lnTo>
                  <a:lnTo>
                    <a:pt x="3087104" y="0"/>
                  </a:lnTo>
                  <a:lnTo>
                    <a:pt x="3065209" y="0"/>
                  </a:lnTo>
                  <a:lnTo>
                    <a:pt x="3043315" y="0"/>
                  </a:lnTo>
                  <a:lnTo>
                    <a:pt x="3021421" y="0"/>
                  </a:lnTo>
                  <a:lnTo>
                    <a:pt x="2999526" y="0"/>
                  </a:lnTo>
                  <a:lnTo>
                    <a:pt x="2977632" y="0"/>
                  </a:lnTo>
                  <a:lnTo>
                    <a:pt x="2955738" y="0"/>
                  </a:lnTo>
                  <a:lnTo>
                    <a:pt x="2933843" y="0"/>
                  </a:lnTo>
                  <a:lnTo>
                    <a:pt x="2911949" y="0"/>
                  </a:lnTo>
                  <a:lnTo>
                    <a:pt x="2890054" y="0"/>
                  </a:lnTo>
                  <a:lnTo>
                    <a:pt x="2868160" y="0"/>
                  </a:lnTo>
                  <a:lnTo>
                    <a:pt x="2846266" y="0"/>
                  </a:lnTo>
                  <a:lnTo>
                    <a:pt x="2824371" y="0"/>
                  </a:lnTo>
                  <a:lnTo>
                    <a:pt x="2802477" y="0"/>
                  </a:lnTo>
                  <a:lnTo>
                    <a:pt x="2780583" y="0"/>
                  </a:lnTo>
                  <a:lnTo>
                    <a:pt x="2758688" y="0"/>
                  </a:lnTo>
                  <a:lnTo>
                    <a:pt x="2736794" y="0"/>
                  </a:lnTo>
                  <a:lnTo>
                    <a:pt x="2714900" y="0"/>
                  </a:lnTo>
                  <a:lnTo>
                    <a:pt x="2693005" y="0"/>
                  </a:lnTo>
                  <a:lnTo>
                    <a:pt x="2671111" y="0"/>
                  </a:lnTo>
                  <a:lnTo>
                    <a:pt x="2649217" y="0"/>
                  </a:lnTo>
                  <a:lnTo>
                    <a:pt x="2627322" y="0"/>
                  </a:lnTo>
                  <a:lnTo>
                    <a:pt x="2605428" y="0"/>
                  </a:lnTo>
                  <a:lnTo>
                    <a:pt x="2583533" y="0"/>
                  </a:lnTo>
                  <a:lnTo>
                    <a:pt x="2561639" y="0"/>
                  </a:lnTo>
                  <a:lnTo>
                    <a:pt x="2539745" y="0"/>
                  </a:lnTo>
                  <a:lnTo>
                    <a:pt x="2517850" y="0"/>
                  </a:lnTo>
                  <a:lnTo>
                    <a:pt x="2495956" y="0"/>
                  </a:lnTo>
                  <a:lnTo>
                    <a:pt x="2474062" y="0"/>
                  </a:lnTo>
                  <a:lnTo>
                    <a:pt x="2452167" y="0"/>
                  </a:lnTo>
                  <a:lnTo>
                    <a:pt x="2430273" y="0"/>
                  </a:lnTo>
                  <a:lnTo>
                    <a:pt x="2408379" y="0"/>
                  </a:lnTo>
                  <a:lnTo>
                    <a:pt x="2386484" y="0"/>
                  </a:lnTo>
                  <a:lnTo>
                    <a:pt x="2364590" y="0"/>
                  </a:lnTo>
                  <a:lnTo>
                    <a:pt x="2342696" y="0"/>
                  </a:lnTo>
                  <a:lnTo>
                    <a:pt x="2320801" y="0"/>
                  </a:lnTo>
                  <a:lnTo>
                    <a:pt x="2298907" y="0"/>
                  </a:lnTo>
                  <a:lnTo>
                    <a:pt x="2277013" y="0"/>
                  </a:lnTo>
                  <a:lnTo>
                    <a:pt x="2255118" y="0"/>
                  </a:lnTo>
                  <a:lnTo>
                    <a:pt x="2233224" y="0"/>
                  </a:lnTo>
                  <a:lnTo>
                    <a:pt x="2211329" y="0"/>
                  </a:lnTo>
                  <a:lnTo>
                    <a:pt x="2189435" y="0"/>
                  </a:lnTo>
                  <a:lnTo>
                    <a:pt x="2167541" y="0"/>
                  </a:lnTo>
                  <a:lnTo>
                    <a:pt x="2145646" y="0"/>
                  </a:lnTo>
                  <a:lnTo>
                    <a:pt x="2123752" y="0"/>
                  </a:lnTo>
                  <a:lnTo>
                    <a:pt x="2101858" y="0"/>
                  </a:lnTo>
                  <a:lnTo>
                    <a:pt x="2079963" y="0"/>
                  </a:lnTo>
                  <a:lnTo>
                    <a:pt x="2058069" y="0"/>
                  </a:lnTo>
                  <a:lnTo>
                    <a:pt x="2036175" y="0"/>
                  </a:lnTo>
                  <a:lnTo>
                    <a:pt x="2014280" y="0"/>
                  </a:lnTo>
                  <a:lnTo>
                    <a:pt x="1992386" y="0"/>
                  </a:lnTo>
                  <a:lnTo>
                    <a:pt x="1970492" y="0"/>
                  </a:lnTo>
                  <a:lnTo>
                    <a:pt x="1948597" y="0"/>
                  </a:lnTo>
                  <a:lnTo>
                    <a:pt x="1926703" y="0"/>
                  </a:lnTo>
                  <a:lnTo>
                    <a:pt x="1904808" y="0"/>
                  </a:lnTo>
                  <a:lnTo>
                    <a:pt x="1882914" y="0"/>
                  </a:lnTo>
                  <a:lnTo>
                    <a:pt x="1861020" y="0"/>
                  </a:lnTo>
                  <a:lnTo>
                    <a:pt x="1839125" y="0"/>
                  </a:lnTo>
                  <a:lnTo>
                    <a:pt x="1817231" y="0"/>
                  </a:lnTo>
                  <a:lnTo>
                    <a:pt x="1795337" y="0"/>
                  </a:lnTo>
                  <a:lnTo>
                    <a:pt x="1773442" y="0"/>
                  </a:lnTo>
                  <a:lnTo>
                    <a:pt x="1751548" y="0"/>
                  </a:lnTo>
                  <a:lnTo>
                    <a:pt x="1729654" y="0"/>
                  </a:lnTo>
                  <a:lnTo>
                    <a:pt x="1707759" y="0"/>
                  </a:lnTo>
                  <a:lnTo>
                    <a:pt x="1685865" y="0"/>
                  </a:lnTo>
                  <a:lnTo>
                    <a:pt x="1663971" y="0"/>
                  </a:lnTo>
                  <a:lnTo>
                    <a:pt x="1642076" y="0"/>
                  </a:lnTo>
                  <a:lnTo>
                    <a:pt x="1620182" y="0"/>
                  </a:lnTo>
                  <a:lnTo>
                    <a:pt x="1598287" y="0"/>
                  </a:lnTo>
                  <a:lnTo>
                    <a:pt x="1576393" y="0"/>
                  </a:lnTo>
                  <a:lnTo>
                    <a:pt x="1554499" y="0"/>
                  </a:lnTo>
                  <a:lnTo>
                    <a:pt x="1532604" y="0"/>
                  </a:lnTo>
                  <a:lnTo>
                    <a:pt x="1510710" y="0"/>
                  </a:lnTo>
                  <a:lnTo>
                    <a:pt x="1488816" y="0"/>
                  </a:lnTo>
                  <a:lnTo>
                    <a:pt x="1466921" y="0"/>
                  </a:lnTo>
                  <a:lnTo>
                    <a:pt x="1445027" y="0"/>
                  </a:lnTo>
                  <a:lnTo>
                    <a:pt x="1423133" y="0"/>
                  </a:lnTo>
                  <a:lnTo>
                    <a:pt x="1401238" y="0"/>
                  </a:lnTo>
                  <a:lnTo>
                    <a:pt x="1379344" y="0"/>
                  </a:lnTo>
                  <a:lnTo>
                    <a:pt x="1357450" y="0"/>
                  </a:lnTo>
                  <a:lnTo>
                    <a:pt x="1335555" y="0"/>
                  </a:lnTo>
                  <a:lnTo>
                    <a:pt x="1313661" y="0"/>
                  </a:lnTo>
                  <a:lnTo>
                    <a:pt x="1291766" y="0"/>
                  </a:lnTo>
                  <a:lnTo>
                    <a:pt x="1269872" y="0"/>
                  </a:lnTo>
                  <a:lnTo>
                    <a:pt x="1247978" y="0"/>
                  </a:lnTo>
                  <a:lnTo>
                    <a:pt x="1226083" y="0"/>
                  </a:lnTo>
                  <a:lnTo>
                    <a:pt x="1204189" y="0"/>
                  </a:lnTo>
                  <a:lnTo>
                    <a:pt x="1182295" y="0"/>
                  </a:lnTo>
                  <a:lnTo>
                    <a:pt x="1160400" y="0"/>
                  </a:lnTo>
                  <a:lnTo>
                    <a:pt x="1138506" y="0"/>
                  </a:lnTo>
                  <a:lnTo>
                    <a:pt x="1116612" y="0"/>
                  </a:lnTo>
                  <a:lnTo>
                    <a:pt x="1094717" y="0"/>
                  </a:lnTo>
                  <a:lnTo>
                    <a:pt x="1072823" y="0"/>
                  </a:lnTo>
                  <a:lnTo>
                    <a:pt x="1050929" y="0"/>
                  </a:lnTo>
                  <a:lnTo>
                    <a:pt x="1029034" y="0"/>
                  </a:lnTo>
                  <a:lnTo>
                    <a:pt x="1007140" y="0"/>
                  </a:lnTo>
                  <a:lnTo>
                    <a:pt x="985246" y="0"/>
                  </a:lnTo>
                  <a:lnTo>
                    <a:pt x="963351" y="0"/>
                  </a:lnTo>
                  <a:lnTo>
                    <a:pt x="941457" y="0"/>
                  </a:lnTo>
                  <a:lnTo>
                    <a:pt x="919562" y="0"/>
                  </a:lnTo>
                  <a:lnTo>
                    <a:pt x="897668" y="0"/>
                  </a:lnTo>
                  <a:lnTo>
                    <a:pt x="875774" y="0"/>
                  </a:lnTo>
                  <a:lnTo>
                    <a:pt x="853879" y="0"/>
                  </a:lnTo>
                  <a:lnTo>
                    <a:pt x="831985" y="0"/>
                  </a:lnTo>
                  <a:lnTo>
                    <a:pt x="810091" y="0"/>
                  </a:lnTo>
                  <a:lnTo>
                    <a:pt x="788196" y="0"/>
                  </a:lnTo>
                  <a:lnTo>
                    <a:pt x="766302" y="0"/>
                  </a:lnTo>
                  <a:lnTo>
                    <a:pt x="744408" y="0"/>
                  </a:lnTo>
                  <a:lnTo>
                    <a:pt x="722513" y="0"/>
                  </a:lnTo>
                  <a:lnTo>
                    <a:pt x="700619" y="0"/>
                  </a:lnTo>
                  <a:lnTo>
                    <a:pt x="678725" y="0"/>
                  </a:lnTo>
                  <a:lnTo>
                    <a:pt x="656830" y="0"/>
                  </a:lnTo>
                  <a:lnTo>
                    <a:pt x="634936" y="0"/>
                  </a:lnTo>
                  <a:lnTo>
                    <a:pt x="613041" y="0"/>
                  </a:lnTo>
                  <a:lnTo>
                    <a:pt x="591147" y="0"/>
                  </a:lnTo>
                  <a:lnTo>
                    <a:pt x="569253" y="0"/>
                  </a:lnTo>
                  <a:lnTo>
                    <a:pt x="547358" y="0"/>
                  </a:lnTo>
                  <a:lnTo>
                    <a:pt x="525464" y="0"/>
                  </a:lnTo>
                  <a:lnTo>
                    <a:pt x="503570" y="0"/>
                  </a:lnTo>
                  <a:lnTo>
                    <a:pt x="481675" y="0"/>
                  </a:lnTo>
                  <a:lnTo>
                    <a:pt x="459781" y="0"/>
                  </a:lnTo>
                  <a:lnTo>
                    <a:pt x="437887" y="0"/>
                  </a:lnTo>
                  <a:lnTo>
                    <a:pt x="415992" y="0"/>
                  </a:lnTo>
                  <a:lnTo>
                    <a:pt x="394098" y="0"/>
                  </a:lnTo>
                  <a:lnTo>
                    <a:pt x="372204" y="0"/>
                  </a:lnTo>
                  <a:lnTo>
                    <a:pt x="350309" y="0"/>
                  </a:lnTo>
                  <a:lnTo>
                    <a:pt x="328415" y="0"/>
                  </a:lnTo>
                  <a:lnTo>
                    <a:pt x="306520" y="0"/>
                  </a:lnTo>
                  <a:lnTo>
                    <a:pt x="284626" y="0"/>
                  </a:lnTo>
                  <a:lnTo>
                    <a:pt x="262732" y="0"/>
                  </a:lnTo>
                  <a:lnTo>
                    <a:pt x="240837" y="0"/>
                  </a:lnTo>
                  <a:lnTo>
                    <a:pt x="218943" y="0"/>
                  </a:lnTo>
                  <a:lnTo>
                    <a:pt x="197049" y="0"/>
                  </a:lnTo>
                  <a:lnTo>
                    <a:pt x="175154" y="0"/>
                  </a:lnTo>
                  <a:lnTo>
                    <a:pt x="153260" y="0"/>
                  </a:lnTo>
                  <a:lnTo>
                    <a:pt x="131366" y="0"/>
                  </a:lnTo>
                  <a:lnTo>
                    <a:pt x="109471" y="0"/>
                  </a:lnTo>
                  <a:lnTo>
                    <a:pt x="87577" y="0"/>
                  </a:lnTo>
                  <a:lnTo>
                    <a:pt x="87577" y="41652"/>
                  </a:lnTo>
                  <a:lnTo>
                    <a:pt x="65683" y="41652"/>
                  </a:lnTo>
                  <a:lnTo>
                    <a:pt x="43788" y="41652"/>
                  </a:lnTo>
                  <a:lnTo>
                    <a:pt x="21894" y="41652"/>
                  </a:lnTo>
                  <a:lnTo>
                    <a:pt x="0" y="41652"/>
                  </a:lnTo>
                  <a:lnTo>
                    <a:pt x="0" y="83305"/>
                  </a:lnTo>
                  <a:lnTo>
                    <a:pt x="0" y="124958"/>
                  </a:lnTo>
                  <a:lnTo>
                    <a:pt x="0" y="166610"/>
                  </a:lnTo>
                  <a:lnTo>
                    <a:pt x="0" y="208263"/>
                  </a:lnTo>
                  <a:lnTo>
                    <a:pt x="0" y="249916"/>
                  </a:lnTo>
                  <a:lnTo>
                    <a:pt x="0" y="291569"/>
                  </a:lnTo>
                  <a:lnTo>
                    <a:pt x="0" y="333221"/>
                  </a:lnTo>
                  <a:lnTo>
                    <a:pt x="0" y="374874"/>
                  </a:lnTo>
                  <a:lnTo>
                    <a:pt x="0" y="416527"/>
                  </a:lnTo>
                  <a:lnTo>
                    <a:pt x="0" y="458180"/>
                  </a:lnTo>
                  <a:lnTo>
                    <a:pt x="0" y="499832"/>
                  </a:lnTo>
                  <a:lnTo>
                    <a:pt x="0" y="541485"/>
                  </a:lnTo>
                  <a:lnTo>
                    <a:pt x="0" y="583138"/>
                  </a:lnTo>
                  <a:lnTo>
                    <a:pt x="0" y="624791"/>
                  </a:lnTo>
                  <a:lnTo>
                    <a:pt x="0" y="666443"/>
                  </a:lnTo>
                  <a:lnTo>
                    <a:pt x="0" y="708096"/>
                  </a:lnTo>
                  <a:lnTo>
                    <a:pt x="0" y="749749"/>
                  </a:lnTo>
                  <a:lnTo>
                    <a:pt x="0" y="791401"/>
                  </a:lnTo>
                  <a:lnTo>
                    <a:pt x="0" y="833054"/>
                  </a:lnTo>
                  <a:lnTo>
                    <a:pt x="0" y="874707"/>
                  </a:lnTo>
                  <a:lnTo>
                    <a:pt x="0" y="916360"/>
                  </a:lnTo>
                  <a:lnTo>
                    <a:pt x="0" y="958012"/>
                  </a:lnTo>
                  <a:lnTo>
                    <a:pt x="0" y="999665"/>
                  </a:lnTo>
                  <a:lnTo>
                    <a:pt x="0" y="1041318"/>
                  </a:lnTo>
                  <a:lnTo>
                    <a:pt x="0" y="1082971"/>
                  </a:lnTo>
                  <a:lnTo>
                    <a:pt x="0" y="1124623"/>
                  </a:lnTo>
                  <a:lnTo>
                    <a:pt x="0" y="1166276"/>
                  </a:lnTo>
                  <a:lnTo>
                    <a:pt x="0" y="1207929"/>
                  </a:lnTo>
                  <a:lnTo>
                    <a:pt x="0" y="1249582"/>
                  </a:lnTo>
                  <a:lnTo>
                    <a:pt x="0" y="1291234"/>
                  </a:lnTo>
                  <a:lnTo>
                    <a:pt x="0" y="1332887"/>
                  </a:lnTo>
                  <a:lnTo>
                    <a:pt x="0" y="1374540"/>
                  </a:lnTo>
                  <a:lnTo>
                    <a:pt x="0" y="1416192"/>
                  </a:lnTo>
                  <a:lnTo>
                    <a:pt x="0" y="1457845"/>
                  </a:lnTo>
                  <a:lnTo>
                    <a:pt x="0" y="1499498"/>
                  </a:lnTo>
                  <a:lnTo>
                    <a:pt x="0" y="1541151"/>
                  </a:lnTo>
                  <a:lnTo>
                    <a:pt x="0" y="1582803"/>
                  </a:lnTo>
                  <a:lnTo>
                    <a:pt x="0" y="1624456"/>
                  </a:lnTo>
                  <a:lnTo>
                    <a:pt x="0" y="1666109"/>
                  </a:lnTo>
                  <a:lnTo>
                    <a:pt x="0" y="1707762"/>
                  </a:lnTo>
                  <a:lnTo>
                    <a:pt x="0" y="1749414"/>
                  </a:lnTo>
                  <a:lnTo>
                    <a:pt x="0" y="1791067"/>
                  </a:lnTo>
                  <a:lnTo>
                    <a:pt x="0" y="1832720"/>
                  </a:lnTo>
                  <a:lnTo>
                    <a:pt x="0" y="1874373"/>
                  </a:lnTo>
                  <a:lnTo>
                    <a:pt x="0" y="1916025"/>
                  </a:lnTo>
                  <a:lnTo>
                    <a:pt x="0" y="1957678"/>
                  </a:lnTo>
                  <a:lnTo>
                    <a:pt x="0" y="1999331"/>
                  </a:lnTo>
                  <a:lnTo>
                    <a:pt x="0" y="2040983"/>
                  </a:lnTo>
                  <a:lnTo>
                    <a:pt x="0" y="2082636"/>
                  </a:lnTo>
                  <a:lnTo>
                    <a:pt x="0" y="2124289"/>
                  </a:lnTo>
                  <a:lnTo>
                    <a:pt x="0" y="2165942"/>
                  </a:lnTo>
                  <a:lnTo>
                    <a:pt x="0" y="2207594"/>
                  </a:lnTo>
                  <a:lnTo>
                    <a:pt x="0" y="2249247"/>
                  </a:lnTo>
                  <a:lnTo>
                    <a:pt x="0" y="2290900"/>
                  </a:lnTo>
                  <a:lnTo>
                    <a:pt x="0" y="2332553"/>
                  </a:lnTo>
                  <a:lnTo>
                    <a:pt x="0" y="2374205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1951" y="0"/>
                  </a:lnTo>
                  <a:lnTo>
                    <a:pt x="3386489" y="0"/>
                  </a:lnTo>
                  <a:lnTo>
                    <a:pt x="3361026" y="0"/>
                  </a:lnTo>
                  <a:lnTo>
                    <a:pt x="3335564" y="0"/>
                  </a:lnTo>
                  <a:lnTo>
                    <a:pt x="3310102" y="0"/>
                  </a:lnTo>
                  <a:lnTo>
                    <a:pt x="3284639" y="0"/>
                  </a:lnTo>
                  <a:lnTo>
                    <a:pt x="3259177" y="0"/>
                  </a:lnTo>
                  <a:lnTo>
                    <a:pt x="3233715" y="0"/>
                  </a:lnTo>
                  <a:lnTo>
                    <a:pt x="3208252" y="0"/>
                  </a:lnTo>
                  <a:lnTo>
                    <a:pt x="3182790" y="0"/>
                  </a:lnTo>
                  <a:lnTo>
                    <a:pt x="3157328" y="0"/>
                  </a:lnTo>
                  <a:lnTo>
                    <a:pt x="3131865" y="0"/>
                  </a:lnTo>
                  <a:lnTo>
                    <a:pt x="3106403" y="0"/>
                  </a:lnTo>
                  <a:lnTo>
                    <a:pt x="3080941" y="0"/>
                  </a:lnTo>
                  <a:lnTo>
                    <a:pt x="3055479" y="0"/>
                  </a:lnTo>
                  <a:lnTo>
                    <a:pt x="3030016" y="0"/>
                  </a:lnTo>
                  <a:lnTo>
                    <a:pt x="3004554" y="0"/>
                  </a:lnTo>
                  <a:lnTo>
                    <a:pt x="2979092" y="0"/>
                  </a:lnTo>
                  <a:lnTo>
                    <a:pt x="2953629" y="0"/>
                  </a:lnTo>
                  <a:lnTo>
                    <a:pt x="2928167" y="0"/>
                  </a:lnTo>
                  <a:lnTo>
                    <a:pt x="2902705" y="0"/>
                  </a:lnTo>
                  <a:lnTo>
                    <a:pt x="2877242" y="0"/>
                  </a:lnTo>
                  <a:lnTo>
                    <a:pt x="2851780" y="0"/>
                  </a:lnTo>
                  <a:lnTo>
                    <a:pt x="2826318" y="0"/>
                  </a:lnTo>
                  <a:lnTo>
                    <a:pt x="2800855" y="0"/>
                  </a:lnTo>
                  <a:lnTo>
                    <a:pt x="2775393" y="0"/>
                  </a:lnTo>
                  <a:lnTo>
                    <a:pt x="2749931" y="0"/>
                  </a:lnTo>
                  <a:lnTo>
                    <a:pt x="2724468" y="0"/>
                  </a:lnTo>
                  <a:lnTo>
                    <a:pt x="2699006" y="0"/>
                  </a:lnTo>
                  <a:lnTo>
                    <a:pt x="2673544" y="0"/>
                  </a:lnTo>
                  <a:lnTo>
                    <a:pt x="2648081" y="0"/>
                  </a:lnTo>
                  <a:lnTo>
                    <a:pt x="2622619" y="0"/>
                  </a:lnTo>
                  <a:lnTo>
                    <a:pt x="2597157" y="0"/>
                  </a:lnTo>
                  <a:lnTo>
                    <a:pt x="2571694" y="0"/>
                  </a:lnTo>
                  <a:lnTo>
                    <a:pt x="2546232" y="0"/>
                  </a:lnTo>
                  <a:lnTo>
                    <a:pt x="2520770" y="0"/>
                  </a:lnTo>
                  <a:lnTo>
                    <a:pt x="2495307" y="0"/>
                  </a:lnTo>
                  <a:lnTo>
                    <a:pt x="2469845" y="0"/>
                  </a:lnTo>
                  <a:lnTo>
                    <a:pt x="2444383" y="0"/>
                  </a:lnTo>
                  <a:lnTo>
                    <a:pt x="2418920" y="0"/>
                  </a:lnTo>
                  <a:lnTo>
                    <a:pt x="2393458" y="0"/>
                  </a:lnTo>
                  <a:lnTo>
                    <a:pt x="2367996" y="0"/>
                  </a:lnTo>
                  <a:lnTo>
                    <a:pt x="2342533" y="0"/>
                  </a:lnTo>
                  <a:lnTo>
                    <a:pt x="2317071" y="0"/>
                  </a:lnTo>
                  <a:lnTo>
                    <a:pt x="2291609" y="0"/>
                  </a:lnTo>
                  <a:lnTo>
                    <a:pt x="2266146" y="0"/>
                  </a:lnTo>
                  <a:lnTo>
                    <a:pt x="2240684" y="0"/>
                  </a:lnTo>
                  <a:lnTo>
                    <a:pt x="2215222" y="0"/>
                  </a:lnTo>
                  <a:lnTo>
                    <a:pt x="2189759" y="0"/>
                  </a:lnTo>
                  <a:lnTo>
                    <a:pt x="2164297" y="0"/>
                  </a:lnTo>
                  <a:lnTo>
                    <a:pt x="2138835" y="0"/>
                  </a:lnTo>
                  <a:lnTo>
                    <a:pt x="2113372" y="0"/>
                  </a:lnTo>
                  <a:lnTo>
                    <a:pt x="2087910" y="0"/>
                  </a:lnTo>
                  <a:lnTo>
                    <a:pt x="2062448" y="0"/>
                  </a:lnTo>
                  <a:lnTo>
                    <a:pt x="2036986" y="0"/>
                  </a:lnTo>
                  <a:lnTo>
                    <a:pt x="2011523" y="0"/>
                  </a:lnTo>
                  <a:lnTo>
                    <a:pt x="1986061" y="0"/>
                  </a:lnTo>
                  <a:lnTo>
                    <a:pt x="1960599" y="0"/>
                  </a:lnTo>
                  <a:lnTo>
                    <a:pt x="1935136" y="0"/>
                  </a:lnTo>
                  <a:lnTo>
                    <a:pt x="1909674" y="0"/>
                  </a:lnTo>
                  <a:lnTo>
                    <a:pt x="1884212" y="0"/>
                  </a:lnTo>
                  <a:lnTo>
                    <a:pt x="1858749" y="0"/>
                  </a:lnTo>
                  <a:lnTo>
                    <a:pt x="1833287" y="0"/>
                  </a:lnTo>
                  <a:lnTo>
                    <a:pt x="1807825" y="0"/>
                  </a:lnTo>
                  <a:lnTo>
                    <a:pt x="1782362" y="0"/>
                  </a:lnTo>
                  <a:lnTo>
                    <a:pt x="1756900" y="0"/>
                  </a:lnTo>
                  <a:lnTo>
                    <a:pt x="1731438" y="0"/>
                  </a:lnTo>
                  <a:lnTo>
                    <a:pt x="1705975" y="0"/>
                  </a:lnTo>
                  <a:lnTo>
                    <a:pt x="1680513" y="0"/>
                  </a:lnTo>
                  <a:lnTo>
                    <a:pt x="1655051" y="0"/>
                  </a:lnTo>
                  <a:lnTo>
                    <a:pt x="1629588" y="0"/>
                  </a:lnTo>
                  <a:lnTo>
                    <a:pt x="1604126" y="0"/>
                  </a:lnTo>
                  <a:lnTo>
                    <a:pt x="1578664" y="0"/>
                  </a:lnTo>
                  <a:lnTo>
                    <a:pt x="1553201" y="0"/>
                  </a:lnTo>
                  <a:lnTo>
                    <a:pt x="1527739" y="0"/>
                  </a:lnTo>
                  <a:lnTo>
                    <a:pt x="1502277" y="0"/>
                  </a:lnTo>
                  <a:lnTo>
                    <a:pt x="1476814" y="0"/>
                  </a:lnTo>
                  <a:lnTo>
                    <a:pt x="1451352" y="0"/>
                  </a:lnTo>
                  <a:lnTo>
                    <a:pt x="1425890" y="0"/>
                  </a:lnTo>
                  <a:lnTo>
                    <a:pt x="1400427" y="0"/>
                  </a:lnTo>
                  <a:lnTo>
                    <a:pt x="1374965" y="0"/>
                  </a:lnTo>
                  <a:lnTo>
                    <a:pt x="1349503" y="0"/>
                  </a:lnTo>
                  <a:lnTo>
                    <a:pt x="1324040" y="0"/>
                  </a:lnTo>
                  <a:lnTo>
                    <a:pt x="1298578" y="0"/>
                  </a:lnTo>
                  <a:lnTo>
                    <a:pt x="1273116" y="0"/>
                  </a:lnTo>
                  <a:lnTo>
                    <a:pt x="1247653" y="0"/>
                  </a:lnTo>
                  <a:lnTo>
                    <a:pt x="1222191" y="0"/>
                  </a:lnTo>
                  <a:lnTo>
                    <a:pt x="1196729" y="0"/>
                  </a:lnTo>
                  <a:lnTo>
                    <a:pt x="1171266" y="0"/>
                  </a:lnTo>
                  <a:lnTo>
                    <a:pt x="1145804" y="0"/>
                  </a:lnTo>
                  <a:lnTo>
                    <a:pt x="1120342" y="0"/>
                  </a:lnTo>
                  <a:lnTo>
                    <a:pt x="1094879" y="0"/>
                  </a:lnTo>
                  <a:lnTo>
                    <a:pt x="1069417" y="0"/>
                  </a:lnTo>
                  <a:lnTo>
                    <a:pt x="1043955" y="0"/>
                  </a:lnTo>
                  <a:lnTo>
                    <a:pt x="1018493" y="0"/>
                  </a:lnTo>
                  <a:lnTo>
                    <a:pt x="993030" y="0"/>
                  </a:lnTo>
                  <a:lnTo>
                    <a:pt x="967568" y="0"/>
                  </a:lnTo>
                  <a:lnTo>
                    <a:pt x="942106" y="0"/>
                  </a:lnTo>
                  <a:lnTo>
                    <a:pt x="916643" y="0"/>
                  </a:lnTo>
                  <a:lnTo>
                    <a:pt x="891181" y="0"/>
                  </a:lnTo>
                  <a:lnTo>
                    <a:pt x="865719" y="0"/>
                  </a:lnTo>
                  <a:lnTo>
                    <a:pt x="840256" y="0"/>
                  </a:lnTo>
                  <a:lnTo>
                    <a:pt x="814794" y="0"/>
                  </a:lnTo>
                  <a:lnTo>
                    <a:pt x="789332" y="0"/>
                  </a:lnTo>
                  <a:lnTo>
                    <a:pt x="763869" y="0"/>
                  </a:lnTo>
                  <a:lnTo>
                    <a:pt x="738407" y="0"/>
                  </a:lnTo>
                  <a:lnTo>
                    <a:pt x="712945" y="0"/>
                  </a:lnTo>
                  <a:lnTo>
                    <a:pt x="687482" y="0"/>
                  </a:lnTo>
                  <a:lnTo>
                    <a:pt x="662020" y="0"/>
                  </a:lnTo>
                  <a:lnTo>
                    <a:pt x="636558" y="0"/>
                  </a:lnTo>
                  <a:lnTo>
                    <a:pt x="611095" y="0"/>
                  </a:lnTo>
                  <a:lnTo>
                    <a:pt x="585633" y="0"/>
                  </a:lnTo>
                  <a:lnTo>
                    <a:pt x="560171" y="0"/>
                  </a:lnTo>
                  <a:lnTo>
                    <a:pt x="534708" y="0"/>
                  </a:lnTo>
                  <a:lnTo>
                    <a:pt x="509246" y="0"/>
                  </a:lnTo>
                  <a:lnTo>
                    <a:pt x="483784" y="0"/>
                  </a:lnTo>
                  <a:lnTo>
                    <a:pt x="458321" y="0"/>
                  </a:lnTo>
                  <a:lnTo>
                    <a:pt x="458321" y="30198"/>
                  </a:lnTo>
                  <a:lnTo>
                    <a:pt x="432859" y="30198"/>
                  </a:lnTo>
                  <a:lnTo>
                    <a:pt x="407397" y="30198"/>
                  </a:lnTo>
                  <a:lnTo>
                    <a:pt x="381934" y="30198"/>
                  </a:lnTo>
                  <a:lnTo>
                    <a:pt x="356472" y="30198"/>
                  </a:lnTo>
                  <a:lnTo>
                    <a:pt x="331010" y="30198"/>
                  </a:lnTo>
                  <a:lnTo>
                    <a:pt x="305547" y="30198"/>
                  </a:lnTo>
                  <a:lnTo>
                    <a:pt x="280085" y="30198"/>
                  </a:lnTo>
                  <a:lnTo>
                    <a:pt x="280085" y="60396"/>
                  </a:lnTo>
                  <a:lnTo>
                    <a:pt x="254623" y="60396"/>
                  </a:lnTo>
                  <a:lnTo>
                    <a:pt x="229160" y="60396"/>
                  </a:lnTo>
                  <a:lnTo>
                    <a:pt x="203698" y="60396"/>
                  </a:lnTo>
                  <a:lnTo>
                    <a:pt x="203698" y="90594"/>
                  </a:lnTo>
                  <a:lnTo>
                    <a:pt x="203698" y="120792"/>
                  </a:lnTo>
                  <a:lnTo>
                    <a:pt x="203698" y="150991"/>
                  </a:lnTo>
                  <a:lnTo>
                    <a:pt x="178236" y="150991"/>
                  </a:lnTo>
                  <a:lnTo>
                    <a:pt x="152773" y="150991"/>
                  </a:lnTo>
                  <a:lnTo>
                    <a:pt x="127311" y="150991"/>
                  </a:lnTo>
                  <a:lnTo>
                    <a:pt x="101849" y="150991"/>
                  </a:lnTo>
                  <a:lnTo>
                    <a:pt x="101849" y="181189"/>
                  </a:lnTo>
                  <a:lnTo>
                    <a:pt x="101849" y="211387"/>
                  </a:lnTo>
                  <a:lnTo>
                    <a:pt x="76386" y="211387"/>
                  </a:lnTo>
                  <a:lnTo>
                    <a:pt x="76386" y="241585"/>
                  </a:lnTo>
                  <a:lnTo>
                    <a:pt x="76386" y="271784"/>
                  </a:lnTo>
                  <a:lnTo>
                    <a:pt x="50924" y="271784"/>
                  </a:lnTo>
                  <a:lnTo>
                    <a:pt x="25462" y="271784"/>
                  </a:lnTo>
                  <a:lnTo>
                    <a:pt x="25462" y="301982"/>
                  </a:lnTo>
                  <a:lnTo>
                    <a:pt x="25462" y="332180"/>
                  </a:lnTo>
                  <a:lnTo>
                    <a:pt x="0" y="332180"/>
                  </a:lnTo>
                  <a:lnTo>
                    <a:pt x="0" y="362378"/>
                  </a:lnTo>
                  <a:lnTo>
                    <a:pt x="0" y="392577"/>
                  </a:lnTo>
                  <a:lnTo>
                    <a:pt x="0" y="422775"/>
                  </a:lnTo>
                  <a:lnTo>
                    <a:pt x="0" y="452973"/>
                  </a:lnTo>
                  <a:lnTo>
                    <a:pt x="0" y="483171"/>
                  </a:lnTo>
                  <a:lnTo>
                    <a:pt x="0" y="513369"/>
                  </a:lnTo>
                  <a:lnTo>
                    <a:pt x="0" y="543568"/>
                  </a:lnTo>
                  <a:lnTo>
                    <a:pt x="0" y="573766"/>
                  </a:lnTo>
                  <a:lnTo>
                    <a:pt x="0" y="603964"/>
                  </a:lnTo>
                  <a:lnTo>
                    <a:pt x="0" y="634162"/>
                  </a:lnTo>
                  <a:lnTo>
                    <a:pt x="0" y="664361"/>
                  </a:lnTo>
                  <a:lnTo>
                    <a:pt x="0" y="694559"/>
                  </a:lnTo>
                  <a:lnTo>
                    <a:pt x="0" y="724757"/>
                  </a:lnTo>
                  <a:lnTo>
                    <a:pt x="0" y="754955"/>
                  </a:lnTo>
                  <a:lnTo>
                    <a:pt x="0" y="785154"/>
                  </a:lnTo>
                  <a:lnTo>
                    <a:pt x="0" y="815352"/>
                  </a:lnTo>
                  <a:lnTo>
                    <a:pt x="0" y="845550"/>
                  </a:lnTo>
                  <a:lnTo>
                    <a:pt x="0" y="875748"/>
                  </a:lnTo>
                  <a:lnTo>
                    <a:pt x="0" y="905946"/>
                  </a:lnTo>
                  <a:lnTo>
                    <a:pt x="0" y="936145"/>
                  </a:lnTo>
                  <a:lnTo>
                    <a:pt x="0" y="966343"/>
                  </a:lnTo>
                  <a:lnTo>
                    <a:pt x="0" y="996541"/>
                  </a:lnTo>
                  <a:lnTo>
                    <a:pt x="0" y="1026739"/>
                  </a:lnTo>
                  <a:lnTo>
                    <a:pt x="0" y="1056938"/>
                  </a:lnTo>
                  <a:lnTo>
                    <a:pt x="0" y="1087136"/>
                  </a:lnTo>
                  <a:lnTo>
                    <a:pt x="0" y="1117334"/>
                  </a:lnTo>
                  <a:lnTo>
                    <a:pt x="0" y="1147532"/>
                  </a:lnTo>
                  <a:lnTo>
                    <a:pt x="0" y="1177731"/>
                  </a:lnTo>
                  <a:lnTo>
                    <a:pt x="0" y="1207929"/>
                  </a:lnTo>
                  <a:lnTo>
                    <a:pt x="0" y="1238127"/>
                  </a:lnTo>
                  <a:lnTo>
                    <a:pt x="0" y="1268325"/>
                  </a:lnTo>
                  <a:lnTo>
                    <a:pt x="0" y="1298523"/>
                  </a:lnTo>
                  <a:lnTo>
                    <a:pt x="0" y="1328722"/>
                  </a:lnTo>
                  <a:lnTo>
                    <a:pt x="0" y="1358920"/>
                  </a:lnTo>
                  <a:lnTo>
                    <a:pt x="0" y="1389118"/>
                  </a:lnTo>
                  <a:lnTo>
                    <a:pt x="0" y="1419316"/>
                  </a:lnTo>
                  <a:lnTo>
                    <a:pt x="0" y="1449515"/>
                  </a:lnTo>
                  <a:lnTo>
                    <a:pt x="0" y="1479713"/>
                  </a:lnTo>
                  <a:lnTo>
                    <a:pt x="0" y="1509911"/>
                  </a:lnTo>
                  <a:lnTo>
                    <a:pt x="0" y="1540109"/>
                  </a:lnTo>
                  <a:lnTo>
                    <a:pt x="0" y="1570308"/>
                  </a:lnTo>
                  <a:lnTo>
                    <a:pt x="0" y="1600506"/>
                  </a:lnTo>
                  <a:lnTo>
                    <a:pt x="0" y="1630704"/>
                  </a:lnTo>
                  <a:lnTo>
                    <a:pt x="0" y="1660902"/>
                  </a:lnTo>
                  <a:lnTo>
                    <a:pt x="0" y="1691100"/>
                  </a:lnTo>
                  <a:lnTo>
                    <a:pt x="0" y="1721299"/>
                  </a:lnTo>
                  <a:lnTo>
                    <a:pt x="0" y="1751497"/>
                  </a:lnTo>
                  <a:lnTo>
                    <a:pt x="0" y="1781695"/>
                  </a:lnTo>
                  <a:lnTo>
                    <a:pt x="0" y="1811893"/>
                  </a:lnTo>
                  <a:lnTo>
                    <a:pt x="0" y="1842092"/>
                  </a:lnTo>
                  <a:lnTo>
                    <a:pt x="0" y="1872290"/>
                  </a:lnTo>
                  <a:lnTo>
                    <a:pt x="0" y="1902488"/>
                  </a:lnTo>
                  <a:lnTo>
                    <a:pt x="0" y="1932686"/>
                  </a:lnTo>
                  <a:lnTo>
                    <a:pt x="0" y="1962885"/>
                  </a:lnTo>
                  <a:lnTo>
                    <a:pt x="0" y="1993083"/>
                  </a:lnTo>
                  <a:lnTo>
                    <a:pt x="0" y="2023281"/>
                  </a:lnTo>
                  <a:lnTo>
                    <a:pt x="0" y="2053479"/>
                  </a:lnTo>
                  <a:lnTo>
                    <a:pt x="0" y="2083678"/>
                  </a:lnTo>
                  <a:lnTo>
                    <a:pt x="0" y="2113876"/>
                  </a:lnTo>
                  <a:lnTo>
                    <a:pt x="0" y="2144074"/>
                  </a:lnTo>
                  <a:lnTo>
                    <a:pt x="0" y="2174272"/>
                  </a:lnTo>
                  <a:lnTo>
                    <a:pt x="0" y="2204470"/>
                  </a:lnTo>
                  <a:lnTo>
                    <a:pt x="0" y="2234669"/>
                  </a:lnTo>
                  <a:lnTo>
                    <a:pt x="0" y="2264867"/>
                  </a:lnTo>
                  <a:lnTo>
                    <a:pt x="0" y="2295065"/>
                  </a:lnTo>
                  <a:lnTo>
                    <a:pt x="0" y="2325263"/>
                  </a:lnTo>
                  <a:lnTo>
                    <a:pt x="0" y="2355462"/>
                  </a:lnTo>
                  <a:lnTo>
                    <a:pt x="0" y="2385660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83824" y="2330082"/>
              <a:ext cx="175556" cy="125634"/>
            </a:xfrm>
            <a:custGeom>
              <a:avLst/>
              <a:pathLst>
                <a:path w="175556" h="125634">
                  <a:moveTo>
                    <a:pt x="175556" y="0"/>
                  </a:moveTo>
                  <a:lnTo>
                    <a:pt x="0" y="125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4084" y="2412714"/>
              <a:ext cx="373607" cy="91230"/>
            </a:xfrm>
            <a:custGeom>
              <a:avLst/>
              <a:pathLst>
                <a:path w="373607" h="91230">
                  <a:moveTo>
                    <a:pt x="373607" y="0"/>
                  </a:moveTo>
                  <a:lnTo>
                    <a:pt x="0" y="91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81375" y="2595077"/>
              <a:ext cx="3292988" cy="193649"/>
            </a:xfrm>
            <a:custGeom>
              <a:avLst/>
              <a:pathLst>
                <a:path w="3292988" h="193649">
                  <a:moveTo>
                    <a:pt x="27431" y="193649"/>
                  </a:moveTo>
                  <a:lnTo>
                    <a:pt x="3265556" y="193649"/>
                  </a:lnTo>
                  <a:lnTo>
                    <a:pt x="3264451" y="193626"/>
                  </a:lnTo>
                  <a:lnTo>
                    <a:pt x="3268862" y="193449"/>
                  </a:lnTo>
                  <a:lnTo>
                    <a:pt x="3273188" y="192566"/>
                  </a:lnTo>
                  <a:lnTo>
                    <a:pt x="3277316" y="191000"/>
                  </a:lnTo>
                  <a:lnTo>
                    <a:pt x="3281139" y="188793"/>
                  </a:lnTo>
                  <a:lnTo>
                    <a:pt x="3284559" y="186001"/>
                  </a:lnTo>
                  <a:lnTo>
                    <a:pt x="3287486" y="182696"/>
                  </a:lnTo>
                  <a:lnTo>
                    <a:pt x="3289846" y="178965"/>
                  </a:lnTo>
                  <a:lnTo>
                    <a:pt x="3291576" y="174903"/>
                  </a:lnTo>
                  <a:lnTo>
                    <a:pt x="3292633" y="170617"/>
                  </a:lnTo>
                  <a:lnTo>
                    <a:pt x="3292988" y="166217"/>
                  </a:lnTo>
                  <a:lnTo>
                    <a:pt x="3292988" y="27431"/>
                  </a:lnTo>
                  <a:lnTo>
                    <a:pt x="3292633" y="23031"/>
                  </a:lnTo>
                  <a:lnTo>
                    <a:pt x="3291576" y="18745"/>
                  </a:lnTo>
                  <a:lnTo>
                    <a:pt x="3289846" y="14683"/>
                  </a:lnTo>
                  <a:lnTo>
                    <a:pt x="3287486" y="10952"/>
                  </a:lnTo>
                  <a:lnTo>
                    <a:pt x="3284559" y="7647"/>
                  </a:lnTo>
                  <a:lnTo>
                    <a:pt x="3281139" y="4855"/>
                  </a:lnTo>
                  <a:lnTo>
                    <a:pt x="3277316" y="2648"/>
                  </a:lnTo>
                  <a:lnTo>
                    <a:pt x="3273188" y="1083"/>
                  </a:lnTo>
                  <a:lnTo>
                    <a:pt x="3268862" y="200"/>
                  </a:lnTo>
                  <a:lnTo>
                    <a:pt x="326555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1727095" y="2603418"/>
              <a:ext cx="3201548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brain_cancer:0.403;Spec=0.949;Sensi=0.974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1681375" y="2136433"/>
              <a:ext cx="2925227" cy="193649"/>
            </a:xfrm>
            <a:custGeom>
              <a:avLst/>
              <a:pathLst>
                <a:path w="2925227" h="193649">
                  <a:moveTo>
                    <a:pt x="27432" y="193649"/>
                  </a:moveTo>
                  <a:lnTo>
                    <a:pt x="2897795" y="193649"/>
                  </a:lnTo>
                  <a:lnTo>
                    <a:pt x="2896690" y="193626"/>
                  </a:lnTo>
                  <a:lnTo>
                    <a:pt x="2901101" y="193449"/>
                  </a:lnTo>
                  <a:lnTo>
                    <a:pt x="2905427" y="192566"/>
                  </a:lnTo>
                  <a:lnTo>
                    <a:pt x="2909555" y="191000"/>
                  </a:lnTo>
                  <a:lnTo>
                    <a:pt x="2913378" y="188793"/>
                  </a:lnTo>
                  <a:lnTo>
                    <a:pt x="2916797" y="186001"/>
                  </a:lnTo>
                  <a:lnTo>
                    <a:pt x="2919725" y="182696"/>
                  </a:lnTo>
                  <a:lnTo>
                    <a:pt x="2922084" y="178965"/>
                  </a:lnTo>
                  <a:lnTo>
                    <a:pt x="2923815" y="174903"/>
                  </a:lnTo>
                  <a:lnTo>
                    <a:pt x="2924871" y="170617"/>
                  </a:lnTo>
                  <a:lnTo>
                    <a:pt x="2925227" y="166217"/>
                  </a:lnTo>
                  <a:lnTo>
                    <a:pt x="2925227" y="27432"/>
                  </a:lnTo>
                  <a:lnTo>
                    <a:pt x="2924871" y="23031"/>
                  </a:lnTo>
                  <a:lnTo>
                    <a:pt x="2923815" y="18745"/>
                  </a:lnTo>
                  <a:lnTo>
                    <a:pt x="2922084" y="14683"/>
                  </a:lnTo>
                  <a:lnTo>
                    <a:pt x="2919725" y="10952"/>
                  </a:lnTo>
                  <a:lnTo>
                    <a:pt x="2916797" y="7647"/>
                  </a:lnTo>
                  <a:lnTo>
                    <a:pt x="2913378" y="4855"/>
                  </a:lnTo>
                  <a:lnTo>
                    <a:pt x="2909555" y="2648"/>
                  </a:lnTo>
                  <a:lnTo>
                    <a:pt x="2905427" y="1083"/>
                  </a:lnTo>
                  <a:lnTo>
                    <a:pt x="2901101" y="200"/>
                  </a:lnTo>
                  <a:lnTo>
                    <a:pt x="289779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727095" y="2144774"/>
              <a:ext cx="2833787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liver_cancer:0.636;Spec=1;Sensi=0.983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2487692" y="2310300"/>
              <a:ext cx="2883398" cy="193649"/>
            </a:xfrm>
            <a:custGeom>
              <a:avLst/>
              <a:pathLst>
                <a:path w="2883398" h="193649">
                  <a:moveTo>
                    <a:pt x="27431" y="193649"/>
                  </a:moveTo>
                  <a:lnTo>
                    <a:pt x="2855966" y="193649"/>
                  </a:lnTo>
                  <a:lnTo>
                    <a:pt x="2854862" y="193626"/>
                  </a:lnTo>
                  <a:lnTo>
                    <a:pt x="2859273" y="193449"/>
                  </a:lnTo>
                  <a:lnTo>
                    <a:pt x="2863598" y="192566"/>
                  </a:lnTo>
                  <a:lnTo>
                    <a:pt x="2867726" y="191000"/>
                  </a:lnTo>
                  <a:lnTo>
                    <a:pt x="2871549" y="188793"/>
                  </a:lnTo>
                  <a:lnTo>
                    <a:pt x="2874969" y="186001"/>
                  </a:lnTo>
                  <a:lnTo>
                    <a:pt x="2877897" y="182696"/>
                  </a:lnTo>
                  <a:lnTo>
                    <a:pt x="2880256" y="178965"/>
                  </a:lnTo>
                  <a:lnTo>
                    <a:pt x="2881987" y="174903"/>
                  </a:lnTo>
                  <a:lnTo>
                    <a:pt x="2883043" y="170617"/>
                  </a:lnTo>
                  <a:lnTo>
                    <a:pt x="2883398" y="166217"/>
                  </a:lnTo>
                  <a:lnTo>
                    <a:pt x="2883398" y="27432"/>
                  </a:lnTo>
                  <a:lnTo>
                    <a:pt x="2883043" y="23031"/>
                  </a:lnTo>
                  <a:lnTo>
                    <a:pt x="2881987" y="18745"/>
                  </a:lnTo>
                  <a:lnTo>
                    <a:pt x="2880256" y="14683"/>
                  </a:lnTo>
                  <a:lnTo>
                    <a:pt x="2877897" y="10952"/>
                  </a:lnTo>
                  <a:lnTo>
                    <a:pt x="2874969" y="7647"/>
                  </a:lnTo>
                  <a:lnTo>
                    <a:pt x="2871549" y="4855"/>
                  </a:lnTo>
                  <a:lnTo>
                    <a:pt x="2867726" y="2648"/>
                  </a:lnTo>
                  <a:lnTo>
                    <a:pt x="2863598" y="1083"/>
                  </a:lnTo>
                  <a:lnTo>
                    <a:pt x="2859273" y="200"/>
                  </a:lnTo>
                  <a:lnTo>
                    <a:pt x="28559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5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533412" y="2322544"/>
              <a:ext cx="2791958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normal:0.332;Spec=0.941;Sensi=0.975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1936736" y="24862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62374" y="24651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6073" y="248390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35655" y="2347872"/>
              <a:ext cx="0" cy="2657444"/>
            </a:xfrm>
            <a:custGeom>
              <a:avLst/>
              <a:pathLst>
                <a:path w="0" h="2657444">
                  <a:moveTo>
                    <a:pt x="0" y="26574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161584" y="4824806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61584" y="422084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1584" y="3616877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61584" y="301291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161584" y="2408948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600861" y="488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0861" y="428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00861" y="367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00861" y="3072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00861" y="246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35655" y="5005316"/>
              <a:ext cx="3781155" cy="0"/>
            </a:xfrm>
            <a:custGeom>
              <a:avLst/>
              <a:pathLst>
                <a:path w="3781155" h="0">
                  <a:moveTo>
                    <a:pt x="0" y="0"/>
                  </a:moveTo>
                  <a:lnTo>
                    <a:pt x="37811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0752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66879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6233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8558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44940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61951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78872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38226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9757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6933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92535" y="5236431"/>
              <a:ext cx="1067395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4033" y="3602255"/>
              <a:ext cx="913432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1340716" y="1411148"/>
              <a:ext cx="4145683" cy="797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410305" y="1753543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888694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10640" y="1590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88694" y="17001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10640" y="1809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888694" y="19196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10640" y="202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177739" y="1494285"/>
              <a:ext cx="3464421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brain_cancer(AUC=0.994;95%CI=0.99-1)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177739" y="1713741"/>
              <a:ext cx="275294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liver_cancer(AUC=1;95%CI=1-1)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77739" y="1947484"/>
              <a:ext cx="2972097" cy="13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normal(AUC=0.994;95%CI=0.99-1)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981743" y="939295"/>
              <a:ext cx="3088979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DNN_model 215 Sample pROC curve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6400800"/>
            <a:chOff x="914400" y="914400"/>
            <a:chExt cx="4572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22222" y="2414120"/>
              <a:ext cx="867408" cy="881384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59548" y="239244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55927" y="2392444"/>
              <a:ext cx="0" cy="21676"/>
            </a:xfrm>
            <a:custGeom>
              <a:avLst/>
              <a:pathLst>
                <a:path w="0" h="21676">
                  <a:moveTo>
                    <a:pt x="0" y="0"/>
                  </a:moveTo>
                  <a:lnTo>
                    <a:pt x="0" y="2167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9548" y="241412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654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22222" y="4465643"/>
              <a:ext cx="867408" cy="55654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9548" y="445508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55927" y="4455085"/>
              <a:ext cx="0" cy="10558"/>
            </a:xfrm>
            <a:custGeom>
              <a:avLst/>
              <a:pathLst>
                <a:path w="0" h="10558">
                  <a:moveTo>
                    <a:pt x="0" y="0"/>
                  </a:moveTo>
                  <a:lnTo>
                    <a:pt x="0" y="105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9548" y="446564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654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22222" y="5633034"/>
              <a:ext cx="867408" cy="114054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9548" y="561595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55927" y="5615959"/>
              <a:ext cx="0" cy="17075"/>
            </a:xfrm>
            <a:custGeom>
              <a:avLst/>
              <a:pathLst>
                <a:path w="0" h="17075">
                  <a:moveTo>
                    <a:pt x="0" y="0"/>
                  </a:moveTo>
                  <a:lnTo>
                    <a:pt x="0" y="170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9548" y="563303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7654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48357" y="3245097"/>
              <a:ext cx="867408" cy="5040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85682" y="323613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2061" y="3236137"/>
              <a:ext cx="0" cy="8959"/>
            </a:xfrm>
            <a:custGeom>
              <a:avLst/>
              <a:pathLst>
                <a:path w="0" h="8959">
                  <a:moveTo>
                    <a:pt x="0" y="0"/>
                  </a:moveTo>
                  <a:lnTo>
                    <a:pt x="0" y="89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85682" y="324509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3788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357" y="3549822"/>
              <a:ext cx="867408" cy="971474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85682" y="353580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2061" y="3535807"/>
              <a:ext cx="0" cy="14014"/>
            </a:xfrm>
            <a:custGeom>
              <a:avLst/>
              <a:pathLst>
                <a:path w="0" h="14014">
                  <a:moveTo>
                    <a:pt x="0" y="0"/>
                  </a:moveTo>
                  <a:lnTo>
                    <a:pt x="0" y="140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85682" y="354982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03788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357" y="5717878"/>
              <a:ext cx="867408" cy="29210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85682" y="570941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2061" y="5709413"/>
              <a:ext cx="0" cy="8465"/>
            </a:xfrm>
            <a:custGeom>
              <a:avLst/>
              <a:pathLst>
                <a:path w="0" h="8465">
                  <a:moveTo>
                    <a:pt x="0" y="0"/>
                  </a:moveTo>
                  <a:lnTo>
                    <a:pt x="0" y="84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5682" y="571787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03788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74491" y="3167192"/>
              <a:ext cx="867408" cy="12831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11816" y="3148416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08195" y="3148416"/>
              <a:ext cx="0" cy="18775"/>
            </a:xfrm>
            <a:custGeom>
              <a:avLst/>
              <a:pathLst>
                <a:path w="0" h="18775">
                  <a:moveTo>
                    <a:pt x="0" y="0"/>
                  </a:moveTo>
                  <a:lnTo>
                    <a:pt x="0" y="187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11816" y="316719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29922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74491" y="4451623"/>
              <a:ext cx="867408" cy="69673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11816" y="4436375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08195" y="4436375"/>
              <a:ext cx="0" cy="15247"/>
            </a:xfrm>
            <a:custGeom>
              <a:avLst/>
              <a:pathLst>
                <a:path w="0" h="15247">
                  <a:moveTo>
                    <a:pt x="0" y="0"/>
                  </a:moveTo>
                  <a:lnTo>
                    <a:pt x="0" y="152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1816" y="445162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29922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4491" y="4893982"/>
              <a:ext cx="867408" cy="85310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11816" y="486935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08195" y="4869353"/>
              <a:ext cx="0" cy="24629"/>
            </a:xfrm>
            <a:custGeom>
              <a:avLst/>
              <a:pathLst>
                <a:path w="0" h="24629">
                  <a:moveTo>
                    <a:pt x="0" y="0"/>
                  </a:moveTo>
                  <a:lnTo>
                    <a:pt x="0" y="246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1816" y="489398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29922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7654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29112" y="1943981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803788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82532" y="1943981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029922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86515" y="1943981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186468" y="2139303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4664903" y="2654183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86468" y="3365094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4692188" y="387997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86468" y="4590886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4870037" y="5105766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577654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55927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1539958" y="6373312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03788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82061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5400000">
              <a:off x="2793377" y="6346027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29922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8195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5400000">
              <a:off x="4197361" y="6168177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577654" y="2139303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166252" y="324574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6252" y="298296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66252" y="27201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66252" y="245742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66252" y="219464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42860" y="3295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2860" y="303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42860" y="276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42860" y="250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42860" y="2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77654" y="3365094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66252" y="447153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66252" y="420875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66252" y="3945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66252" y="368321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66252" y="34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42860" y="452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42860" y="425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42860" y="3995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42860" y="373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2860" y="347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77654" y="4590886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166252" y="569732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66252" y="54345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6252" y="517177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166252" y="490900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66252" y="464623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542860" y="5747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42860" y="5484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42860" y="522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42860" y="4958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42860" y="4695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303937" y="3881246"/>
              <a:ext cx="1421370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Probability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914400" y="1411148"/>
              <a:ext cx="45720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11133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1389522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98522" y="1489737"/>
              <a:ext cx="201456" cy="201455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5548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64487" y="1489737"/>
              <a:ext cx="201456" cy="20145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666882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675882" y="1489737"/>
              <a:ext cx="201456" cy="20145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78567" y="1510315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44532" y="151031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5927" y="1510315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5389" y="943961"/>
              <a:ext cx="1753344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 Sample Average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2023-12-16T17:08:50Z</dcterms:modified>
  <cp:category/>
</cp:coreProperties>
</file>