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3752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1477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69202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26927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84653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2378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8974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6700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4425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2150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79875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37600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3752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1477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69202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26927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84653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2378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3752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1477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692026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26927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84653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2378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9306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890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0923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2670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3327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509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7265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831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1626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53211"/>
            </a:xfrm>
            <a:custGeom>
              <a:avLst/>
              <a:pathLst>
                <a:path w="4634040" h="553211">
                  <a:moveTo>
                    <a:pt x="0" y="553211"/>
                  </a:moveTo>
                  <a:lnTo>
                    <a:pt x="463404" y="0"/>
                  </a:lnTo>
                  <a:lnTo>
                    <a:pt x="926808" y="18234"/>
                  </a:lnTo>
                  <a:lnTo>
                    <a:pt x="1390212" y="14241"/>
                  </a:lnTo>
                  <a:lnTo>
                    <a:pt x="1853616" y="34402"/>
                  </a:lnTo>
                  <a:lnTo>
                    <a:pt x="2317020" y="51868"/>
                  </a:lnTo>
                  <a:lnTo>
                    <a:pt x="2780424" y="58444"/>
                  </a:lnTo>
                  <a:lnTo>
                    <a:pt x="3243828" y="76133"/>
                  </a:lnTo>
                  <a:lnTo>
                    <a:pt x="3707232" y="97827"/>
                  </a:lnTo>
                  <a:lnTo>
                    <a:pt x="4170636" y="108282"/>
                  </a:lnTo>
                  <a:lnTo>
                    <a:pt x="4634040" y="141436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7487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5713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0976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70431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71512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8620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68175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2148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77590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3724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05359"/>
              <a:ext cx="4634040" cy="453163"/>
            </a:xfrm>
            <a:custGeom>
              <a:avLst/>
              <a:pathLst>
                <a:path w="4634040" h="453163">
                  <a:moveTo>
                    <a:pt x="0" y="453163"/>
                  </a:moveTo>
                  <a:lnTo>
                    <a:pt x="463404" y="0"/>
                  </a:lnTo>
                  <a:lnTo>
                    <a:pt x="926808" y="82250"/>
                  </a:lnTo>
                  <a:lnTo>
                    <a:pt x="1390212" y="134883"/>
                  </a:lnTo>
                  <a:lnTo>
                    <a:pt x="1853616" y="229437"/>
                  </a:lnTo>
                  <a:lnTo>
                    <a:pt x="2317020" y="240240"/>
                  </a:lnTo>
                  <a:lnTo>
                    <a:pt x="2780424" y="211326"/>
                  </a:lnTo>
                  <a:lnTo>
                    <a:pt x="3243828" y="206876"/>
                  </a:lnTo>
                  <a:lnTo>
                    <a:pt x="3707232" y="246606"/>
                  </a:lnTo>
                  <a:lnTo>
                    <a:pt x="4170636" y="301028"/>
                  </a:lnTo>
                  <a:lnTo>
                    <a:pt x="4634040" y="36236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6122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7127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3714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4786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78731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86988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2851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29944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9129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33139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591703"/>
              <a:ext cx="4634040" cy="770171"/>
            </a:xfrm>
            <a:custGeom>
              <a:avLst/>
              <a:pathLst>
                <a:path w="4634040" h="770171">
                  <a:moveTo>
                    <a:pt x="0" y="366819"/>
                  </a:moveTo>
                  <a:lnTo>
                    <a:pt x="463404" y="0"/>
                  </a:lnTo>
                  <a:lnTo>
                    <a:pt x="926808" y="151535"/>
                  </a:lnTo>
                  <a:lnTo>
                    <a:pt x="1390212" y="175924"/>
                  </a:lnTo>
                  <a:lnTo>
                    <a:pt x="1853616" y="186637"/>
                  </a:lnTo>
                  <a:lnTo>
                    <a:pt x="2317020" y="226090"/>
                  </a:lnTo>
                  <a:lnTo>
                    <a:pt x="2780424" y="308659"/>
                  </a:lnTo>
                  <a:lnTo>
                    <a:pt x="3243828" y="367287"/>
                  </a:lnTo>
                  <a:lnTo>
                    <a:pt x="3707232" y="433260"/>
                  </a:lnTo>
                  <a:lnTo>
                    <a:pt x="4170636" y="530068"/>
                  </a:lnTo>
                  <a:lnTo>
                    <a:pt x="4634040" y="770171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4711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8545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1354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9045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296143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9943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70071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76491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34091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77590"/>
              <a:ext cx="4634040" cy="1933616"/>
            </a:xfrm>
            <a:custGeom>
              <a:avLst/>
              <a:pathLst>
                <a:path w="4634040" h="1933616">
                  <a:moveTo>
                    <a:pt x="0" y="280933"/>
                  </a:moveTo>
                  <a:lnTo>
                    <a:pt x="463404" y="0"/>
                  </a:lnTo>
                  <a:lnTo>
                    <a:pt x="926808" y="138343"/>
                  </a:lnTo>
                  <a:lnTo>
                    <a:pt x="1390212" y="166438"/>
                  </a:lnTo>
                  <a:lnTo>
                    <a:pt x="1853616" y="257396"/>
                  </a:lnTo>
                  <a:lnTo>
                    <a:pt x="2317020" y="314320"/>
                  </a:lnTo>
                  <a:lnTo>
                    <a:pt x="2780424" y="452326"/>
                  </a:lnTo>
                  <a:lnTo>
                    <a:pt x="3243828" y="1053603"/>
                  </a:lnTo>
                  <a:lnTo>
                    <a:pt x="3707232" y="1117806"/>
                  </a:lnTo>
                  <a:lnTo>
                    <a:pt x="4170636" y="1693807"/>
                  </a:lnTo>
                  <a:lnTo>
                    <a:pt x="4634040" y="1933616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5896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5763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2376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2243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39200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75857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5413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89445"/>
              <a:ext cx="4634040" cy="1821761"/>
            </a:xfrm>
            <a:custGeom>
              <a:avLst/>
              <a:pathLst>
                <a:path w="4634040" h="1821761">
                  <a:moveTo>
                    <a:pt x="0" y="169078"/>
                  </a:moveTo>
                  <a:lnTo>
                    <a:pt x="463404" y="0"/>
                  </a:lnTo>
                  <a:lnTo>
                    <a:pt x="926808" y="98673"/>
                  </a:lnTo>
                  <a:lnTo>
                    <a:pt x="1390212" y="164799"/>
                  </a:lnTo>
                  <a:lnTo>
                    <a:pt x="1853616" y="263465"/>
                  </a:lnTo>
                  <a:lnTo>
                    <a:pt x="2317020" y="633041"/>
                  </a:lnTo>
                  <a:lnTo>
                    <a:pt x="2780424" y="999610"/>
                  </a:lnTo>
                  <a:lnTo>
                    <a:pt x="3243828" y="1795173"/>
                  </a:lnTo>
                  <a:lnTo>
                    <a:pt x="3707232" y="1821761"/>
                  </a:lnTo>
                  <a:lnTo>
                    <a:pt x="4170636" y="1821761"/>
                  </a:lnTo>
                  <a:lnTo>
                    <a:pt x="4634040" y="1821761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82884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2464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1575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44054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1497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59320"/>
              <a:ext cx="4634040" cy="1751886"/>
            </a:xfrm>
            <a:custGeom>
              <a:avLst/>
              <a:pathLst>
                <a:path w="4634040" h="1751886">
                  <a:moveTo>
                    <a:pt x="0" y="99202"/>
                  </a:moveTo>
                  <a:lnTo>
                    <a:pt x="463404" y="0"/>
                  </a:lnTo>
                  <a:lnTo>
                    <a:pt x="926808" y="95803"/>
                  </a:lnTo>
                  <a:lnTo>
                    <a:pt x="1390212" y="186913"/>
                  </a:lnTo>
                  <a:lnTo>
                    <a:pt x="1853616" y="611707"/>
                  </a:lnTo>
                  <a:lnTo>
                    <a:pt x="2317020" y="986138"/>
                  </a:lnTo>
                  <a:lnTo>
                    <a:pt x="2780424" y="1751886"/>
                  </a:lnTo>
                  <a:lnTo>
                    <a:pt x="3243828" y="1751886"/>
                  </a:lnTo>
                  <a:lnTo>
                    <a:pt x="3707232" y="1751886"/>
                  </a:lnTo>
                  <a:lnTo>
                    <a:pt x="4170636" y="1751886"/>
                  </a:lnTo>
                  <a:lnTo>
                    <a:pt x="4634040" y="1751886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8327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113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14917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76291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913756"/>
              <a:ext cx="4634040" cy="1697450"/>
            </a:xfrm>
            <a:custGeom>
              <a:avLst/>
              <a:pathLst>
                <a:path w="4634040" h="1697450">
                  <a:moveTo>
                    <a:pt x="0" y="44766"/>
                  </a:moveTo>
                  <a:lnTo>
                    <a:pt x="463404" y="0"/>
                  </a:lnTo>
                  <a:lnTo>
                    <a:pt x="926808" y="128051"/>
                  </a:lnTo>
                  <a:lnTo>
                    <a:pt x="1390212" y="265900"/>
                  </a:lnTo>
                  <a:lnTo>
                    <a:pt x="1853616" y="879637"/>
                  </a:lnTo>
                  <a:lnTo>
                    <a:pt x="2317020" y="1697450"/>
                  </a:lnTo>
                  <a:lnTo>
                    <a:pt x="2780424" y="1697450"/>
                  </a:lnTo>
                  <a:lnTo>
                    <a:pt x="3243828" y="1697450"/>
                  </a:lnTo>
                  <a:lnTo>
                    <a:pt x="3707232" y="1697450"/>
                  </a:lnTo>
                  <a:lnTo>
                    <a:pt x="4170636" y="1697450"/>
                  </a:lnTo>
                  <a:lnTo>
                    <a:pt x="4634040" y="169745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9249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287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73743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495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55411"/>
              <a:ext cx="4634040" cy="1655795"/>
            </a:xfrm>
            <a:custGeom>
              <a:avLst/>
              <a:pathLst>
                <a:path w="4634040" h="1655795">
                  <a:moveTo>
                    <a:pt x="0" y="3111"/>
                  </a:moveTo>
                  <a:lnTo>
                    <a:pt x="463404" y="0"/>
                  </a:lnTo>
                  <a:lnTo>
                    <a:pt x="926808" y="103862"/>
                  </a:lnTo>
                  <a:lnTo>
                    <a:pt x="1390212" y="812504"/>
                  </a:lnTo>
                  <a:lnTo>
                    <a:pt x="1853616" y="1624632"/>
                  </a:lnTo>
                  <a:lnTo>
                    <a:pt x="2317020" y="1655795"/>
                  </a:lnTo>
                  <a:lnTo>
                    <a:pt x="2780424" y="1655795"/>
                  </a:lnTo>
                  <a:lnTo>
                    <a:pt x="3243828" y="1655795"/>
                  </a:lnTo>
                  <a:lnTo>
                    <a:pt x="3707232" y="1655795"/>
                  </a:lnTo>
                  <a:lnTo>
                    <a:pt x="4170636" y="1655795"/>
                  </a:lnTo>
                  <a:lnTo>
                    <a:pt x="4634040" y="165579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5099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09177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712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58523"/>
              <a:ext cx="4634040" cy="1652683"/>
            </a:xfrm>
            <a:custGeom>
              <a:avLst/>
              <a:pathLst>
                <a:path w="4634040" h="1652683">
                  <a:moveTo>
                    <a:pt x="0" y="0"/>
                  </a:moveTo>
                  <a:lnTo>
                    <a:pt x="463404" y="22956"/>
                  </a:lnTo>
                  <a:lnTo>
                    <a:pt x="926808" y="163727"/>
                  </a:lnTo>
                  <a:lnTo>
                    <a:pt x="1390212" y="843214"/>
                  </a:lnTo>
                  <a:lnTo>
                    <a:pt x="1853616" y="1652683"/>
                  </a:lnTo>
                  <a:lnTo>
                    <a:pt x="2317020" y="1652683"/>
                  </a:lnTo>
                  <a:lnTo>
                    <a:pt x="2780424" y="1652683"/>
                  </a:lnTo>
                  <a:lnTo>
                    <a:pt x="3243828" y="1652683"/>
                  </a:lnTo>
                  <a:lnTo>
                    <a:pt x="3707232" y="1652683"/>
                  </a:lnTo>
                  <a:lnTo>
                    <a:pt x="4170636" y="1652683"/>
                  </a:lnTo>
                  <a:lnTo>
                    <a:pt x="4634040" y="1652683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7260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20424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40201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58523"/>
              <a:ext cx="4634040" cy="1652683"/>
            </a:xfrm>
            <a:custGeom>
              <a:avLst/>
              <a:pathLst>
                <a:path w="4634040" h="1652683">
                  <a:moveTo>
                    <a:pt x="0" y="0"/>
                  </a:moveTo>
                  <a:lnTo>
                    <a:pt x="463404" y="44561"/>
                  </a:lnTo>
                  <a:lnTo>
                    <a:pt x="926808" y="276202"/>
                  </a:lnTo>
                  <a:lnTo>
                    <a:pt x="1390212" y="1473972"/>
                  </a:lnTo>
                  <a:lnTo>
                    <a:pt x="1853616" y="1652683"/>
                  </a:lnTo>
                  <a:lnTo>
                    <a:pt x="2317020" y="1652683"/>
                  </a:lnTo>
                  <a:lnTo>
                    <a:pt x="2780424" y="1652683"/>
                  </a:lnTo>
                  <a:lnTo>
                    <a:pt x="3243828" y="1652683"/>
                  </a:lnTo>
                  <a:lnTo>
                    <a:pt x="3707232" y="1652683"/>
                  </a:lnTo>
                  <a:lnTo>
                    <a:pt x="4170636" y="1652683"/>
                  </a:lnTo>
                  <a:lnTo>
                    <a:pt x="4634040" y="1652683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2804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4706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57910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58523"/>
              <a:ext cx="4634040" cy="1652683"/>
            </a:xfrm>
            <a:custGeom>
              <a:avLst/>
              <a:pathLst>
                <a:path w="4634040" h="1652683">
                  <a:moveTo>
                    <a:pt x="0" y="0"/>
                  </a:moveTo>
                  <a:lnTo>
                    <a:pt x="463404" y="119022"/>
                  </a:lnTo>
                  <a:lnTo>
                    <a:pt x="926808" y="651060"/>
                  </a:lnTo>
                  <a:lnTo>
                    <a:pt x="1390212" y="1652683"/>
                  </a:lnTo>
                  <a:lnTo>
                    <a:pt x="1853616" y="1652683"/>
                  </a:lnTo>
                  <a:lnTo>
                    <a:pt x="2317020" y="1652683"/>
                  </a:lnTo>
                  <a:lnTo>
                    <a:pt x="2780424" y="1652683"/>
                  </a:lnTo>
                  <a:lnTo>
                    <a:pt x="3243828" y="1652683"/>
                  </a:lnTo>
                  <a:lnTo>
                    <a:pt x="3707232" y="1652683"/>
                  </a:lnTo>
                  <a:lnTo>
                    <a:pt x="4170636" y="1652683"/>
                  </a:lnTo>
                  <a:lnTo>
                    <a:pt x="4634040" y="1652683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2699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2495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2292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2088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1885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51682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7921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7718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7514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7311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7108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6904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2699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249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229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2088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1885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5168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2699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2495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2292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2088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1885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51682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7896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898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3839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39864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0882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3858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5085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881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213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88086"/>
            </a:xfrm>
            <a:custGeom>
              <a:avLst/>
              <a:pathLst>
                <a:path w="4634040" h="588086">
                  <a:moveTo>
                    <a:pt x="0" y="588086"/>
                  </a:moveTo>
                  <a:lnTo>
                    <a:pt x="463404" y="0"/>
                  </a:lnTo>
                  <a:lnTo>
                    <a:pt x="926808" y="4136"/>
                  </a:lnTo>
                  <a:lnTo>
                    <a:pt x="1390212" y="15056"/>
                  </a:lnTo>
                  <a:lnTo>
                    <a:pt x="1853616" y="9122"/>
                  </a:lnTo>
                  <a:lnTo>
                    <a:pt x="2317020" y="23818"/>
                  </a:lnTo>
                  <a:lnTo>
                    <a:pt x="2780424" y="33996"/>
                  </a:lnTo>
                  <a:lnTo>
                    <a:pt x="3243828" y="63749"/>
                  </a:lnTo>
                  <a:lnTo>
                    <a:pt x="3707232" y="76022"/>
                  </a:lnTo>
                  <a:lnTo>
                    <a:pt x="4170636" y="113357"/>
                  </a:lnTo>
                  <a:lnTo>
                    <a:pt x="4634040" y="14648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51388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65184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9959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73450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72221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2073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3735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6003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2609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7434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44364"/>
              <a:ext cx="4634040" cy="449033"/>
            </a:xfrm>
            <a:custGeom>
              <a:avLst/>
              <a:pathLst>
                <a:path w="4634040" h="449033">
                  <a:moveTo>
                    <a:pt x="0" y="449033"/>
                  </a:moveTo>
                  <a:lnTo>
                    <a:pt x="463404" y="0"/>
                  </a:lnTo>
                  <a:lnTo>
                    <a:pt x="926808" y="137961"/>
                  </a:lnTo>
                  <a:lnTo>
                    <a:pt x="1390212" y="185706"/>
                  </a:lnTo>
                  <a:lnTo>
                    <a:pt x="1853616" y="220618"/>
                  </a:lnTo>
                  <a:lnTo>
                    <a:pt x="2317020" y="208333"/>
                  </a:lnTo>
                  <a:lnTo>
                    <a:pt x="2780424" y="206854"/>
                  </a:lnTo>
                  <a:lnTo>
                    <a:pt x="3243828" y="223474"/>
                  </a:lnTo>
                  <a:lnTo>
                    <a:pt x="3707232" y="246149"/>
                  </a:lnTo>
                  <a:lnTo>
                    <a:pt x="4170636" y="312207"/>
                  </a:lnTo>
                  <a:lnTo>
                    <a:pt x="4634040" y="360463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65967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73046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869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8294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9147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2016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6631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00559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299976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0995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90152"/>
              <a:ext cx="4634040" cy="439849"/>
            </a:xfrm>
            <a:custGeom>
              <a:avLst/>
              <a:pathLst>
                <a:path w="4634040" h="439849">
                  <a:moveTo>
                    <a:pt x="0" y="303245"/>
                  </a:moveTo>
                  <a:lnTo>
                    <a:pt x="463404" y="0"/>
                  </a:lnTo>
                  <a:lnTo>
                    <a:pt x="926808" y="70789"/>
                  </a:lnTo>
                  <a:lnTo>
                    <a:pt x="1390212" y="127307"/>
                  </a:lnTo>
                  <a:lnTo>
                    <a:pt x="1853616" y="169756"/>
                  </a:lnTo>
                  <a:lnTo>
                    <a:pt x="2317020" y="231804"/>
                  </a:lnTo>
                  <a:lnTo>
                    <a:pt x="2780424" y="260487"/>
                  </a:lnTo>
                  <a:lnTo>
                    <a:pt x="3243828" y="306639"/>
                  </a:lnTo>
                  <a:lnTo>
                    <a:pt x="3707232" y="345920"/>
                  </a:lnTo>
                  <a:lnTo>
                    <a:pt x="4170636" y="340091"/>
                  </a:lnTo>
                  <a:lnTo>
                    <a:pt x="4634040" y="439849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75587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83449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9201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9434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298969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4725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40432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79828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26993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7871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786356"/>
              <a:ext cx="4634040" cy="1822839"/>
            </a:xfrm>
            <a:custGeom>
              <a:avLst/>
              <a:pathLst>
                <a:path w="4634040" h="1822839">
                  <a:moveTo>
                    <a:pt x="0" y="207040"/>
                  </a:moveTo>
                  <a:lnTo>
                    <a:pt x="463404" y="0"/>
                  </a:lnTo>
                  <a:lnTo>
                    <a:pt x="926808" y="78616"/>
                  </a:lnTo>
                  <a:lnTo>
                    <a:pt x="1390212" y="164273"/>
                  </a:lnTo>
                  <a:lnTo>
                    <a:pt x="1853616" y="187570"/>
                  </a:lnTo>
                  <a:lnTo>
                    <a:pt x="2317020" y="233816"/>
                  </a:lnTo>
                  <a:lnTo>
                    <a:pt x="2780424" y="291378"/>
                  </a:lnTo>
                  <a:lnTo>
                    <a:pt x="3243828" y="648450"/>
                  </a:lnTo>
                  <a:lnTo>
                    <a:pt x="3707232" y="1042410"/>
                  </a:lnTo>
                  <a:lnTo>
                    <a:pt x="4170636" y="1514056"/>
                  </a:lnTo>
                  <a:lnTo>
                    <a:pt x="4634040" y="1822839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82223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9770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5614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1508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11539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80653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48010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852714"/>
              <a:ext cx="4634040" cy="1752462"/>
            </a:xfrm>
            <a:custGeom>
              <a:avLst/>
              <a:pathLst>
                <a:path w="4634040" h="1752462">
                  <a:moveTo>
                    <a:pt x="0" y="140683"/>
                  </a:moveTo>
                  <a:lnTo>
                    <a:pt x="463404" y="0"/>
                  </a:lnTo>
                  <a:lnTo>
                    <a:pt x="926808" y="75466"/>
                  </a:lnTo>
                  <a:lnTo>
                    <a:pt x="1390212" y="133910"/>
                  </a:lnTo>
                  <a:lnTo>
                    <a:pt x="1853616" y="192852"/>
                  </a:lnTo>
                  <a:lnTo>
                    <a:pt x="2317020" y="293160"/>
                  </a:lnTo>
                  <a:lnTo>
                    <a:pt x="2780424" y="984304"/>
                  </a:lnTo>
                  <a:lnTo>
                    <a:pt x="3243828" y="1657866"/>
                  </a:lnTo>
                  <a:lnTo>
                    <a:pt x="3707232" y="1752462"/>
                  </a:lnTo>
                  <a:lnTo>
                    <a:pt x="4170636" y="1752462"/>
                  </a:lnTo>
                  <a:lnTo>
                    <a:pt x="4634040" y="1752462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87271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8491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2745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14693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1933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903192"/>
              <a:ext cx="4634040" cy="1708014"/>
            </a:xfrm>
            <a:custGeom>
              <a:avLst/>
              <a:pathLst>
                <a:path w="4634040" h="1708014">
                  <a:moveTo>
                    <a:pt x="0" y="90205"/>
                  </a:moveTo>
                  <a:lnTo>
                    <a:pt x="463404" y="0"/>
                  </a:lnTo>
                  <a:lnTo>
                    <a:pt x="926808" y="112206"/>
                  </a:lnTo>
                  <a:lnTo>
                    <a:pt x="1390212" y="154742"/>
                  </a:lnTo>
                  <a:lnTo>
                    <a:pt x="1853616" y="274222"/>
                  </a:lnTo>
                  <a:lnTo>
                    <a:pt x="2317020" y="946618"/>
                  </a:lnTo>
                  <a:lnTo>
                    <a:pt x="2780424" y="1708014"/>
                  </a:lnTo>
                  <a:lnTo>
                    <a:pt x="3243828" y="1701984"/>
                  </a:lnTo>
                  <a:lnTo>
                    <a:pt x="3707232" y="1701984"/>
                  </a:lnTo>
                  <a:lnTo>
                    <a:pt x="4170636" y="1701984"/>
                  </a:lnTo>
                  <a:lnTo>
                    <a:pt x="4634040" y="1701984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90404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99931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07085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80038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7871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74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934528"/>
              <a:ext cx="4634040" cy="1674668"/>
            </a:xfrm>
            <a:custGeom>
              <a:avLst/>
              <a:pathLst>
                <a:path w="4634040" h="1674668">
                  <a:moveTo>
                    <a:pt x="0" y="58869"/>
                  </a:moveTo>
                  <a:lnTo>
                    <a:pt x="463404" y="0"/>
                  </a:lnTo>
                  <a:lnTo>
                    <a:pt x="926808" y="95270"/>
                  </a:lnTo>
                  <a:lnTo>
                    <a:pt x="1390212" y="166803"/>
                  </a:lnTo>
                  <a:lnTo>
                    <a:pt x="1853616" y="896332"/>
                  </a:lnTo>
                  <a:lnTo>
                    <a:pt x="2317020" y="1674668"/>
                  </a:lnTo>
                  <a:lnTo>
                    <a:pt x="2780424" y="1670647"/>
                  </a:lnTo>
                  <a:lnTo>
                    <a:pt x="3243828" y="1670647"/>
                  </a:lnTo>
                  <a:lnTo>
                    <a:pt x="3707232" y="1670647"/>
                  </a:lnTo>
                  <a:lnTo>
                    <a:pt x="4170636" y="1670647"/>
                  </a:lnTo>
                  <a:lnTo>
                    <a:pt x="4634040" y="1670647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9264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455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50699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114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56920"/>
              <a:ext cx="4634040" cy="1648255"/>
            </a:xfrm>
            <a:custGeom>
              <a:avLst/>
              <a:pathLst>
                <a:path w="4634040" h="1648255">
                  <a:moveTo>
                    <a:pt x="0" y="36476"/>
                  </a:moveTo>
                  <a:lnTo>
                    <a:pt x="463404" y="0"/>
                  </a:lnTo>
                  <a:lnTo>
                    <a:pt x="926808" y="119147"/>
                  </a:lnTo>
                  <a:lnTo>
                    <a:pt x="1390212" y="580556"/>
                  </a:lnTo>
                  <a:lnTo>
                    <a:pt x="1853616" y="1584988"/>
                  </a:lnTo>
                  <a:lnTo>
                    <a:pt x="2317020" y="1648255"/>
                  </a:lnTo>
                  <a:lnTo>
                    <a:pt x="2780424" y="1648255"/>
                  </a:lnTo>
                  <a:lnTo>
                    <a:pt x="3243828" y="1648255"/>
                  </a:lnTo>
                  <a:lnTo>
                    <a:pt x="3707232" y="1648255"/>
                  </a:lnTo>
                  <a:lnTo>
                    <a:pt x="4170636" y="1648255"/>
                  </a:lnTo>
                  <a:lnTo>
                    <a:pt x="4634040" y="164825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7452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07904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80069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93397"/>
              <a:ext cx="4634040" cy="1611778"/>
            </a:xfrm>
            <a:custGeom>
              <a:avLst/>
              <a:pathLst>
                <a:path w="4634040" h="1611778">
                  <a:moveTo>
                    <a:pt x="0" y="0"/>
                  </a:moveTo>
                  <a:lnTo>
                    <a:pt x="463404" y="11610"/>
                  </a:lnTo>
                  <a:lnTo>
                    <a:pt x="926808" y="116126"/>
                  </a:lnTo>
                  <a:lnTo>
                    <a:pt x="1390212" y="837780"/>
                  </a:lnTo>
                  <a:lnTo>
                    <a:pt x="1853616" y="1611778"/>
                  </a:lnTo>
                  <a:lnTo>
                    <a:pt x="2317020" y="1611778"/>
                  </a:lnTo>
                  <a:lnTo>
                    <a:pt x="2780424" y="1611778"/>
                  </a:lnTo>
                  <a:lnTo>
                    <a:pt x="3243828" y="1611778"/>
                  </a:lnTo>
                  <a:lnTo>
                    <a:pt x="3707232" y="1611778"/>
                  </a:lnTo>
                  <a:lnTo>
                    <a:pt x="4170636" y="1611778"/>
                  </a:lnTo>
                  <a:lnTo>
                    <a:pt x="4634040" y="1611778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301370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13510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34156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93397"/>
              <a:ext cx="4634040" cy="1611778"/>
            </a:xfrm>
            <a:custGeom>
              <a:avLst/>
              <a:pathLst>
                <a:path w="4634040" h="1611778">
                  <a:moveTo>
                    <a:pt x="0" y="0"/>
                  </a:moveTo>
                  <a:lnTo>
                    <a:pt x="463404" y="50789"/>
                  </a:lnTo>
                  <a:lnTo>
                    <a:pt x="926808" y="172186"/>
                  </a:lnTo>
                  <a:lnTo>
                    <a:pt x="1390212" y="1378650"/>
                  </a:lnTo>
                  <a:lnTo>
                    <a:pt x="1853616" y="1611778"/>
                  </a:lnTo>
                  <a:lnTo>
                    <a:pt x="2317020" y="1611778"/>
                  </a:lnTo>
                  <a:lnTo>
                    <a:pt x="2780424" y="1611778"/>
                  </a:lnTo>
                  <a:lnTo>
                    <a:pt x="3243828" y="1611778"/>
                  </a:lnTo>
                  <a:lnTo>
                    <a:pt x="3707232" y="1611778"/>
                  </a:lnTo>
                  <a:lnTo>
                    <a:pt x="4170636" y="1611778"/>
                  </a:lnTo>
                  <a:lnTo>
                    <a:pt x="4634040" y="1611778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6291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5912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30219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7469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93397"/>
              <a:ext cx="4634040" cy="1611778"/>
            </a:xfrm>
            <a:custGeom>
              <a:avLst/>
              <a:pathLst>
                <a:path w="4634040" h="1611778">
                  <a:moveTo>
                    <a:pt x="0" y="0"/>
                  </a:moveTo>
                  <a:lnTo>
                    <a:pt x="463404" y="96207"/>
                  </a:lnTo>
                  <a:lnTo>
                    <a:pt x="926808" y="339282"/>
                  </a:lnTo>
                  <a:lnTo>
                    <a:pt x="1390212" y="1611778"/>
                  </a:lnTo>
                  <a:lnTo>
                    <a:pt x="1853616" y="1611778"/>
                  </a:lnTo>
                  <a:lnTo>
                    <a:pt x="2317020" y="1611778"/>
                  </a:lnTo>
                  <a:lnTo>
                    <a:pt x="2780424" y="1611778"/>
                  </a:lnTo>
                  <a:lnTo>
                    <a:pt x="3243828" y="1611778"/>
                  </a:lnTo>
                  <a:lnTo>
                    <a:pt x="3707232" y="1611778"/>
                  </a:lnTo>
                  <a:lnTo>
                    <a:pt x="4170636" y="1611778"/>
                  </a:lnTo>
                  <a:lnTo>
                    <a:pt x="4634040" y="1611778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60461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360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2834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2069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1303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0537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9771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8823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8057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7291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6525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57602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4994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360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2834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2069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1303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0537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9771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360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2834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2069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1303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0537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9771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8096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792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3794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38350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3836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39244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1378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3073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44113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40183"/>
            </a:xfrm>
            <a:custGeom>
              <a:avLst/>
              <a:pathLst>
                <a:path w="4634040" h="540183">
                  <a:moveTo>
                    <a:pt x="0" y="540183"/>
                  </a:moveTo>
                  <a:lnTo>
                    <a:pt x="463404" y="6136"/>
                  </a:lnTo>
                  <a:lnTo>
                    <a:pt x="926808" y="4398"/>
                  </a:lnTo>
                  <a:lnTo>
                    <a:pt x="1390212" y="0"/>
                  </a:lnTo>
                  <a:lnTo>
                    <a:pt x="1853616" y="4590"/>
                  </a:lnTo>
                  <a:lnTo>
                    <a:pt x="2317020" y="8677"/>
                  </a:lnTo>
                  <a:lnTo>
                    <a:pt x="2780424" y="8808"/>
                  </a:lnTo>
                  <a:lnTo>
                    <a:pt x="3243828" y="17617"/>
                  </a:lnTo>
                  <a:lnTo>
                    <a:pt x="3707232" y="38955"/>
                  </a:lnTo>
                  <a:lnTo>
                    <a:pt x="4170636" y="55905"/>
                  </a:lnTo>
                  <a:lnTo>
                    <a:pt x="4634040" y="6629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52644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8880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256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5288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4872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346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64217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69232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73169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78243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56926"/>
              <a:ext cx="4634040" cy="388568"/>
            </a:xfrm>
            <a:custGeom>
              <a:avLst/>
              <a:pathLst>
                <a:path w="4634040" h="388568">
                  <a:moveTo>
                    <a:pt x="0" y="388568"/>
                  </a:moveTo>
                  <a:lnTo>
                    <a:pt x="463404" y="0"/>
                  </a:lnTo>
                  <a:lnTo>
                    <a:pt x="926808" y="62359"/>
                  </a:lnTo>
                  <a:lnTo>
                    <a:pt x="1390212" y="99205"/>
                  </a:lnTo>
                  <a:lnTo>
                    <a:pt x="1853616" y="126441"/>
                  </a:lnTo>
                  <a:lnTo>
                    <a:pt x="2317020" y="122281"/>
                  </a:lnTo>
                  <a:lnTo>
                    <a:pt x="2780424" y="108230"/>
                  </a:lnTo>
                  <a:lnTo>
                    <a:pt x="3243828" y="115724"/>
                  </a:lnTo>
                  <a:lnTo>
                    <a:pt x="3707232" y="165879"/>
                  </a:lnTo>
                  <a:lnTo>
                    <a:pt x="4170636" y="205247"/>
                  </a:lnTo>
                  <a:lnTo>
                    <a:pt x="4634040" y="25598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982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6672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68593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6922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78879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83942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0740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297008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29932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02546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28739"/>
              <a:ext cx="4634040" cy="427204"/>
            </a:xfrm>
            <a:custGeom>
              <a:avLst/>
              <a:pathLst>
                <a:path w="4634040" h="427204">
                  <a:moveTo>
                    <a:pt x="0" y="316755"/>
                  </a:moveTo>
                  <a:lnTo>
                    <a:pt x="463404" y="0"/>
                  </a:lnTo>
                  <a:lnTo>
                    <a:pt x="926808" y="69024"/>
                  </a:lnTo>
                  <a:lnTo>
                    <a:pt x="1390212" y="87680"/>
                  </a:lnTo>
                  <a:lnTo>
                    <a:pt x="1853616" y="94019"/>
                  </a:lnTo>
                  <a:lnTo>
                    <a:pt x="2317020" y="190538"/>
                  </a:lnTo>
                  <a:lnTo>
                    <a:pt x="2780424" y="241161"/>
                  </a:lnTo>
                  <a:lnTo>
                    <a:pt x="3243828" y="309143"/>
                  </a:lnTo>
                  <a:lnTo>
                    <a:pt x="3707232" y="371826"/>
                  </a:lnTo>
                  <a:lnTo>
                    <a:pt x="4170636" y="395010"/>
                  </a:lnTo>
                  <a:lnTo>
                    <a:pt x="4634040" y="42720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6621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495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77075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86542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29431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299369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10892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80143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41463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96692"/>
              <a:ext cx="4634040" cy="1914514"/>
            </a:xfrm>
            <a:custGeom>
              <a:avLst/>
              <a:pathLst>
                <a:path w="4634040" h="1914514">
                  <a:moveTo>
                    <a:pt x="0" y="248802"/>
                  </a:moveTo>
                  <a:lnTo>
                    <a:pt x="463404" y="0"/>
                  </a:lnTo>
                  <a:lnTo>
                    <a:pt x="926808" y="83292"/>
                  </a:lnTo>
                  <a:lnTo>
                    <a:pt x="1390212" y="104546"/>
                  </a:lnTo>
                  <a:lnTo>
                    <a:pt x="1853616" y="199217"/>
                  </a:lnTo>
                  <a:lnTo>
                    <a:pt x="2317020" y="276937"/>
                  </a:lnTo>
                  <a:lnTo>
                    <a:pt x="2780424" y="327486"/>
                  </a:lnTo>
                  <a:lnTo>
                    <a:pt x="3243828" y="442715"/>
                  </a:lnTo>
                  <a:lnTo>
                    <a:pt x="3707232" y="1135221"/>
                  </a:lnTo>
                  <a:lnTo>
                    <a:pt x="4170636" y="1748423"/>
                  </a:lnTo>
                  <a:lnTo>
                    <a:pt x="4634040" y="1914514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2672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1527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89598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297920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04724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81228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5916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57207"/>
              <a:ext cx="4634040" cy="1853999"/>
            </a:xfrm>
            <a:custGeom>
              <a:avLst/>
              <a:pathLst>
                <a:path w="4634040" h="1853999">
                  <a:moveTo>
                    <a:pt x="0" y="188286"/>
                  </a:moveTo>
                  <a:lnTo>
                    <a:pt x="463404" y="0"/>
                  </a:lnTo>
                  <a:lnTo>
                    <a:pt x="926808" y="88550"/>
                  </a:lnTo>
                  <a:lnTo>
                    <a:pt x="1390212" y="169256"/>
                  </a:lnTo>
                  <a:lnTo>
                    <a:pt x="1853616" y="252480"/>
                  </a:lnTo>
                  <a:lnTo>
                    <a:pt x="2317020" y="320514"/>
                  </a:lnTo>
                  <a:lnTo>
                    <a:pt x="2780424" y="1085553"/>
                  </a:lnTo>
                  <a:lnTo>
                    <a:pt x="3243828" y="1832436"/>
                  </a:lnTo>
                  <a:lnTo>
                    <a:pt x="3707232" y="1853999"/>
                  </a:lnTo>
                  <a:lnTo>
                    <a:pt x="4170636" y="1853999"/>
                  </a:lnTo>
                  <a:lnTo>
                    <a:pt x="4634040" y="1853999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78813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86196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0671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06645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98381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18616"/>
              <a:ext cx="4634040" cy="1792590"/>
            </a:xfrm>
            <a:custGeom>
              <a:avLst/>
              <a:pathLst>
                <a:path w="4634040" h="1792590">
                  <a:moveTo>
                    <a:pt x="0" y="126877"/>
                  </a:moveTo>
                  <a:lnTo>
                    <a:pt x="463404" y="0"/>
                  </a:lnTo>
                  <a:lnTo>
                    <a:pt x="926808" y="73829"/>
                  </a:lnTo>
                  <a:lnTo>
                    <a:pt x="1390212" y="218578"/>
                  </a:lnTo>
                  <a:lnTo>
                    <a:pt x="1853616" y="278320"/>
                  </a:lnTo>
                  <a:lnTo>
                    <a:pt x="2317020" y="1195682"/>
                  </a:lnTo>
                  <a:lnTo>
                    <a:pt x="2780424" y="1792590"/>
                  </a:lnTo>
                  <a:lnTo>
                    <a:pt x="3243828" y="1792590"/>
                  </a:lnTo>
                  <a:lnTo>
                    <a:pt x="3707232" y="1792590"/>
                  </a:lnTo>
                  <a:lnTo>
                    <a:pt x="4170636" y="1792590"/>
                  </a:lnTo>
                  <a:lnTo>
                    <a:pt x="4634040" y="179259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4307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94511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05120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82430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73555"/>
              <a:ext cx="4634040" cy="1737651"/>
            </a:xfrm>
            <a:custGeom>
              <a:avLst/>
              <a:pathLst>
                <a:path w="4634040" h="1737651">
                  <a:moveTo>
                    <a:pt x="0" y="71939"/>
                  </a:moveTo>
                  <a:lnTo>
                    <a:pt x="463404" y="0"/>
                  </a:lnTo>
                  <a:lnTo>
                    <a:pt x="926808" y="102042"/>
                  </a:lnTo>
                  <a:lnTo>
                    <a:pt x="1390212" y="208126"/>
                  </a:lnTo>
                  <a:lnTo>
                    <a:pt x="1853616" y="981231"/>
                  </a:lnTo>
                  <a:lnTo>
                    <a:pt x="2317020" y="1737651"/>
                  </a:lnTo>
                  <a:lnTo>
                    <a:pt x="2780424" y="1737651"/>
                  </a:lnTo>
                  <a:lnTo>
                    <a:pt x="3243828" y="1737651"/>
                  </a:lnTo>
                  <a:lnTo>
                    <a:pt x="3707232" y="1737651"/>
                  </a:lnTo>
                  <a:lnTo>
                    <a:pt x="4170636" y="1737651"/>
                  </a:lnTo>
                  <a:lnTo>
                    <a:pt x="4634040" y="1737651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8701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017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16595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5294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00609"/>
              <a:ext cx="4634040" cy="1710597"/>
            </a:xfrm>
            <a:custGeom>
              <a:avLst/>
              <a:pathLst>
                <a:path w="4634040" h="1710597">
                  <a:moveTo>
                    <a:pt x="0" y="44884"/>
                  </a:moveTo>
                  <a:lnTo>
                    <a:pt x="463404" y="0"/>
                  </a:lnTo>
                  <a:lnTo>
                    <a:pt x="926808" y="131640"/>
                  </a:lnTo>
                  <a:lnTo>
                    <a:pt x="1390212" y="295820"/>
                  </a:lnTo>
                  <a:lnTo>
                    <a:pt x="1853616" y="1682812"/>
                  </a:lnTo>
                  <a:lnTo>
                    <a:pt x="2317020" y="1710597"/>
                  </a:lnTo>
                  <a:lnTo>
                    <a:pt x="2780424" y="1710597"/>
                  </a:lnTo>
                  <a:lnTo>
                    <a:pt x="3243828" y="1710597"/>
                  </a:lnTo>
                  <a:lnTo>
                    <a:pt x="3707232" y="1710597"/>
                  </a:lnTo>
                  <a:lnTo>
                    <a:pt x="4170636" y="1710597"/>
                  </a:lnTo>
                  <a:lnTo>
                    <a:pt x="4634040" y="1710597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88472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06440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84299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15208"/>
              <a:ext cx="4634040" cy="1695998"/>
            </a:xfrm>
            <a:custGeom>
              <a:avLst/>
              <a:pathLst>
                <a:path w="4634040" h="1695998">
                  <a:moveTo>
                    <a:pt x="0" y="30286"/>
                  </a:moveTo>
                  <a:lnTo>
                    <a:pt x="463404" y="0"/>
                  </a:lnTo>
                  <a:lnTo>
                    <a:pt x="926808" y="179680"/>
                  </a:lnTo>
                  <a:lnTo>
                    <a:pt x="1390212" y="958265"/>
                  </a:lnTo>
                  <a:lnTo>
                    <a:pt x="1853616" y="1695998"/>
                  </a:lnTo>
                  <a:lnTo>
                    <a:pt x="2317020" y="1695998"/>
                  </a:lnTo>
                  <a:lnTo>
                    <a:pt x="2780424" y="1695998"/>
                  </a:lnTo>
                  <a:lnTo>
                    <a:pt x="3243828" y="1695998"/>
                  </a:lnTo>
                  <a:lnTo>
                    <a:pt x="3707232" y="1695998"/>
                  </a:lnTo>
                  <a:lnTo>
                    <a:pt x="4170636" y="1695998"/>
                  </a:lnTo>
                  <a:lnTo>
                    <a:pt x="4634040" y="1695998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3364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09593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47988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45494"/>
              <a:ext cx="4634040" cy="1665712"/>
            </a:xfrm>
            <a:custGeom>
              <a:avLst/>
              <a:pathLst>
                <a:path w="4634040" h="1665712">
                  <a:moveTo>
                    <a:pt x="0" y="0"/>
                  </a:moveTo>
                  <a:lnTo>
                    <a:pt x="463404" y="18630"/>
                  </a:lnTo>
                  <a:lnTo>
                    <a:pt x="926808" y="180923"/>
                  </a:lnTo>
                  <a:lnTo>
                    <a:pt x="1390212" y="1564870"/>
                  </a:lnTo>
                  <a:lnTo>
                    <a:pt x="1853616" y="1665712"/>
                  </a:lnTo>
                  <a:lnTo>
                    <a:pt x="2317020" y="1665712"/>
                  </a:lnTo>
                  <a:lnTo>
                    <a:pt x="2780424" y="1665712"/>
                  </a:lnTo>
                  <a:lnTo>
                    <a:pt x="3243828" y="1665712"/>
                  </a:lnTo>
                  <a:lnTo>
                    <a:pt x="3707232" y="1665712"/>
                  </a:lnTo>
                  <a:lnTo>
                    <a:pt x="4170636" y="1665712"/>
                  </a:lnTo>
                  <a:lnTo>
                    <a:pt x="4634040" y="1665712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150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99493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11925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45494"/>
              <a:ext cx="4634040" cy="1665712"/>
            </a:xfrm>
            <a:custGeom>
              <a:avLst/>
              <a:pathLst>
                <a:path w="4634040" h="1665712">
                  <a:moveTo>
                    <a:pt x="0" y="0"/>
                  </a:moveTo>
                  <a:lnTo>
                    <a:pt x="463404" y="79918"/>
                  </a:lnTo>
                  <a:lnTo>
                    <a:pt x="926808" y="204235"/>
                  </a:lnTo>
                  <a:lnTo>
                    <a:pt x="1390212" y="1665712"/>
                  </a:lnTo>
                  <a:lnTo>
                    <a:pt x="1853616" y="1665712"/>
                  </a:lnTo>
                  <a:lnTo>
                    <a:pt x="2317020" y="1665712"/>
                  </a:lnTo>
                  <a:lnTo>
                    <a:pt x="2780424" y="1665712"/>
                  </a:lnTo>
                  <a:lnTo>
                    <a:pt x="3243828" y="1665712"/>
                  </a:lnTo>
                  <a:lnTo>
                    <a:pt x="3707232" y="1665712"/>
                  </a:lnTo>
                  <a:lnTo>
                    <a:pt x="4170636" y="1665712"/>
                  </a:lnTo>
                  <a:lnTo>
                    <a:pt x="4634040" y="166571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529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4217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3905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3593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3282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52970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9751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9440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9128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8816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8504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8192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4529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4217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390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3593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328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52970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4529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4217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3905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3593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3282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52970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8928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9947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1008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3152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418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7757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8989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50019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1907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36838"/>
            </a:xfrm>
            <a:custGeom>
              <a:avLst/>
              <a:pathLst>
                <a:path w="4634040" h="536838">
                  <a:moveTo>
                    <a:pt x="0" y="536838"/>
                  </a:moveTo>
                  <a:lnTo>
                    <a:pt x="463404" y="0"/>
                  </a:lnTo>
                  <a:lnTo>
                    <a:pt x="926808" y="14449"/>
                  </a:lnTo>
                  <a:lnTo>
                    <a:pt x="1390212" y="24643"/>
                  </a:lnTo>
                  <a:lnTo>
                    <a:pt x="1853616" y="35251"/>
                  </a:lnTo>
                  <a:lnTo>
                    <a:pt x="2317020" y="56692"/>
                  </a:lnTo>
                  <a:lnTo>
                    <a:pt x="2780424" y="66982"/>
                  </a:lnTo>
                  <a:lnTo>
                    <a:pt x="3243828" y="102744"/>
                  </a:lnTo>
                  <a:lnTo>
                    <a:pt x="3707232" y="115060"/>
                  </a:lnTo>
                  <a:lnTo>
                    <a:pt x="4170636" y="125360"/>
                  </a:lnTo>
                  <a:lnTo>
                    <a:pt x="4634040" y="14424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5358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61482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6545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9218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7368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6160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8410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80067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4053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91803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66331"/>
              <a:ext cx="4634040" cy="382185"/>
            </a:xfrm>
            <a:custGeom>
              <a:avLst/>
              <a:pathLst>
                <a:path w="4634040" h="382185">
                  <a:moveTo>
                    <a:pt x="0" y="375819"/>
                  </a:moveTo>
                  <a:lnTo>
                    <a:pt x="463404" y="0"/>
                  </a:lnTo>
                  <a:lnTo>
                    <a:pt x="926808" y="78976"/>
                  </a:lnTo>
                  <a:lnTo>
                    <a:pt x="1390212" y="129603"/>
                  </a:lnTo>
                  <a:lnTo>
                    <a:pt x="1853616" y="156337"/>
                  </a:lnTo>
                  <a:lnTo>
                    <a:pt x="2317020" y="201045"/>
                  </a:lnTo>
                  <a:lnTo>
                    <a:pt x="2780424" y="225751"/>
                  </a:lnTo>
                  <a:lnTo>
                    <a:pt x="3243828" y="248249"/>
                  </a:lnTo>
                  <a:lnTo>
                    <a:pt x="3707232" y="264820"/>
                  </a:lnTo>
                  <a:lnTo>
                    <a:pt x="4170636" y="304679"/>
                  </a:lnTo>
                  <a:lnTo>
                    <a:pt x="4634040" y="382185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64411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70332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9037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80947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743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552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30053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01780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2790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0176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74598"/>
              <a:ext cx="4634040" cy="383783"/>
            </a:xfrm>
            <a:custGeom>
              <a:avLst/>
              <a:pathLst>
                <a:path w="4634040" h="383783">
                  <a:moveTo>
                    <a:pt x="0" y="267551"/>
                  </a:moveTo>
                  <a:lnTo>
                    <a:pt x="463404" y="0"/>
                  </a:lnTo>
                  <a:lnTo>
                    <a:pt x="926808" y="59208"/>
                  </a:lnTo>
                  <a:lnTo>
                    <a:pt x="1390212" y="146260"/>
                  </a:lnTo>
                  <a:lnTo>
                    <a:pt x="1853616" y="165359"/>
                  </a:lnTo>
                  <a:lnTo>
                    <a:pt x="2317020" y="230223"/>
                  </a:lnTo>
                  <a:lnTo>
                    <a:pt x="2780424" y="311123"/>
                  </a:lnTo>
                  <a:lnTo>
                    <a:pt x="3243828" y="361250"/>
                  </a:lnTo>
                  <a:lnTo>
                    <a:pt x="3707232" y="373683"/>
                  </a:lnTo>
                  <a:lnTo>
                    <a:pt x="4170636" y="383783"/>
                  </a:lnTo>
                  <a:lnTo>
                    <a:pt x="4634040" y="37350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71744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9059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4509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98199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04941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6832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08382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76687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18820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747926"/>
              <a:ext cx="4634040" cy="1863280"/>
            </a:xfrm>
            <a:custGeom>
              <a:avLst/>
              <a:pathLst>
                <a:path w="4634040" h="1863280">
                  <a:moveTo>
                    <a:pt x="0" y="194224"/>
                  </a:moveTo>
                  <a:lnTo>
                    <a:pt x="463404" y="0"/>
                  </a:lnTo>
                  <a:lnTo>
                    <a:pt x="926808" y="73147"/>
                  </a:lnTo>
                  <a:lnTo>
                    <a:pt x="1390212" y="127647"/>
                  </a:lnTo>
                  <a:lnTo>
                    <a:pt x="1853616" y="264549"/>
                  </a:lnTo>
                  <a:lnTo>
                    <a:pt x="2317020" y="331969"/>
                  </a:lnTo>
                  <a:lnTo>
                    <a:pt x="2780424" y="350874"/>
                  </a:lnTo>
                  <a:lnTo>
                    <a:pt x="3243828" y="366377"/>
                  </a:lnTo>
                  <a:lnTo>
                    <a:pt x="3707232" y="1049428"/>
                  </a:lnTo>
                  <a:lnTo>
                    <a:pt x="4170636" y="1470762"/>
                  </a:lnTo>
                  <a:lnTo>
                    <a:pt x="4634040" y="186328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6299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3691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7183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8678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0781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77536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46272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93478"/>
              <a:ext cx="4634040" cy="1817728"/>
            </a:xfrm>
            <a:custGeom>
              <a:avLst/>
              <a:pathLst>
                <a:path w="4634040" h="1817728">
                  <a:moveTo>
                    <a:pt x="0" y="148672"/>
                  </a:moveTo>
                  <a:lnTo>
                    <a:pt x="463404" y="0"/>
                  </a:lnTo>
                  <a:lnTo>
                    <a:pt x="926808" y="73913"/>
                  </a:lnTo>
                  <a:lnTo>
                    <a:pt x="1390212" y="208836"/>
                  </a:lnTo>
                  <a:lnTo>
                    <a:pt x="1853616" y="323789"/>
                  </a:lnTo>
                  <a:lnTo>
                    <a:pt x="2317020" y="315164"/>
                  </a:lnTo>
                  <a:lnTo>
                    <a:pt x="2780424" y="1012363"/>
                  </a:lnTo>
                  <a:lnTo>
                    <a:pt x="3243828" y="1699729"/>
                  </a:lnTo>
                  <a:lnTo>
                    <a:pt x="3707232" y="1817728"/>
                  </a:lnTo>
                  <a:lnTo>
                    <a:pt x="4170636" y="1817728"/>
                  </a:lnTo>
                  <a:lnTo>
                    <a:pt x="4634040" y="1817728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80694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1969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5952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09484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78776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37428"/>
              <a:ext cx="4634040" cy="1773778"/>
            </a:xfrm>
            <a:custGeom>
              <a:avLst/>
              <a:pathLst>
                <a:path w="4634040" h="1773778">
                  <a:moveTo>
                    <a:pt x="0" y="104721"/>
                  </a:moveTo>
                  <a:lnTo>
                    <a:pt x="463404" y="0"/>
                  </a:lnTo>
                  <a:lnTo>
                    <a:pt x="926808" y="112745"/>
                  </a:lnTo>
                  <a:lnTo>
                    <a:pt x="1390212" y="252575"/>
                  </a:lnTo>
                  <a:lnTo>
                    <a:pt x="1853616" y="287892"/>
                  </a:lnTo>
                  <a:lnTo>
                    <a:pt x="2317020" y="980812"/>
                  </a:lnTo>
                  <a:lnTo>
                    <a:pt x="2780424" y="1773778"/>
                  </a:lnTo>
                  <a:lnTo>
                    <a:pt x="3243828" y="1773778"/>
                  </a:lnTo>
                  <a:lnTo>
                    <a:pt x="3707232" y="1773778"/>
                  </a:lnTo>
                  <a:lnTo>
                    <a:pt x="4170636" y="1773778"/>
                  </a:lnTo>
                  <a:lnTo>
                    <a:pt x="4634040" y="1773778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3851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99643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12457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779710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68993"/>
              <a:ext cx="4634040" cy="1742213"/>
            </a:xfrm>
            <a:custGeom>
              <a:avLst/>
              <a:pathLst>
                <a:path w="4634040" h="1742213">
                  <a:moveTo>
                    <a:pt x="0" y="73157"/>
                  </a:moveTo>
                  <a:lnTo>
                    <a:pt x="463404" y="0"/>
                  </a:lnTo>
                  <a:lnTo>
                    <a:pt x="926808" y="157919"/>
                  </a:lnTo>
                  <a:lnTo>
                    <a:pt x="1390212" y="286065"/>
                  </a:lnTo>
                  <a:lnTo>
                    <a:pt x="1853616" y="941197"/>
                  </a:lnTo>
                  <a:lnTo>
                    <a:pt x="2317020" y="1742213"/>
                  </a:lnTo>
                  <a:lnTo>
                    <a:pt x="2780424" y="1742213"/>
                  </a:lnTo>
                  <a:lnTo>
                    <a:pt x="3243828" y="1742213"/>
                  </a:lnTo>
                  <a:lnTo>
                    <a:pt x="3707232" y="1742213"/>
                  </a:lnTo>
                  <a:lnTo>
                    <a:pt x="4170636" y="1742213"/>
                  </a:lnTo>
                  <a:lnTo>
                    <a:pt x="4634040" y="1742213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8769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386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21500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47715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07442"/>
              <a:ext cx="4634040" cy="1703764"/>
            </a:xfrm>
            <a:custGeom>
              <a:avLst/>
              <a:pathLst>
                <a:path w="4634040" h="1703764">
                  <a:moveTo>
                    <a:pt x="0" y="34707"/>
                  </a:moveTo>
                  <a:lnTo>
                    <a:pt x="463404" y="0"/>
                  </a:lnTo>
                  <a:lnTo>
                    <a:pt x="926808" y="161653"/>
                  </a:lnTo>
                  <a:lnTo>
                    <a:pt x="1390212" y="338039"/>
                  </a:lnTo>
                  <a:lnTo>
                    <a:pt x="1853616" y="1600193"/>
                  </a:lnTo>
                  <a:lnTo>
                    <a:pt x="2317020" y="1703764"/>
                  </a:lnTo>
                  <a:lnTo>
                    <a:pt x="2780424" y="1703764"/>
                  </a:lnTo>
                  <a:lnTo>
                    <a:pt x="3243828" y="1703764"/>
                  </a:lnTo>
                  <a:lnTo>
                    <a:pt x="3707232" y="1703764"/>
                  </a:lnTo>
                  <a:lnTo>
                    <a:pt x="4170636" y="1703764"/>
                  </a:lnTo>
                  <a:lnTo>
                    <a:pt x="4634040" y="1703764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8977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1178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7154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28223"/>
              <a:ext cx="4634040" cy="1682983"/>
            </a:xfrm>
            <a:custGeom>
              <a:avLst/>
              <a:pathLst>
                <a:path w="4634040" h="1682983">
                  <a:moveTo>
                    <a:pt x="0" y="13927"/>
                  </a:moveTo>
                  <a:lnTo>
                    <a:pt x="463404" y="0"/>
                  </a:lnTo>
                  <a:lnTo>
                    <a:pt x="926808" y="214041"/>
                  </a:lnTo>
                  <a:lnTo>
                    <a:pt x="1390212" y="873799"/>
                  </a:lnTo>
                  <a:lnTo>
                    <a:pt x="1853616" y="1682983"/>
                  </a:lnTo>
                  <a:lnTo>
                    <a:pt x="2317020" y="1682983"/>
                  </a:lnTo>
                  <a:lnTo>
                    <a:pt x="2780424" y="1682983"/>
                  </a:lnTo>
                  <a:lnTo>
                    <a:pt x="3243828" y="1682983"/>
                  </a:lnTo>
                  <a:lnTo>
                    <a:pt x="3707232" y="1682983"/>
                  </a:lnTo>
                  <a:lnTo>
                    <a:pt x="4170636" y="1682983"/>
                  </a:lnTo>
                  <a:lnTo>
                    <a:pt x="4634040" y="1682983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3511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1742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28135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42150"/>
              <a:ext cx="4634040" cy="1669056"/>
            </a:xfrm>
            <a:custGeom>
              <a:avLst/>
              <a:pathLst>
                <a:path w="4634040" h="1669056">
                  <a:moveTo>
                    <a:pt x="0" y="0"/>
                  </a:moveTo>
                  <a:lnTo>
                    <a:pt x="463404" y="23444"/>
                  </a:lnTo>
                  <a:lnTo>
                    <a:pt x="926808" y="262617"/>
                  </a:lnTo>
                  <a:lnTo>
                    <a:pt x="1390212" y="1369685"/>
                  </a:lnTo>
                  <a:lnTo>
                    <a:pt x="1853616" y="1669056"/>
                  </a:lnTo>
                  <a:lnTo>
                    <a:pt x="2317020" y="1669056"/>
                  </a:lnTo>
                  <a:lnTo>
                    <a:pt x="2780424" y="1669056"/>
                  </a:lnTo>
                  <a:lnTo>
                    <a:pt x="3243828" y="1669056"/>
                  </a:lnTo>
                  <a:lnTo>
                    <a:pt x="3707232" y="1669056"/>
                  </a:lnTo>
                  <a:lnTo>
                    <a:pt x="4170636" y="1669056"/>
                  </a:lnTo>
                  <a:lnTo>
                    <a:pt x="4634040" y="1669056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116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97401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16654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42150"/>
              <a:ext cx="4634040" cy="1669056"/>
            </a:xfrm>
            <a:custGeom>
              <a:avLst/>
              <a:pathLst>
                <a:path w="4634040" h="1669056">
                  <a:moveTo>
                    <a:pt x="0" y="0"/>
                  </a:moveTo>
                  <a:lnTo>
                    <a:pt x="463404" y="62346"/>
                  </a:lnTo>
                  <a:lnTo>
                    <a:pt x="926808" y="254875"/>
                  </a:lnTo>
                  <a:lnTo>
                    <a:pt x="1390212" y="1669056"/>
                  </a:lnTo>
                  <a:lnTo>
                    <a:pt x="1853616" y="1669056"/>
                  </a:lnTo>
                  <a:lnTo>
                    <a:pt x="2317020" y="1669056"/>
                  </a:lnTo>
                  <a:lnTo>
                    <a:pt x="2780424" y="1669056"/>
                  </a:lnTo>
                  <a:lnTo>
                    <a:pt x="3243828" y="1669056"/>
                  </a:lnTo>
                  <a:lnTo>
                    <a:pt x="3707232" y="1669056"/>
                  </a:lnTo>
                  <a:lnTo>
                    <a:pt x="4170636" y="1669056"/>
                  </a:lnTo>
                  <a:lnTo>
                    <a:pt x="4634040" y="1669056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5247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2494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69740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26987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84233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148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50470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7716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4963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2210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79456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36703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524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2494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69740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26987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84233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148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5247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2494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69740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26987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84233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148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515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8541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38316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033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292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3844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6704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759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026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60391"/>
            </a:xfrm>
            <a:custGeom>
              <a:avLst/>
              <a:pathLst>
                <a:path w="4634040" h="560391">
                  <a:moveTo>
                    <a:pt x="0" y="560391"/>
                  </a:moveTo>
                  <a:lnTo>
                    <a:pt x="463404" y="326"/>
                  </a:lnTo>
                  <a:lnTo>
                    <a:pt x="926808" y="0"/>
                  </a:lnTo>
                  <a:lnTo>
                    <a:pt x="1390212" y="10586"/>
                  </a:lnTo>
                  <a:lnTo>
                    <a:pt x="1853616" y="8336"/>
                  </a:lnTo>
                  <a:lnTo>
                    <a:pt x="2317020" y="28475"/>
                  </a:lnTo>
                  <a:lnTo>
                    <a:pt x="2780424" y="54395"/>
                  </a:lnTo>
                  <a:lnTo>
                    <a:pt x="3243828" y="63610"/>
                  </a:lnTo>
                  <a:lnTo>
                    <a:pt x="3707232" y="92209"/>
                  </a:lnTo>
                  <a:lnTo>
                    <a:pt x="4170636" y="101097"/>
                  </a:lnTo>
                  <a:lnTo>
                    <a:pt x="4634040" y="12777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5993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4921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56004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0641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376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5993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67555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1528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7849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3093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490411"/>
              <a:ext cx="4634040" cy="475291"/>
            </a:xfrm>
            <a:custGeom>
              <a:avLst/>
              <a:pathLst>
                <a:path w="4634040" h="475291">
                  <a:moveTo>
                    <a:pt x="0" y="475291"/>
                  </a:moveTo>
                  <a:lnTo>
                    <a:pt x="463404" y="0"/>
                  </a:lnTo>
                  <a:lnTo>
                    <a:pt x="926808" y="32220"/>
                  </a:lnTo>
                  <a:lnTo>
                    <a:pt x="1390212" y="100116"/>
                  </a:lnTo>
                  <a:lnTo>
                    <a:pt x="1853616" y="146481"/>
                  </a:lnTo>
                  <a:lnTo>
                    <a:pt x="2317020" y="177726"/>
                  </a:lnTo>
                  <a:lnTo>
                    <a:pt x="2780424" y="200003"/>
                  </a:lnTo>
                  <a:lnTo>
                    <a:pt x="3243828" y="215620"/>
                  </a:lnTo>
                  <a:lnTo>
                    <a:pt x="3707232" y="255358"/>
                  </a:lnTo>
                  <a:lnTo>
                    <a:pt x="4170636" y="325065"/>
                  </a:lnTo>
                  <a:lnTo>
                    <a:pt x="4634040" y="371001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080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6302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231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6098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7546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3897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435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29547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0140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06728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538506"/>
              <a:ext cx="4634040" cy="559255"/>
            </a:xfrm>
            <a:custGeom>
              <a:avLst/>
              <a:pathLst>
                <a:path w="4634040" h="559255">
                  <a:moveTo>
                    <a:pt x="0" y="427196"/>
                  </a:moveTo>
                  <a:lnTo>
                    <a:pt x="463404" y="0"/>
                  </a:lnTo>
                  <a:lnTo>
                    <a:pt x="926808" y="122216"/>
                  </a:lnTo>
                  <a:lnTo>
                    <a:pt x="1390212" y="215149"/>
                  </a:lnTo>
                  <a:lnTo>
                    <a:pt x="1853616" y="252963"/>
                  </a:lnTo>
                  <a:lnTo>
                    <a:pt x="2317020" y="367438"/>
                  </a:lnTo>
                  <a:lnTo>
                    <a:pt x="2780424" y="430947"/>
                  </a:lnTo>
                  <a:lnTo>
                    <a:pt x="3243828" y="435549"/>
                  </a:lnTo>
                  <a:lnTo>
                    <a:pt x="3707232" y="446698"/>
                  </a:lnTo>
                  <a:lnTo>
                    <a:pt x="4170636" y="493379"/>
                  </a:lnTo>
                  <a:lnTo>
                    <a:pt x="4634040" y="559255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155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5573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5016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9622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03521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0823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3776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73512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37635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4978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45984"/>
              <a:ext cx="4634040" cy="1934282"/>
            </a:xfrm>
            <a:custGeom>
              <a:avLst/>
              <a:pathLst>
                <a:path w="4634040" h="1934282">
                  <a:moveTo>
                    <a:pt x="0" y="319718"/>
                  </a:moveTo>
                  <a:lnTo>
                    <a:pt x="463404" y="0"/>
                  </a:lnTo>
                  <a:lnTo>
                    <a:pt x="926808" y="140229"/>
                  </a:lnTo>
                  <a:lnTo>
                    <a:pt x="1390212" y="234656"/>
                  </a:lnTo>
                  <a:lnTo>
                    <a:pt x="1853616" y="346790"/>
                  </a:lnTo>
                  <a:lnTo>
                    <a:pt x="2317020" y="419707"/>
                  </a:lnTo>
                  <a:lnTo>
                    <a:pt x="2780424" y="392731"/>
                  </a:lnTo>
                  <a:lnTo>
                    <a:pt x="3243828" y="762189"/>
                  </a:lnTo>
                  <a:lnTo>
                    <a:pt x="3707232" y="1119620"/>
                  </a:lnTo>
                  <a:lnTo>
                    <a:pt x="4170636" y="1148005"/>
                  </a:lnTo>
                  <a:lnTo>
                    <a:pt x="4634040" y="193428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0094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4287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8819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5694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13036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72859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13594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31421"/>
              <a:ext cx="4634040" cy="1879785"/>
            </a:xfrm>
            <a:custGeom>
              <a:avLst/>
              <a:pathLst>
                <a:path w="4634040" h="1879785">
                  <a:moveTo>
                    <a:pt x="0" y="234281"/>
                  </a:moveTo>
                  <a:lnTo>
                    <a:pt x="463404" y="0"/>
                  </a:lnTo>
                  <a:lnTo>
                    <a:pt x="926808" y="141938"/>
                  </a:lnTo>
                  <a:lnTo>
                    <a:pt x="1390212" y="287251"/>
                  </a:lnTo>
                  <a:lnTo>
                    <a:pt x="1853616" y="356005"/>
                  </a:lnTo>
                  <a:lnTo>
                    <a:pt x="2317020" y="429420"/>
                  </a:lnTo>
                  <a:lnTo>
                    <a:pt x="2780424" y="1027657"/>
                  </a:lnTo>
                  <a:lnTo>
                    <a:pt x="3243828" y="1434999"/>
                  </a:lnTo>
                  <a:lnTo>
                    <a:pt x="3707232" y="1879785"/>
                  </a:lnTo>
                  <a:lnTo>
                    <a:pt x="4170636" y="1879785"/>
                  </a:lnTo>
                  <a:lnTo>
                    <a:pt x="4634040" y="1879785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7837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6792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6143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14162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70517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7858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14260"/>
              <a:ext cx="4634040" cy="1796946"/>
            </a:xfrm>
            <a:custGeom>
              <a:avLst/>
              <a:pathLst>
                <a:path w="4634040" h="1796946">
                  <a:moveTo>
                    <a:pt x="0" y="151442"/>
                  </a:moveTo>
                  <a:lnTo>
                    <a:pt x="463404" y="0"/>
                  </a:lnTo>
                  <a:lnTo>
                    <a:pt x="926808" y="184139"/>
                  </a:lnTo>
                  <a:lnTo>
                    <a:pt x="1390212" y="277656"/>
                  </a:lnTo>
                  <a:lnTo>
                    <a:pt x="1853616" y="357843"/>
                  </a:lnTo>
                  <a:lnTo>
                    <a:pt x="2317020" y="921395"/>
                  </a:lnTo>
                  <a:lnTo>
                    <a:pt x="2780424" y="1794808"/>
                  </a:lnTo>
                  <a:lnTo>
                    <a:pt x="3243828" y="1796946"/>
                  </a:lnTo>
                  <a:lnTo>
                    <a:pt x="3707232" y="1796946"/>
                  </a:lnTo>
                  <a:lnTo>
                    <a:pt x="4170636" y="1796946"/>
                  </a:lnTo>
                  <a:lnTo>
                    <a:pt x="4634040" y="1796946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71151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2780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08073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71138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762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901631"/>
              <a:ext cx="4634040" cy="1709575"/>
            </a:xfrm>
            <a:custGeom>
              <a:avLst/>
              <a:pathLst>
                <a:path w="4634040" h="1709575">
                  <a:moveTo>
                    <a:pt x="0" y="64071"/>
                  </a:moveTo>
                  <a:lnTo>
                    <a:pt x="463404" y="0"/>
                  </a:lnTo>
                  <a:lnTo>
                    <a:pt x="926808" y="156655"/>
                  </a:lnTo>
                  <a:lnTo>
                    <a:pt x="1390212" y="209582"/>
                  </a:lnTo>
                  <a:lnTo>
                    <a:pt x="1853616" y="840233"/>
                  </a:lnTo>
                  <a:lnTo>
                    <a:pt x="2317020" y="1705074"/>
                  </a:lnTo>
                  <a:lnTo>
                    <a:pt x="2780424" y="1709575"/>
                  </a:lnTo>
                  <a:lnTo>
                    <a:pt x="3243828" y="1709575"/>
                  </a:lnTo>
                  <a:lnTo>
                    <a:pt x="3707232" y="1709575"/>
                  </a:lnTo>
                  <a:lnTo>
                    <a:pt x="4170636" y="1709575"/>
                  </a:lnTo>
                  <a:lnTo>
                    <a:pt x="4634040" y="1709575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91931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746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4570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2649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49796"/>
              <a:ext cx="4634040" cy="1661410"/>
            </a:xfrm>
            <a:custGeom>
              <a:avLst/>
              <a:pathLst>
                <a:path w="4634040" h="1661410">
                  <a:moveTo>
                    <a:pt x="0" y="15906"/>
                  </a:moveTo>
                  <a:lnTo>
                    <a:pt x="463404" y="0"/>
                  </a:lnTo>
                  <a:lnTo>
                    <a:pt x="926808" y="155294"/>
                  </a:lnTo>
                  <a:lnTo>
                    <a:pt x="1390212" y="537745"/>
                  </a:lnTo>
                  <a:lnTo>
                    <a:pt x="1853616" y="1345645"/>
                  </a:lnTo>
                  <a:lnTo>
                    <a:pt x="2317020" y="1661410"/>
                  </a:lnTo>
                  <a:lnTo>
                    <a:pt x="2780424" y="1661410"/>
                  </a:lnTo>
                  <a:lnTo>
                    <a:pt x="3243828" y="1661410"/>
                  </a:lnTo>
                  <a:lnTo>
                    <a:pt x="3707232" y="1661410"/>
                  </a:lnTo>
                  <a:lnTo>
                    <a:pt x="4170636" y="1661410"/>
                  </a:lnTo>
                  <a:lnTo>
                    <a:pt x="4634040" y="166141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5970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107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0766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65702"/>
              <a:ext cx="4634040" cy="1645504"/>
            </a:xfrm>
            <a:custGeom>
              <a:avLst/>
              <a:pathLst>
                <a:path w="4634040" h="1645504">
                  <a:moveTo>
                    <a:pt x="0" y="0"/>
                  </a:moveTo>
                  <a:lnTo>
                    <a:pt x="463404" y="24484"/>
                  </a:lnTo>
                  <a:lnTo>
                    <a:pt x="926808" y="175573"/>
                  </a:lnTo>
                  <a:lnTo>
                    <a:pt x="1390212" y="772439"/>
                  </a:lnTo>
                  <a:lnTo>
                    <a:pt x="1853616" y="1645504"/>
                  </a:lnTo>
                  <a:lnTo>
                    <a:pt x="2317020" y="1645504"/>
                  </a:lnTo>
                  <a:lnTo>
                    <a:pt x="2780424" y="1645504"/>
                  </a:lnTo>
                  <a:lnTo>
                    <a:pt x="3243828" y="1645504"/>
                  </a:lnTo>
                  <a:lnTo>
                    <a:pt x="3707232" y="1645504"/>
                  </a:lnTo>
                  <a:lnTo>
                    <a:pt x="4170636" y="1645504"/>
                  </a:lnTo>
                  <a:lnTo>
                    <a:pt x="4634040" y="164550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300285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1162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394340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65702"/>
              <a:ext cx="4634040" cy="1645504"/>
            </a:xfrm>
            <a:custGeom>
              <a:avLst/>
              <a:pathLst>
                <a:path w="4634040" h="1645504">
                  <a:moveTo>
                    <a:pt x="0" y="0"/>
                  </a:moveTo>
                  <a:lnTo>
                    <a:pt x="463404" y="67628"/>
                  </a:lnTo>
                  <a:lnTo>
                    <a:pt x="926808" y="181064"/>
                  </a:lnTo>
                  <a:lnTo>
                    <a:pt x="1390212" y="1008183"/>
                  </a:lnTo>
                  <a:lnTo>
                    <a:pt x="1853616" y="1645504"/>
                  </a:lnTo>
                  <a:lnTo>
                    <a:pt x="2317020" y="1645504"/>
                  </a:lnTo>
                  <a:lnTo>
                    <a:pt x="2780424" y="1645504"/>
                  </a:lnTo>
                  <a:lnTo>
                    <a:pt x="3243828" y="1645504"/>
                  </a:lnTo>
                  <a:lnTo>
                    <a:pt x="3707232" y="1645504"/>
                  </a:lnTo>
                  <a:lnTo>
                    <a:pt x="4170636" y="1645504"/>
                  </a:lnTo>
                  <a:lnTo>
                    <a:pt x="4634040" y="1645504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3522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5876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2582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7847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65702"/>
              <a:ext cx="4634040" cy="1645504"/>
            </a:xfrm>
            <a:custGeom>
              <a:avLst/>
              <a:pathLst>
                <a:path w="4634040" h="1645504">
                  <a:moveTo>
                    <a:pt x="0" y="0"/>
                  </a:moveTo>
                  <a:lnTo>
                    <a:pt x="463404" y="123545"/>
                  </a:lnTo>
                  <a:lnTo>
                    <a:pt x="926808" y="322986"/>
                  </a:lnTo>
                  <a:lnTo>
                    <a:pt x="1390212" y="1643253"/>
                  </a:lnTo>
                  <a:lnTo>
                    <a:pt x="1853616" y="1645504"/>
                  </a:lnTo>
                  <a:lnTo>
                    <a:pt x="2317020" y="1645504"/>
                  </a:lnTo>
                  <a:lnTo>
                    <a:pt x="2780424" y="1645504"/>
                  </a:lnTo>
                  <a:lnTo>
                    <a:pt x="3243828" y="1645504"/>
                  </a:lnTo>
                  <a:lnTo>
                    <a:pt x="3707232" y="1645504"/>
                  </a:lnTo>
                  <a:lnTo>
                    <a:pt x="4170636" y="1645504"/>
                  </a:lnTo>
                  <a:lnTo>
                    <a:pt x="4634040" y="1645504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5408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4033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2659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1285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89910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8536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50630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9256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7882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6507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5133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3759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5408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4033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2659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1285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89910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8536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5408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4033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2659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12850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89910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8536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8758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9638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39876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39721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1628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398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6322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8238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1191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91793"/>
            </a:xfrm>
            <a:custGeom>
              <a:avLst/>
              <a:pathLst>
                <a:path w="4634040" h="591793">
                  <a:moveTo>
                    <a:pt x="0" y="591793"/>
                  </a:moveTo>
                  <a:lnTo>
                    <a:pt x="463404" y="0"/>
                  </a:lnTo>
                  <a:lnTo>
                    <a:pt x="926808" y="12749"/>
                  </a:lnTo>
                  <a:lnTo>
                    <a:pt x="1390212" y="21558"/>
                  </a:lnTo>
                  <a:lnTo>
                    <a:pt x="1853616" y="23932"/>
                  </a:lnTo>
                  <a:lnTo>
                    <a:pt x="2317020" y="22387"/>
                  </a:lnTo>
                  <a:lnTo>
                    <a:pt x="2780424" y="41452"/>
                  </a:lnTo>
                  <a:lnTo>
                    <a:pt x="3243828" y="64980"/>
                  </a:lnTo>
                  <a:lnTo>
                    <a:pt x="3707232" y="88389"/>
                  </a:lnTo>
                  <a:lnTo>
                    <a:pt x="4170636" y="107552"/>
                  </a:lnTo>
                  <a:lnTo>
                    <a:pt x="4634040" y="137079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53230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9935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655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7782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70341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2888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5429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7739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257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7240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62782"/>
              <a:ext cx="4634040" cy="434321"/>
            </a:xfrm>
            <a:custGeom>
              <a:avLst/>
              <a:pathLst>
                <a:path w="4634040" h="434321">
                  <a:moveTo>
                    <a:pt x="0" y="434321"/>
                  </a:moveTo>
                  <a:lnTo>
                    <a:pt x="463404" y="0"/>
                  </a:lnTo>
                  <a:lnTo>
                    <a:pt x="926808" y="67054"/>
                  </a:lnTo>
                  <a:lnTo>
                    <a:pt x="1390212" y="133274"/>
                  </a:lnTo>
                  <a:lnTo>
                    <a:pt x="1853616" y="145520"/>
                  </a:lnTo>
                  <a:lnTo>
                    <a:pt x="2317020" y="171107"/>
                  </a:lnTo>
                  <a:lnTo>
                    <a:pt x="2780424" y="196585"/>
                  </a:lnTo>
                  <a:lnTo>
                    <a:pt x="3243828" y="221995"/>
                  </a:lnTo>
                  <a:lnTo>
                    <a:pt x="3707232" y="245088"/>
                  </a:lnTo>
                  <a:lnTo>
                    <a:pt x="4170636" y="293477"/>
                  </a:lnTo>
                  <a:lnTo>
                    <a:pt x="4634040" y="34009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60548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70558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645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9460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8671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4073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302136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06003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4635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19432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35965"/>
              <a:ext cx="4634040" cy="588837"/>
            </a:xfrm>
            <a:custGeom>
              <a:avLst/>
              <a:pathLst>
                <a:path w="4634040" h="588837">
                  <a:moveTo>
                    <a:pt x="0" y="361138"/>
                  </a:moveTo>
                  <a:lnTo>
                    <a:pt x="463404" y="0"/>
                  </a:lnTo>
                  <a:lnTo>
                    <a:pt x="926808" y="100102"/>
                  </a:lnTo>
                  <a:lnTo>
                    <a:pt x="1390212" y="159057"/>
                  </a:lnTo>
                  <a:lnTo>
                    <a:pt x="1853616" y="189119"/>
                  </a:lnTo>
                  <a:lnTo>
                    <a:pt x="2317020" y="281231"/>
                  </a:lnTo>
                  <a:lnTo>
                    <a:pt x="2780424" y="335246"/>
                  </a:lnTo>
                  <a:lnTo>
                    <a:pt x="3243828" y="415879"/>
                  </a:lnTo>
                  <a:lnTo>
                    <a:pt x="3707232" y="454552"/>
                  </a:lnTo>
                  <a:lnTo>
                    <a:pt x="4170636" y="440864"/>
                  </a:lnTo>
                  <a:lnTo>
                    <a:pt x="4634040" y="58883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6508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80207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7626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97036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05544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7921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53413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7989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4084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95564"/>
              <a:ext cx="4634040" cy="1915642"/>
            </a:xfrm>
            <a:custGeom>
              <a:avLst/>
              <a:pathLst>
                <a:path w="4634040" h="1915642">
                  <a:moveTo>
                    <a:pt x="0" y="301540"/>
                  </a:moveTo>
                  <a:lnTo>
                    <a:pt x="463404" y="0"/>
                  </a:lnTo>
                  <a:lnTo>
                    <a:pt x="926808" y="136991"/>
                  </a:lnTo>
                  <a:lnTo>
                    <a:pt x="1390212" y="211180"/>
                  </a:lnTo>
                  <a:lnTo>
                    <a:pt x="1853616" y="305283"/>
                  </a:lnTo>
                  <a:lnTo>
                    <a:pt x="2317020" y="390360"/>
                  </a:lnTo>
                  <a:lnTo>
                    <a:pt x="2780424" y="414127"/>
                  </a:lnTo>
                  <a:lnTo>
                    <a:pt x="3243828" y="869053"/>
                  </a:lnTo>
                  <a:lnTo>
                    <a:pt x="3707232" y="1133885"/>
                  </a:lnTo>
                  <a:lnTo>
                    <a:pt x="4170636" y="1743322"/>
                  </a:lnTo>
                  <a:lnTo>
                    <a:pt x="4634040" y="191564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3358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6853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97015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9836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27233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78654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5107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64060"/>
              <a:ext cx="4634040" cy="1847146"/>
            </a:xfrm>
            <a:custGeom>
              <a:avLst/>
              <a:pathLst>
                <a:path w="4634040" h="1847146">
                  <a:moveTo>
                    <a:pt x="0" y="233044"/>
                  </a:moveTo>
                  <a:lnTo>
                    <a:pt x="463404" y="0"/>
                  </a:lnTo>
                  <a:lnTo>
                    <a:pt x="926808" y="134953"/>
                  </a:lnTo>
                  <a:lnTo>
                    <a:pt x="1390212" y="236570"/>
                  </a:lnTo>
                  <a:lnTo>
                    <a:pt x="1853616" y="364783"/>
                  </a:lnTo>
                  <a:lnTo>
                    <a:pt x="2317020" y="538753"/>
                  </a:lnTo>
                  <a:lnTo>
                    <a:pt x="2780424" y="1052966"/>
                  </a:lnTo>
                  <a:lnTo>
                    <a:pt x="3243828" y="1817490"/>
                  </a:lnTo>
                  <a:lnTo>
                    <a:pt x="3707232" y="1847146"/>
                  </a:lnTo>
                  <a:lnTo>
                    <a:pt x="4170636" y="1847146"/>
                  </a:lnTo>
                  <a:lnTo>
                    <a:pt x="4634040" y="1847146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79978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7904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9183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31026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3170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30269"/>
              <a:ext cx="4634040" cy="1780937"/>
            </a:xfrm>
            <a:custGeom>
              <a:avLst/>
              <a:pathLst>
                <a:path w="4634040" h="1780937">
                  <a:moveTo>
                    <a:pt x="0" y="166835"/>
                  </a:moveTo>
                  <a:lnTo>
                    <a:pt x="463404" y="0"/>
                  </a:lnTo>
                  <a:lnTo>
                    <a:pt x="926808" y="179257"/>
                  </a:lnTo>
                  <a:lnTo>
                    <a:pt x="1390212" y="292041"/>
                  </a:lnTo>
                  <a:lnTo>
                    <a:pt x="1853616" y="510475"/>
                  </a:lnTo>
                  <a:lnTo>
                    <a:pt x="2317020" y="1031911"/>
                  </a:lnTo>
                  <a:lnTo>
                    <a:pt x="2780424" y="1780937"/>
                  </a:lnTo>
                  <a:lnTo>
                    <a:pt x="3243828" y="1780937"/>
                  </a:lnTo>
                  <a:lnTo>
                    <a:pt x="3707232" y="1780937"/>
                  </a:lnTo>
                  <a:lnTo>
                    <a:pt x="4170636" y="1780937"/>
                  </a:lnTo>
                  <a:lnTo>
                    <a:pt x="4634040" y="1780937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6010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12535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14748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77845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90588"/>
              <a:ext cx="4634040" cy="1720618"/>
            </a:xfrm>
            <a:custGeom>
              <a:avLst/>
              <a:pathLst>
                <a:path w="4634040" h="1720618">
                  <a:moveTo>
                    <a:pt x="0" y="106515"/>
                  </a:moveTo>
                  <a:lnTo>
                    <a:pt x="463404" y="0"/>
                  </a:lnTo>
                  <a:lnTo>
                    <a:pt x="926808" y="152426"/>
                  </a:lnTo>
                  <a:lnTo>
                    <a:pt x="1390212" y="287380"/>
                  </a:lnTo>
                  <a:lnTo>
                    <a:pt x="1853616" y="918349"/>
                  </a:lnTo>
                  <a:lnTo>
                    <a:pt x="2317020" y="1720618"/>
                  </a:lnTo>
                  <a:lnTo>
                    <a:pt x="2780424" y="1720618"/>
                  </a:lnTo>
                  <a:lnTo>
                    <a:pt x="3243828" y="1720618"/>
                  </a:lnTo>
                  <a:lnTo>
                    <a:pt x="3707232" y="1720618"/>
                  </a:lnTo>
                  <a:lnTo>
                    <a:pt x="4170636" y="1720618"/>
                  </a:lnTo>
                  <a:lnTo>
                    <a:pt x="4634040" y="1720618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90444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8602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60416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5294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34923"/>
              <a:ext cx="4634040" cy="1676283"/>
            </a:xfrm>
            <a:custGeom>
              <a:avLst/>
              <a:pathLst>
                <a:path w="4634040" h="1676283">
                  <a:moveTo>
                    <a:pt x="0" y="62180"/>
                  </a:moveTo>
                  <a:lnTo>
                    <a:pt x="463404" y="0"/>
                  </a:lnTo>
                  <a:lnTo>
                    <a:pt x="926808" y="181585"/>
                  </a:lnTo>
                  <a:lnTo>
                    <a:pt x="1390212" y="699724"/>
                  </a:lnTo>
                  <a:lnTo>
                    <a:pt x="1853616" y="1648498"/>
                  </a:lnTo>
                  <a:lnTo>
                    <a:pt x="2317020" y="1676283"/>
                  </a:lnTo>
                  <a:lnTo>
                    <a:pt x="2780424" y="1676283"/>
                  </a:lnTo>
                  <a:lnTo>
                    <a:pt x="3243828" y="1676283"/>
                  </a:lnTo>
                  <a:lnTo>
                    <a:pt x="3707232" y="1676283"/>
                  </a:lnTo>
                  <a:lnTo>
                    <a:pt x="4170636" y="1676283"/>
                  </a:lnTo>
                  <a:lnTo>
                    <a:pt x="4634040" y="1676283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3439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4137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9097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64876"/>
              <a:ext cx="4634040" cy="1646330"/>
            </a:xfrm>
            <a:custGeom>
              <a:avLst/>
              <a:pathLst>
                <a:path w="4634040" h="1646330">
                  <a:moveTo>
                    <a:pt x="0" y="32228"/>
                  </a:moveTo>
                  <a:lnTo>
                    <a:pt x="463404" y="0"/>
                  </a:lnTo>
                  <a:lnTo>
                    <a:pt x="926808" y="206975"/>
                  </a:lnTo>
                  <a:lnTo>
                    <a:pt x="1390212" y="856583"/>
                  </a:lnTo>
                  <a:lnTo>
                    <a:pt x="1853616" y="1646330"/>
                  </a:lnTo>
                  <a:lnTo>
                    <a:pt x="2317020" y="1646330"/>
                  </a:lnTo>
                  <a:lnTo>
                    <a:pt x="2780424" y="1646330"/>
                  </a:lnTo>
                  <a:lnTo>
                    <a:pt x="3243828" y="1646330"/>
                  </a:lnTo>
                  <a:lnTo>
                    <a:pt x="3707232" y="1646330"/>
                  </a:lnTo>
                  <a:lnTo>
                    <a:pt x="4170636" y="1646330"/>
                  </a:lnTo>
                  <a:lnTo>
                    <a:pt x="4634040" y="164633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7927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17959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48845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97104"/>
              <a:ext cx="4634040" cy="1614102"/>
            </a:xfrm>
            <a:custGeom>
              <a:avLst/>
              <a:pathLst>
                <a:path w="4634040" h="1614102">
                  <a:moveTo>
                    <a:pt x="0" y="0"/>
                  </a:moveTo>
                  <a:lnTo>
                    <a:pt x="463404" y="12650"/>
                  </a:lnTo>
                  <a:lnTo>
                    <a:pt x="926808" y="212974"/>
                  </a:lnTo>
                  <a:lnTo>
                    <a:pt x="1390212" y="1521829"/>
                  </a:lnTo>
                  <a:lnTo>
                    <a:pt x="1853616" y="1614102"/>
                  </a:lnTo>
                  <a:lnTo>
                    <a:pt x="2317020" y="1614102"/>
                  </a:lnTo>
                  <a:lnTo>
                    <a:pt x="2780424" y="1614102"/>
                  </a:lnTo>
                  <a:lnTo>
                    <a:pt x="3243828" y="1614102"/>
                  </a:lnTo>
                  <a:lnTo>
                    <a:pt x="3707232" y="1614102"/>
                  </a:lnTo>
                  <a:lnTo>
                    <a:pt x="4170636" y="1614102"/>
                  </a:lnTo>
                  <a:lnTo>
                    <a:pt x="4634040" y="1614102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6662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4662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42236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97104"/>
              <a:ext cx="4634040" cy="1614102"/>
            </a:xfrm>
            <a:custGeom>
              <a:avLst/>
              <a:pathLst>
                <a:path w="4634040" h="1614102">
                  <a:moveTo>
                    <a:pt x="0" y="0"/>
                  </a:moveTo>
                  <a:lnTo>
                    <a:pt x="463404" y="80000"/>
                  </a:lnTo>
                  <a:lnTo>
                    <a:pt x="926808" y="455739"/>
                  </a:lnTo>
                  <a:lnTo>
                    <a:pt x="1390212" y="1614102"/>
                  </a:lnTo>
                  <a:lnTo>
                    <a:pt x="1853616" y="1614102"/>
                  </a:lnTo>
                  <a:lnTo>
                    <a:pt x="2317020" y="1614102"/>
                  </a:lnTo>
                  <a:lnTo>
                    <a:pt x="2780424" y="1614102"/>
                  </a:lnTo>
                  <a:lnTo>
                    <a:pt x="3243828" y="1614102"/>
                  </a:lnTo>
                  <a:lnTo>
                    <a:pt x="3707232" y="1614102"/>
                  </a:lnTo>
                  <a:lnTo>
                    <a:pt x="4170636" y="1614102"/>
                  </a:lnTo>
                  <a:lnTo>
                    <a:pt x="4634040" y="1614102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222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2240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0257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28274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86291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4308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9445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7462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54798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3497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1514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395313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4222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2240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025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2827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86291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4308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42229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2240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0257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28274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86291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43087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9232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839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0361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167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2361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4716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560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7766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4980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68038"/>
            </a:xfrm>
            <a:custGeom>
              <a:avLst/>
              <a:pathLst>
                <a:path w="4634040" h="568038">
                  <a:moveTo>
                    <a:pt x="0" y="568038"/>
                  </a:moveTo>
                  <a:lnTo>
                    <a:pt x="463404" y="0"/>
                  </a:lnTo>
                  <a:lnTo>
                    <a:pt x="926808" y="17489"/>
                  </a:lnTo>
                  <a:lnTo>
                    <a:pt x="1390212" y="9082"/>
                  </a:lnTo>
                  <a:lnTo>
                    <a:pt x="1853616" y="28782"/>
                  </a:lnTo>
                  <a:lnTo>
                    <a:pt x="2317020" y="41919"/>
                  </a:lnTo>
                  <a:lnTo>
                    <a:pt x="2780424" y="48781"/>
                  </a:lnTo>
                  <a:lnTo>
                    <a:pt x="3243828" y="72335"/>
                  </a:lnTo>
                  <a:lnTo>
                    <a:pt x="3707232" y="81175"/>
                  </a:lnTo>
                  <a:lnTo>
                    <a:pt x="4170636" y="102829"/>
                  </a:lnTo>
                  <a:lnTo>
                    <a:pt x="4634040" y="123195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7160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1103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56027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5789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8906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0179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4302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9730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7392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92121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02085"/>
              <a:ext cx="4634040" cy="471263"/>
            </a:xfrm>
            <a:custGeom>
              <a:avLst/>
              <a:pathLst>
                <a:path w="4634040" h="471263">
                  <a:moveTo>
                    <a:pt x="0" y="471263"/>
                  </a:moveTo>
                  <a:lnTo>
                    <a:pt x="463404" y="0"/>
                  </a:lnTo>
                  <a:lnTo>
                    <a:pt x="926808" y="39433"/>
                  </a:lnTo>
                  <a:lnTo>
                    <a:pt x="1390212" y="88672"/>
                  </a:lnTo>
                  <a:lnTo>
                    <a:pt x="1853616" y="186285"/>
                  </a:lnTo>
                  <a:lnTo>
                    <a:pt x="2317020" y="217455"/>
                  </a:lnTo>
                  <a:lnTo>
                    <a:pt x="2780424" y="230193"/>
                  </a:lnTo>
                  <a:lnTo>
                    <a:pt x="3243828" y="271415"/>
                  </a:lnTo>
                  <a:lnTo>
                    <a:pt x="3707232" y="325696"/>
                  </a:lnTo>
                  <a:lnTo>
                    <a:pt x="4170636" y="402318"/>
                  </a:lnTo>
                  <a:lnTo>
                    <a:pt x="4634040" y="449612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4895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67337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5442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997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91294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7610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9146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03310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437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1073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579438"/>
              <a:ext cx="4634040" cy="558429"/>
            </a:xfrm>
            <a:custGeom>
              <a:avLst/>
              <a:pathLst>
                <a:path w="4634040" h="558429">
                  <a:moveTo>
                    <a:pt x="0" y="393911"/>
                  </a:moveTo>
                  <a:lnTo>
                    <a:pt x="463404" y="0"/>
                  </a:lnTo>
                  <a:lnTo>
                    <a:pt x="926808" y="124412"/>
                  </a:lnTo>
                  <a:lnTo>
                    <a:pt x="1390212" y="205466"/>
                  </a:lnTo>
                  <a:lnTo>
                    <a:pt x="1853616" y="250785"/>
                  </a:lnTo>
                  <a:lnTo>
                    <a:pt x="2317020" y="363988"/>
                  </a:lnTo>
                  <a:lnTo>
                    <a:pt x="2780424" y="427143"/>
                  </a:lnTo>
                  <a:lnTo>
                    <a:pt x="3243828" y="442510"/>
                  </a:lnTo>
                  <a:lnTo>
                    <a:pt x="3707232" y="484151"/>
                  </a:lnTo>
                  <a:lnTo>
                    <a:pt x="4170636" y="494766"/>
                  </a:lnTo>
                  <a:lnTo>
                    <a:pt x="4634040" y="558429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3697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8685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6542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300682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04217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07498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33099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80562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1991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67458"/>
              <a:ext cx="4634040" cy="1943748"/>
            </a:xfrm>
            <a:custGeom>
              <a:avLst/>
              <a:pathLst>
                <a:path w="4634040" h="1943748">
                  <a:moveTo>
                    <a:pt x="0" y="305890"/>
                  </a:moveTo>
                  <a:lnTo>
                    <a:pt x="463404" y="0"/>
                  </a:lnTo>
                  <a:lnTo>
                    <a:pt x="926808" y="149873"/>
                  </a:lnTo>
                  <a:lnTo>
                    <a:pt x="1390212" y="228450"/>
                  </a:lnTo>
                  <a:lnTo>
                    <a:pt x="1853616" y="369848"/>
                  </a:lnTo>
                  <a:lnTo>
                    <a:pt x="2317020" y="405192"/>
                  </a:lnTo>
                  <a:lnTo>
                    <a:pt x="2780424" y="438005"/>
                  </a:lnTo>
                  <a:lnTo>
                    <a:pt x="3243828" y="694020"/>
                  </a:lnTo>
                  <a:lnTo>
                    <a:pt x="3707232" y="1168650"/>
                  </a:lnTo>
                  <a:lnTo>
                    <a:pt x="4170636" y="1562169"/>
                  </a:lnTo>
                  <a:lnTo>
                    <a:pt x="4634040" y="1943748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3696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4143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300019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07059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15141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80375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48577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67447"/>
              <a:ext cx="4634040" cy="1843759"/>
            </a:xfrm>
            <a:custGeom>
              <a:avLst/>
              <a:pathLst>
                <a:path w="4634040" h="1843759">
                  <a:moveTo>
                    <a:pt x="0" y="205901"/>
                  </a:moveTo>
                  <a:lnTo>
                    <a:pt x="463404" y="0"/>
                  </a:lnTo>
                  <a:lnTo>
                    <a:pt x="926808" y="104464"/>
                  </a:lnTo>
                  <a:lnTo>
                    <a:pt x="1390212" y="263231"/>
                  </a:lnTo>
                  <a:lnTo>
                    <a:pt x="1853616" y="333632"/>
                  </a:lnTo>
                  <a:lnTo>
                    <a:pt x="2317020" y="414450"/>
                  </a:lnTo>
                  <a:lnTo>
                    <a:pt x="2780424" y="1066783"/>
                  </a:lnTo>
                  <a:lnTo>
                    <a:pt x="3243828" y="1748806"/>
                  </a:lnTo>
                  <a:lnTo>
                    <a:pt x="3707232" y="1843759"/>
                  </a:lnTo>
                  <a:lnTo>
                    <a:pt x="4170636" y="1843759"/>
                  </a:lnTo>
                  <a:lnTo>
                    <a:pt x="4634040" y="1843759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807184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65128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05712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18025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0463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37664"/>
              <a:ext cx="4634040" cy="1773542"/>
            </a:xfrm>
            <a:custGeom>
              <a:avLst/>
              <a:pathLst>
                <a:path w="4634040" h="1773542">
                  <a:moveTo>
                    <a:pt x="0" y="135684"/>
                  </a:moveTo>
                  <a:lnTo>
                    <a:pt x="463404" y="0"/>
                  </a:lnTo>
                  <a:lnTo>
                    <a:pt x="926808" y="157944"/>
                  </a:lnTo>
                  <a:lnTo>
                    <a:pt x="1390212" y="249936"/>
                  </a:lnTo>
                  <a:lnTo>
                    <a:pt x="1853616" y="373070"/>
                  </a:lnTo>
                  <a:lnTo>
                    <a:pt x="2317020" y="997447"/>
                  </a:lnTo>
                  <a:lnTo>
                    <a:pt x="2780424" y="1773542"/>
                  </a:lnTo>
                  <a:lnTo>
                    <a:pt x="3243828" y="1773542"/>
                  </a:lnTo>
                  <a:lnTo>
                    <a:pt x="3707232" y="1773542"/>
                  </a:lnTo>
                  <a:lnTo>
                    <a:pt x="4170636" y="1773542"/>
                  </a:lnTo>
                  <a:lnTo>
                    <a:pt x="4634040" y="1773542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54812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3557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13632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79233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85292"/>
              <a:ext cx="4634040" cy="1725914"/>
            </a:xfrm>
            <a:custGeom>
              <a:avLst/>
              <a:pathLst>
                <a:path w="4634040" h="1725914">
                  <a:moveTo>
                    <a:pt x="0" y="88057"/>
                  </a:moveTo>
                  <a:lnTo>
                    <a:pt x="463404" y="0"/>
                  </a:lnTo>
                  <a:lnTo>
                    <a:pt x="926808" y="180764"/>
                  </a:lnTo>
                  <a:lnTo>
                    <a:pt x="1390212" y="281514"/>
                  </a:lnTo>
                  <a:lnTo>
                    <a:pt x="1853616" y="937522"/>
                  </a:lnTo>
                  <a:lnTo>
                    <a:pt x="2317020" y="1725914"/>
                  </a:lnTo>
                  <a:lnTo>
                    <a:pt x="2780424" y="1725914"/>
                  </a:lnTo>
                  <a:lnTo>
                    <a:pt x="3243828" y="1725914"/>
                  </a:lnTo>
                  <a:lnTo>
                    <a:pt x="3707232" y="1725914"/>
                  </a:lnTo>
                  <a:lnTo>
                    <a:pt x="4170636" y="1725914"/>
                  </a:lnTo>
                  <a:lnTo>
                    <a:pt x="4634040" y="1725914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8964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06598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43525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0127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26968"/>
              <a:ext cx="4634040" cy="1684238"/>
            </a:xfrm>
            <a:custGeom>
              <a:avLst/>
              <a:pathLst>
                <a:path w="4634040" h="1684238">
                  <a:moveTo>
                    <a:pt x="0" y="46381"/>
                  </a:moveTo>
                  <a:lnTo>
                    <a:pt x="463404" y="0"/>
                  </a:lnTo>
                  <a:lnTo>
                    <a:pt x="926808" y="169493"/>
                  </a:lnTo>
                  <a:lnTo>
                    <a:pt x="1390212" y="538769"/>
                  </a:lnTo>
                  <a:lnTo>
                    <a:pt x="1853616" y="1604790"/>
                  </a:lnTo>
                  <a:lnTo>
                    <a:pt x="2317020" y="1684238"/>
                  </a:lnTo>
                  <a:lnTo>
                    <a:pt x="2780424" y="1684238"/>
                  </a:lnTo>
                  <a:lnTo>
                    <a:pt x="3243828" y="1684238"/>
                  </a:lnTo>
                  <a:lnTo>
                    <a:pt x="3707232" y="1684238"/>
                  </a:lnTo>
                  <a:lnTo>
                    <a:pt x="4170636" y="1684238"/>
                  </a:lnTo>
                  <a:lnTo>
                    <a:pt x="4634040" y="1684238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4879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1891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859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73349"/>
              <a:ext cx="4634040" cy="1637857"/>
            </a:xfrm>
            <a:custGeom>
              <a:avLst/>
              <a:pathLst>
                <a:path w="4634040" h="1637857">
                  <a:moveTo>
                    <a:pt x="0" y="0"/>
                  </a:moveTo>
                  <a:lnTo>
                    <a:pt x="463404" y="5922"/>
                  </a:lnTo>
                  <a:lnTo>
                    <a:pt x="926808" y="176049"/>
                  </a:lnTo>
                  <a:lnTo>
                    <a:pt x="1390212" y="843057"/>
                  </a:lnTo>
                  <a:lnTo>
                    <a:pt x="1853616" y="1637857"/>
                  </a:lnTo>
                  <a:lnTo>
                    <a:pt x="2317020" y="1637857"/>
                  </a:lnTo>
                  <a:lnTo>
                    <a:pt x="2780424" y="1637857"/>
                  </a:lnTo>
                  <a:lnTo>
                    <a:pt x="3243828" y="1637857"/>
                  </a:lnTo>
                  <a:lnTo>
                    <a:pt x="3707232" y="1637857"/>
                  </a:lnTo>
                  <a:lnTo>
                    <a:pt x="4170636" y="1637857"/>
                  </a:lnTo>
                  <a:lnTo>
                    <a:pt x="4634040" y="1637857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7047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16517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29029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73349"/>
              <a:ext cx="4634040" cy="1637857"/>
            </a:xfrm>
            <a:custGeom>
              <a:avLst/>
              <a:pathLst>
                <a:path w="4634040" h="1637857">
                  <a:moveTo>
                    <a:pt x="0" y="0"/>
                  </a:moveTo>
                  <a:lnTo>
                    <a:pt x="463404" y="27601"/>
                  </a:lnTo>
                  <a:lnTo>
                    <a:pt x="926808" y="222307"/>
                  </a:lnTo>
                  <a:lnTo>
                    <a:pt x="1390212" y="1347430"/>
                  </a:lnTo>
                  <a:lnTo>
                    <a:pt x="1853616" y="1637857"/>
                  </a:lnTo>
                  <a:lnTo>
                    <a:pt x="2317020" y="1637857"/>
                  </a:lnTo>
                  <a:lnTo>
                    <a:pt x="2780424" y="1637857"/>
                  </a:lnTo>
                  <a:lnTo>
                    <a:pt x="3243828" y="1637857"/>
                  </a:lnTo>
                  <a:lnTo>
                    <a:pt x="3707232" y="1637857"/>
                  </a:lnTo>
                  <a:lnTo>
                    <a:pt x="4170636" y="1637857"/>
                  </a:lnTo>
                  <a:lnTo>
                    <a:pt x="4634040" y="163785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428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3755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2949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73349"/>
              <a:ext cx="4634040" cy="1637857"/>
            </a:xfrm>
            <a:custGeom>
              <a:avLst/>
              <a:pathLst>
                <a:path w="4634040" h="1637857">
                  <a:moveTo>
                    <a:pt x="0" y="0"/>
                  </a:moveTo>
                  <a:lnTo>
                    <a:pt x="463404" y="94685"/>
                  </a:lnTo>
                  <a:lnTo>
                    <a:pt x="926808" y="352040"/>
                  </a:lnTo>
                  <a:lnTo>
                    <a:pt x="1390212" y="1637857"/>
                  </a:lnTo>
                  <a:lnTo>
                    <a:pt x="1853616" y="1637857"/>
                  </a:lnTo>
                  <a:lnTo>
                    <a:pt x="2317020" y="1637857"/>
                  </a:lnTo>
                  <a:lnTo>
                    <a:pt x="2780424" y="1637857"/>
                  </a:lnTo>
                  <a:lnTo>
                    <a:pt x="3243828" y="1637857"/>
                  </a:lnTo>
                  <a:lnTo>
                    <a:pt x="3707232" y="1637857"/>
                  </a:lnTo>
                  <a:lnTo>
                    <a:pt x="4170636" y="1637857"/>
                  </a:lnTo>
                  <a:lnTo>
                    <a:pt x="4634040" y="163785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2141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1711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1282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0853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0423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49994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7363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6934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6505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60757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56464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5217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2141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1711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1282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0853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0423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4999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2141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1711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1282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08531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04238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49994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9409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39187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3962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174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293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3983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6717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8569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2336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70038"/>
            </a:xfrm>
            <a:custGeom>
              <a:avLst/>
              <a:pathLst>
                <a:path w="4634040" h="570038">
                  <a:moveTo>
                    <a:pt x="0" y="570038"/>
                  </a:moveTo>
                  <a:lnTo>
                    <a:pt x="463404" y="0"/>
                  </a:lnTo>
                  <a:lnTo>
                    <a:pt x="926808" y="19267"/>
                  </a:lnTo>
                  <a:lnTo>
                    <a:pt x="1390212" y="17043"/>
                  </a:lnTo>
                  <a:lnTo>
                    <a:pt x="1853616" y="21395"/>
                  </a:lnTo>
                  <a:lnTo>
                    <a:pt x="2317020" y="42663"/>
                  </a:lnTo>
                  <a:lnTo>
                    <a:pt x="2780424" y="54473"/>
                  </a:lnTo>
                  <a:lnTo>
                    <a:pt x="3243828" y="65006"/>
                  </a:lnTo>
                  <a:lnTo>
                    <a:pt x="3707232" y="92338"/>
                  </a:lnTo>
                  <a:lnTo>
                    <a:pt x="4170636" y="110861"/>
                  </a:lnTo>
                  <a:lnTo>
                    <a:pt x="4634040" y="148534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52497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63350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9810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74225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76971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77345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7768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82121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5419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9014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55452"/>
              <a:ext cx="4634040" cy="419897"/>
            </a:xfrm>
            <a:custGeom>
              <a:avLst/>
              <a:pathLst>
                <a:path w="4634040" h="419897">
                  <a:moveTo>
                    <a:pt x="0" y="419897"/>
                  </a:moveTo>
                  <a:lnTo>
                    <a:pt x="463404" y="0"/>
                  </a:lnTo>
                  <a:lnTo>
                    <a:pt x="926808" y="108530"/>
                  </a:lnTo>
                  <a:lnTo>
                    <a:pt x="1390212" y="173131"/>
                  </a:lnTo>
                  <a:lnTo>
                    <a:pt x="1853616" y="217284"/>
                  </a:lnTo>
                  <a:lnTo>
                    <a:pt x="2317020" y="244744"/>
                  </a:lnTo>
                  <a:lnTo>
                    <a:pt x="2780424" y="248478"/>
                  </a:lnTo>
                  <a:lnTo>
                    <a:pt x="3243828" y="252713"/>
                  </a:lnTo>
                  <a:lnTo>
                    <a:pt x="3707232" y="296238"/>
                  </a:lnTo>
                  <a:lnTo>
                    <a:pt x="4170636" y="329220"/>
                  </a:lnTo>
                  <a:lnTo>
                    <a:pt x="4634040" y="36517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65436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77718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8110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85441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92961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994195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305474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305665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307092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19689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84846"/>
              <a:ext cx="4634040" cy="542528"/>
            </a:xfrm>
            <a:custGeom>
              <a:avLst/>
              <a:pathLst>
                <a:path w="4634040" h="542528">
                  <a:moveTo>
                    <a:pt x="0" y="290503"/>
                  </a:moveTo>
                  <a:lnTo>
                    <a:pt x="463404" y="0"/>
                  </a:lnTo>
                  <a:lnTo>
                    <a:pt x="926808" y="122817"/>
                  </a:lnTo>
                  <a:lnTo>
                    <a:pt x="1390212" y="156640"/>
                  </a:lnTo>
                  <a:lnTo>
                    <a:pt x="1853616" y="200049"/>
                  </a:lnTo>
                  <a:lnTo>
                    <a:pt x="2317020" y="275248"/>
                  </a:lnTo>
                  <a:lnTo>
                    <a:pt x="2780424" y="339829"/>
                  </a:lnTo>
                  <a:lnTo>
                    <a:pt x="3243828" y="400376"/>
                  </a:lnTo>
                  <a:lnTo>
                    <a:pt x="3707232" y="402291"/>
                  </a:lnTo>
                  <a:lnTo>
                    <a:pt x="4170636" y="416558"/>
                  </a:lnTo>
                  <a:lnTo>
                    <a:pt x="4634040" y="542528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7463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8444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91302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300089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307783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31319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43611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84185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5414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776789"/>
              <a:ext cx="4634040" cy="1834417"/>
            </a:xfrm>
            <a:custGeom>
              <a:avLst/>
              <a:pathLst>
                <a:path w="4634040" h="1834417">
                  <a:moveTo>
                    <a:pt x="0" y="198559"/>
                  </a:moveTo>
                  <a:lnTo>
                    <a:pt x="463404" y="0"/>
                  </a:lnTo>
                  <a:lnTo>
                    <a:pt x="926808" y="98094"/>
                  </a:lnTo>
                  <a:lnTo>
                    <a:pt x="1390212" y="166717"/>
                  </a:lnTo>
                  <a:lnTo>
                    <a:pt x="1853616" y="254588"/>
                  </a:lnTo>
                  <a:lnTo>
                    <a:pt x="2317020" y="331520"/>
                  </a:lnTo>
                  <a:lnTo>
                    <a:pt x="2780424" y="385684"/>
                  </a:lnTo>
                  <a:lnTo>
                    <a:pt x="3243828" y="689806"/>
                  </a:lnTo>
                  <a:lnTo>
                    <a:pt x="3707232" y="1095543"/>
                  </a:lnTo>
                  <a:lnTo>
                    <a:pt x="4170636" y="1795137"/>
                  </a:lnTo>
                  <a:lnTo>
                    <a:pt x="4634040" y="183441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8276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87397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303217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313837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24679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844087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858084"/>
              <a:ext cx="4634040" cy="1753122"/>
            </a:xfrm>
            <a:custGeom>
              <a:avLst/>
              <a:pathLst>
                <a:path w="4634040" h="1753122">
                  <a:moveTo>
                    <a:pt x="0" y="117265"/>
                  </a:moveTo>
                  <a:lnTo>
                    <a:pt x="463404" y="0"/>
                  </a:lnTo>
                  <a:lnTo>
                    <a:pt x="926808" y="46367"/>
                  </a:lnTo>
                  <a:lnTo>
                    <a:pt x="1390212" y="204573"/>
                  </a:lnTo>
                  <a:lnTo>
                    <a:pt x="1853616" y="310773"/>
                  </a:lnTo>
                  <a:lnTo>
                    <a:pt x="2317020" y="419188"/>
                  </a:lnTo>
                  <a:lnTo>
                    <a:pt x="2780424" y="1016483"/>
                  </a:lnTo>
                  <a:lnTo>
                    <a:pt x="3243828" y="1753122"/>
                  </a:lnTo>
                  <a:lnTo>
                    <a:pt x="3707232" y="1753122"/>
                  </a:lnTo>
                  <a:lnTo>
                    <a:pt x="4170636" y="1753122"/>
                  </a:lnTo>
                  <a:lnTo>
                    <a:pt x="4634040" y="1753122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87580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94706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312613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27392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404913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906280"/>
              <a:ext cx="4634040" cy="1704926"/>
            </a:xfrm>
            <a:custGeom>
              <a:avLst/>
              <a:pathLst>
                <a:path w="4634040" h="1704926">
                  <a:moveTo>
                    <a:pt x="0" y="69069"/>
                  </a:moveTo>
                  <a:lnTo>
                    <a:pt x="463404" y="0"/>
                  </a:lnTo>
                  <a:lnTo>
                    <a:pt x="926808" y="71263"/>
                  </a:lnTo>
                  <a:lnTo>
                    <a:pt x="1390212" y="250332"/>
                  </a:lnTo>
                  <a:lnTo>
                    <a:pt x="1853616" y="398122"/>
                  </a:lnTo>
                  <a:lnTo>
                    <a:pt x="2317020" y="1173336"/>
                  </a:lnTo>
                  <a:lnTo>
                    <a:pt x="2780424" y="1704926"/>
                  </a:lnTo>
                  <a:lnTo>
                    <a:pt x="3243828" y="1704926"/>
                  </a:lnTo>
                  <a:lnTo>
                    <a:pt x="3707232" y="1704926"/>
                  </a:lnTo>
                  <a:lnTo>
                    <a:pt x="4170636" y="1704926"/>
                  </a:lnTo>
                  <a:lnTo>
                    <a:pt x="4634040" y="1704926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90770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305314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20722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8644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938188"/>
              <a:ext cx="4634040" cy="1673018"/>
            </a:xfrm>
            <a:custGeom>
              <a:avLst/>
              <a:pathLst>
                <a:path w="4634040" h="1673018">
                  <a:moveTo>
                    <a:pt x="0" y="37161"/>
                  </a:moveTo>
                  <a:lnTo>
                    <a:pt x="463404" y="0"/>
                  </a:lnTo>
                  <a:lnTo>
                    <a:pt x="926808" y="145439"/>
                  </a:lnTo>
                  <a:lnTo>
                    <a:pt x="1390212" y="299516"/>
                  </a:lnTo>
                  <a:lnTo>
                    <a:pt x="1853616" y="956720"/>
                  </a:lnTo>
                  <a:lnTo>
                    <a:pt x="2317020" y="1673018"/>
                  </a:lnTo>
                  <a:lnTo>
                    <a:pt x="2780424" y="1673018"/>
                  </a:lnTo>
                  <a:lnTo>
                    <a:pt x="3243828" y="1673018"/>
                  </a:lnTo>
                  <a:lnTo>
                    <a:pt x="3707232" y="1673018"/>
                  </a:lnTo>
                  <a:lnTo>
                    <a:pt x="4170636" y="1673018"/>
                  </a:lnTo>
                  <a:lnTo>
                    <a:pt x="4634040" y="1673018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92612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311105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57371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956604"/>
              <a:ext cx="4634040" cy="1654602"/>
            </a:xfrm>
            <a:custGeom>
              <a:avLst/>
              <a:pathLst>
                <a:path w="4634040" h="1654602">
                  <a:moveTo>
                    <a:pt x="0" y="18745"/>
                  </a:moveTo>
                  <a:lnTo>
                    <a:pt x="463404" y="0"/>
                  </a:lnTo>
                  <a:lnTo>
                    <a:pt x="926808" y="184931"/>
                  </a:lnTo>
                  <a:lnTo>
                    <a:pt x="1390212" y="647588"/>
                  </a:lnTo>
                  <a:lnTo>
                    <a:pt x="1853616" y="1654602"/>
                  </a:lnTo>
                  <a:lnTo>
                    <a:pt x="2317020" y="1654602"/>
                  </a:lnTo>
                  <a:lnTo>
                    <a:pt x="2780424" y="1654602"/>
                  </a:lnTo>
                  <a:lnTo>
                    <a:pt x="3243828" y="1654602"/>
                  </a:lnTo>
                  <a:lnTo>
                    <a:pt x="3707232" y="1654602"/>
                  </a:lnTo>
                  <a:lnTo>
                    <a:pt x="4170636" y="1654602"/>
                  </a:lnTo>
                  <a:lnTo>
                    <a:pt x="4634040" y="1654602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94282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17593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87666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73307"/>
              <a:ext cx="4634040" cy="1637899"/>
            </a:xfrm>
            <a:custGeom>
              <a:avLst/>
              <a:pathLst>
                <a:path w="4634040" h="1637899">
                  <a:moveTo>
                    <a:pt x="0" y="2041"/>
                  </a:moveTo>
                  <a:lnTo>
                    <a:pt x="463404" y="0"/>
                  </a:lnTo>
                  <a:lnTo>
                    <a:pt x="926808" y="233106"/>
                  </a:lnTo>
                  <a:lnTo>
                    <a:pt x="1390212" y="933836"/>
                  </a:lnTo>
                  <a:lnTo>
                    <a:pt x="1853616" y="1637899"/>
                  </a:lnTo>
                  <a:lnTo>
                    <a:pt x="2317020" y="1637899"/>
                  </a:lnTo>
                  <a:lnTo>
                    <a:pt x="2780424" y="1637899"/>
                  </a:lnTo>
                  <a:lnTo>
                    <a:pt x="3243828" y="1637899"/>
                  </a:lnTo>
                  <a:lnTo>
                    <a:pt x="3707232" y="1637899"/>
                  </a:lnTo>
                  <a:lnTo>
                    <a:pt x="4170636" y="1637899"/>
                  </a:lnTo>
                  <a:lnTo>
                    <a:pt x="4634040" y="1637899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9761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25328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56370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75349"/>
              <a:ext cx="4634040" cy="1635857"/>
            </a:xfrm>
            <a:custGeom>
              <a:avLst/>
              <a:pathLst>
                <a:path w="4634040" h="1635857">
                  <a:moveTo>
                    <a:pt x="0" y="0"/>
                  </a:moveTo>
                  <a:lnTo>
                    <a:pt x="463404" y="31259"/>
                  </a:lnTo>
                  <a:lnTo>
                    <a:pt x="926808" y="308412"/>
                  </a:lnTo>
                  <a:lnTo>
                    <a:pt x="1390212" y="1618834"/>
                  </a:lnTo>
                  <a:lnTo>
                    <a:pt x="1853616" y="1635857"/>
                  </a:lnTo>
                  <a:lnTo>
                    <a:pt x="2317020" y="1635857"/>
                  </a:lnTo>
                  <a:lnTo>
                    <a:pt x="2780424" y="1635857"/>
                  </a:lnTo>
                  <a:lnTo>
                    <a:pt x="3243828" y="1635857"/>
                  </a:lnTo>
                  <a:lnTo>
                    <a:pt x="3707232" y="1635857"/>
                  </a:lnTo>
                  <a:lnTo>
                    <a:pt x="4170636" y="1635857"/>
                  </a:lnTo>
                  <a:lnTo>
                    <a:pt x="4634040" y="1635857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94486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30239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41714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75349"/>
              <a:ext cx="4634040" cy="1635857"/>
            </a:xfrm>
            <a:custGeom>
              <a:avLst/>
              <a:pathLst>
                <a:path w="4634040" h="1635857">
                  <a:moveTo>
                    <a:pt x="0" y="0"/>
                  </a:moveTo>
                  <a:lnTo>
                    <a:pt x="463404" y="79039"/>
                  </a:lnTo>
                  <a:lnTo>
                    <a:pt x="926808" y="472278"/>
                  </a:lnTo>
                  <a:lnTo>
                    <a:pt x="1390212" y="1635857"/>
                  </a:lnTo>
                  <a:lnTo>
                    <a:pt x="1853616" y="1635857"/>
                  </a:lnTo>
                  <a:lnTo>
                    <a:pt x="2317020" y="1635857"/>
                  </a:lnTo>
                  <a:lnTo>
                    <a:pt x="2780424" y="1635857"/>
                  </a:lnTo>
                  <a:lnTo>
                    <a:pt x="3243828" y="1635857"/>
                  </a:lnTo>
                  <a:lnTo>
                    <a:pt x="3707232" y="1635857"/>
                  </a:lnTo>
                  <a:lnTo>
                    <a:pt x="4170636" y="1635857"/>
                  </a:lnTo>
                  <a:lnTo>
                    <a:pt x="4634040" y="1635857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052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3336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262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1904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1188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50472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9275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85591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7843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7127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6411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5694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4052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3336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262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190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1188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5047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4052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33365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262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1904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1188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50472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89597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40009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1905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2991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4383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48063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48469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497673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1188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520974"/>
            </a:xfrm>
            <a:custGeom>
              <a:avLst/>
              <a:pathLst>
                <a:path w="4634040" h="520974">
                  <a:moveTo>
                    <a:pt x="0" y="520974"/>
                  </a:moveTo>
                  <a:lnTo>
                    <a:pt x="463404" y="0"/>
                  </a:lnTo>
                  <a:lnTo>
                    <a:pt x="926808" y="14765"/>
                  </a:lnTo>
                  <a:lnTo>
                    <a:pt x="1390212" y="25268"/>
                  </a:lnTo>
                  <a:lnTo>
                    <a:pt x="1853616" y="44221"/>
                  </a:lnTo>
                  <a:lnTo>
                    <a:pt x="2317020" y="55078"/>
                  </a:lnTo>
                  <a:lnTo>
                    <a:pt x="2780424" y="63553"/>
                  </a:lnTo>
                  <a:lnTo>
                    <a:pt x="3243828" y="105805"/>
                  </a:lnTo>
                  <a:lnTo>
                    <a:pt x="3707232" y="109865"/>
                  </a:lnTo>
                  <a:lnTo>
                    <a:pt x="4170636" y="122842"/>
                  </a:lnTo>
                  <a:lnTo>
                    <a:pt x="4634040" y="137056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7075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5869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56257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2123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5872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9035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692467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260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77593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5814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01232"/>
              <a:ext cx="4634040" cy="425053"/>
            </a:xfrm>
            <a:custGeom>
              <a:avLst/>
              <a:pathLst>
                <a:path w="4634040" h="425053">
                  <a:moveTo>
                    <a:pt x="0" y="425053"/>
                  </a:moveTo>
                  <a:lnTo>
                    <a:pt x="463404" y="0"/>
                  </a:lnTo>
                  <a:lnTo>
                    <a:pt x="926808" y="87939"/>
                  </a:lnTo>
                  <a:lnTo>
                    <a:pt x="1390212" y="91820"/>
                  </a:lnTo>
                  <a:lnTo>
                    <a:pt x="1853616" y="150486"/>
                  </a:lnTo>
                  <a:lnTo>
                    <a:pt x="2317020" y="187975"/>
                  </a:lnTo>
                  <a:lnTo>
                    <a:pt x="2780424" y="219606"/>
                  </a:lnTo>
                  <a:lnTo>
                    <a:pt x="3243828" y="221715"/>
                  </a:lnTo>
                  <a:lnTo>
                    <a:pt x="3707232" y="255252"/>
                  </a:lnTo>
                  <a:lnTo>
                    <a:pt x="4170636" y="305181"/>
                  </a:lnTo>
                  <a:lnTo>
                    <a:pt x="4634040" y="387397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8194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64833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69687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2107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1805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8851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18783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289605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287224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291169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12422"/>
              <a:ext cx="4634040" cy="336840"/>
            </a:xfrm>
            <a:custGeom>
              <a:avLst/>
              <a:pathLst>
                <a:path w="4634040" h="336840">
                  <a:moveTo>
                    <a:pt x="0" y="313863"/>
                  </a:moveTo>
                  <a:lnTo>
                    <a:pt x="463404" y="0"/>
                  </a:lnTo>
                  <a:lnTo>
                    <a:pt x="926808" y="66390"/>
                  </a:lnTo>
                  <a:lnTo>
                    <a:pt x="1390212" y="114930"/>
                  </a:lnTo>
                  <a:lnTo>
                    <a:pt x="1853616" y="139131"/>
                  </a:lnTo>
                  <a:lnTo>
                    <a:pt x="2317020" y="236112"/>
                  </a:lnTo>
                  <a:lnTo>
                    <a:pt x="2780424" y="303186"/>
                  </a:lnTo>
                  <a:lnTo>
                    <a:pt x="3243828" y="336840"/>
                  </a:lnTo>
                  <a:lnTo>
                    <a:pt x="3707232" y="314115"/>
                  </a:lnTo>
                  <a:lnTo>
                    <a:pt x="4170636" y="290304"/>
                  </a:lnTo>
                  <a:lnTo>
                    <a:pt x="4634040" y="329753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7165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2601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78669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87743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294204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291510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2935152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6293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44077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702137"/>
              <a:ext cx="4634040" cy="1909069"/>
            </a:xfrm>
            <a:custGeom>
              <a:avLst/>
              <a:pathLst>
                <a:path w="4634040" h="1909069">
                  <a:moveTo>
                    <a:pt x="0" y="224149"/>
                  </a:moveTo>
                  <a:lnTo>
                    <a:pt x="463404" y="0"/>
                  </a:lnTo>
                  <a:lnTo>
                    <a:pt x="926808" y="54357"/>
                  </a:lnTo>
                  <a:lnTo>
                    <a:pt x="1390212" y="115037"/>
                  </a:lnTo>
                  <a:lnTo>
                    <a:pt x="1853616" y="205780"/>
                  </a:lnTo>
                  <a:lnTo>
                    <a:pt x="2317020" y="270389"/>
                  </a:lnTo>
                  <a:lnTo>
                    <a:pt x="2780424" y="243450"/>
                  </a:lnTo>
                  <a:lnTo>
                    <a:pt x="3243828" y="263495"/>
                  </a:lnTo>
                  <a:lnTo>
                    <a:pt x="3707232" y="957649"/>
                  </a:lnTo>
                  <a:lnTo>
                    <a:pt x="4170636" y="1769113"/>
                  </a:lnTo>
                  <a:lnTo>
                    <a:pt x="4634040" y="1909069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32025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78894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88761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2944510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2933353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651178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7226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62505"/>
              <a:ext cx="4634040" cy="1848701"/>
            </a:xfrm>
            <a:custGeom>
              <a:avLst/>
              <a:pathLst>
                <a:path w="4634040" h="1848701">
                  <a:moveTo>
                    <a:pt x="0" y="163780"/>
                  </a:moveTo>
                  <a:lnTo>
                    <a:pt x="463404" y="0"/>
                  </a:lnTo>
                  <a:lnTo>
                    <a:pt x="926808" y="56919"/>
                  </a:lnTo>
                  <a:lnTo>
                    <a:pt x="1390212" y="155591"/>
                  </a:lnTo>
                  <a:lnTo>
                    <a:pt x="1853616" y="212485"/>
                  </a:lnTo>
                  <a:lnTo>
                    <a:pt x="2317020" y="201328"/>
                  </a:lnTo>
                  <a:lnTo>
                    <a:pt x="2780424" y="919153"/>
                  </a:lnTo>
                  <a:lnTo>
                    <a:pt x="3243828" y="1840237"/>
                  </a:lnTo>
                  <a:lnTo>
                    <a:pt x="3707232" y="1848701"/>
                  </a:lnTo>
                  <a:lnTo>
                    <a:pt x="4170636" y="1848701"/>
                  </a:lnTo>
                  <a:lnTo>
                    <a:pt x="4634040" y="1848701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78725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839291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293820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2929713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384328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17732"/>
              <a:ext cx="4634040" cy="1793474"/>
            </a:xfrm>
            <a:custGeom>
              <a:avLst/>
              <a:pathLst>
                <a:path w="4634040" h="1793474">
                  <a:moveTo>
                    <a:pt x="0" y="108553"/>
                  </a:moveTo>
                  <a:lnTo>
                    <a:pt x="463404" y="0"/>
                  </a:lnTo>
                  <a:lnTo>
                    <a:pt x="926808" y="52039"/>
                  </a:lnTo>
                  <a:lnTo>
                    <a:pt x="1390212" y="150948"/>
                  </a:lnTo>
                  <a:lnTo>
                    <a:pt x="1853616" y="142461"/>
                  </a:lnTo>
                  <a:lnTo>
                    <a:pt x="2317020" y="1056035"/>
                  </a:lnTo>
                  <a:lnTo>
                    <a:pt x="2780424" y="1793474"/>
                  </a:lnTo>
                  <a:lnTo>
                    <a:pt x="3243828" y="1793474"/>
                  </a:lnTo>
                  <a:lnTo>
                    <a:pt x="3707232" y="1793474"/>
                  </a:lnTo>
                  <a:lnTo>
                    <a:pt x="4170636" y="1793474"/>
                  </a:lnTo>
                  <a:lnTo>
                    <a:pt x="4634040" y="1793474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22813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8959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2977619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67229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53293"/>
              <a:ext cx="4634040" cy="1757913"/>
            </a:xfrm>
            <a:custGeom>
              <a:avLst/>
              <a:pathLst>
                <a:path w="4634040" h="1757913">
                  <a:moveTo>
                    <a:pt x="0" y="72992"/>
                  </a:moveTo>
                  <a:lnTo>
                    <a:pt x="463404" y="0"/>
                  </a:lnTo>
                  <a:lnTo>
                    <a:pt x="926808" y="73183"/>
                  </a:lnTo>
                  <a:lnTo>
                    <a:pt x="1390212" y="154805"/>
                  </a:lnTo>
                  <a:lnTo>
                    <a:pt x="1853616" y="849483"/>
                  </a:lnTo>
                  <a:lnTo>
                    <a:pt x="2317020" y="1757913"/>
                  </a:lnTo>
                  <a:lnTo>
                    <a:pt x="2780424" y="1757913"/>
                  </a:lnTo>
                  <a:lnTo>
                    <a:pt x="3243828" y="1757913"/>
                  </a:lnTo>
                  <a:lnTo>
                    <a:pt x="3707232" y="1757913"/>
                  </a:lnTo>
                  <a:lnTo>
                    <a:pt x="4170636" y="1757913"/>
                  </a:lnTo>
                  <a:lnTo>
                    <a:pt x="4634040" y="1757913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85439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294809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298393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722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884879"/>
              <a:ext cx="4634040" cy="1726327"/>
            </a:xfrm>
            <a:custGeom>
              <a:avLst/>
              <a:pathLst>
                <a:path w="4634040" h="1726327">
                  <a:moveTo>
                    <a:pt x="0" y="41406"/>
                  </a:moveTo>
                  <a:lnTo>
                    <a:pt x="463404" y="0"/>
                  </a:lnTo>
                  <a:lnTo>
                    <a:pt x="926808" y="93691"/>
                  </a:lnTo>
                  <a:lnTo>
                    <a:pt x="1390212" y="129531"/>
                  </a:lnTo>
                  <a:lnTo>
                    <a:pt x="1853616" y="1717862"/>
                  </a:lnTo>
                  <a:lnTo>
                    <a:pt x="2317020" y="1726327"/>
                  </a:lnTo>
                  <a:lnTo>
                    <a:pt x="2780424" y="1726327"/>
                  </a:lnTo>
                  <a:lnTo>
                    <a:pt x="3243828" y="1726327"/>
                  </a:lnTo>
                  <a:lnTo>
                    <a:pt x="3707232" y="1726327"/>
                  </a:lnTo>
                  <a:lnTo>
                    <a:pt x="4170636" y="1726327"/>
                  </a:lnTo>
                  <a:lnTo>
                    <a:pt x="4634040" y="1726327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873602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300723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705951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904082"/>
              <a:ext cx="4634040" cy="1707124"/>
            </a:xfrm>
            <a:custGeom>
              <a:avLst/>
              <a:pathLst>
                <a:path w="4634040" h="1707124">
                  <a:moveTo>
                    <a:pt x="0" y="22203"/>
                  </a:moveTo>
                  <a:lnTo>
                    <a:pt x="463404" y="0"/>
                  </a:lnTo>
                  <a:lnTo>
                    <a:pt x="926808" y="133633"/>
                  </a:lnTo>
                  <a:lnTo>
                    <a:pt x="1390212" y="832348"/>
                  </a:lnTo>
                  <a:lnTo>
                    <a:pt x="1853616" y="1707124"/>
                  </a:lnTo>
                  <a:lnTo>
                    <a:pt x="2317020" y="1707124"/>
                  </a:lnTo>
                  <a:lnTo>
                    <a:pt x="2780424" y="1707124"/>
                  </a:lnTo>
                  <a:lnTo>
                    <a:pt x="3243828" y="1707124"/>
                  </a:lnTo>
                  <a:lnTo>
                    <a:pt x="3707232" y="1707124"/>
                  </a:lnTo>
                  <a:lnTo>
                    <a:pt x="4170636" y="1707124"/>
                  </a:lnTo>
                  <a:lnTo>
                    <a:pt x="4634040" y="1707124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88206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03006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49563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912547"/>
              <a:ext cx="4634040" cy="1698659"/>
            </a:xfrm>
            <a:custGeom>
              <a:avLst/>
              <a:pathLst>
                <a:path w="4634040" h="1698659">
                  <a:moveTo>
                    <a:pt x="0" y="13738"/>
                  </a:moveTo>
                  <a:lnTo>
                    <a:pt x="463404" y="0"/>
                  </a:lnTo>
                  <a:lnTo>
                    <a:pt x="926808" y="148001"/>
                  </a:lnTo>
                  <a:lnTo>
                    <a:pt x="1390212" y="1613564"/>
                  </a:lnTo>
                  <a:lnTo>
                    <a:pt x="1853616" y="1698659"/>
                  </a:lnTo>
                  <a:lnTo>
                    <a:pt x="2317020" y="1698659"/>
                  </a:lnTo>
                  <a:lnTo>
                    <a:pt x="2780424" y="1698659"/>
                  </a:lnTo>
                  <a:lnTo>
                    <a:pt x="3243828" y="1698659"/>
                  </a:lnTo>
                  <a:lnTo>
                    <a:pt x="3707232" y="1698659"/>
                  </a:lnTo>
                  <a:lnTo>
                    <a:pt x="4170636" y="1698659"/>
                  </a:lnTo>
                  <a:lnTo>
                    <a:pt x="4634040" y="1698659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89580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89054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2988691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921023"/>
              <a:ext cx="4634040" cy="1690183"/>
            </a:xfrm>
            <a:custGeom>
              <a:avLst/>
              <a:pathLst>
                <a:path w="4634040" h="1690183">
                  <a:moveTo>
                    <a:pt x="0" y="5262"/>
                  </a:moveTo>
                  <a:lnTo>
                    <a:pt x="463404" y="0"/>
                  </a:lnTo>
                  <a:lnTo>
                    <a:pt x="926808" y="98147"/>
                  </a:lnTo>
                  <a:lnTo>
                    <a:pt x="1390212" y="1690183"/>
                  </a:lnTo>
                  <a:lnTo>
                    <a:pt x="1853616" y="1690183"/>
                  </a:lnTo>
                  <a:lnTo>
                    <a:pt x="2317020" y="1690183"/>
                  </a:lnTo>
                  <a:lnTo>
                    <a:pt x="2780424" y="1690183"/>
                  </a:lnTo>
                  <a:lnTo>
                    <a:pt x="3243828" y="1690183"/>
                  </a:lnTo>
                  <a:lnTo>
                    <a:pt x="3707232" y="1690183"/>
                  </a:lnTo>
                  <a:lnTo>
                    <a:pt x="4170636" y="1690183"/>
                  </a:lnTo>
                  <a:lnTo>
                    <a:pt x="4634040" y="1690183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800" cy="434533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598277" y="5110311"/>
              <a:ext cx="1414239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Mixing Percentage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-340109" y="3434514"/>
              <a:ext cx="288853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Accuracy (Repeated Cross-Validation)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988376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5184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41992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8800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5608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22417" y="2178898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91993" y="454060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91993" y="413266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91993" y="372472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1993" y="331678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91993" y="290884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1993" y="2500902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326100" y="449283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326100" y="408489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26100" y="367695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326100" y="326900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326100" y="286106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326100" y="2453129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988376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15184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41992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68800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5608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622417" y="4765619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891429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18237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45046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1854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98662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5470" y="490628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946800" y="454060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46800" y="413266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46800" y="372472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46800" y="331678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946800" y="290884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946800" y="250090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63993" y="454060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63993" y="4132664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63993" y="372472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3993" y="331678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63993" y="2908843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63993" y="2500902"/>
              <a:ext cx="5282806" cy="0"/>
            </a:xfrm>
            <a:custGeom>
              <a:avLst/>
              <a:pathLst>
                <a:path w="5282806" h="0">
                  <a:moveTo>
                    <a:pt x="0" y="0"/>
                  </a:moveTo>
                  <a:lnTo>
                    <a:pt x="5282806" y="0"/>
                  </a:lnTo>
                  <a:lnTo>
                    <a:pt x="5282806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376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15184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41992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68800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5608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22417" y="2250898"/>
              <a:ext cx="0" cy="2514720"/>
            </a:xfrm>
            <a:custGeom>
              <a:avLst/>
              <a:pathLst>
                <a:path w="0" h="2514720">
                  <a:moveTo>
                    <a:pt x="0" y="25147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21300" y="237483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4704" y="239341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48108" y="243775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1512" y="247565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74916" y="249906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320" y="25159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1724" y="2528381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65128" y="2535490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8533" y="25778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91937" y="259249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8376" y="2405311"/>
              <a:ext cx="4634040" cy="471194"/>
            </a:xfrm>
            <a:custGeom>
              <a:avLst/>
              <a:pathLst>
                <a:path w="4634040" h="471194">
                  <a:moveTo>
                    <a:pt x="0" y="471194"/>
                  </a:moveTo>
                  <a:lnTo>
                    <a:pt x="463404" y="0"/>
                  </a:lnTo>
                  <a:lnTo>
                    <a:pt x="926808" y="18583"/>
                  </a:lnTo>
                  <a:lnTo>
                    <a:pt x="1390212" y="62920"/>
                  </a:lnTo>
                  <a:lnTo>
                    <a:pt x="1853616" y="100828"/>
                  </a:lnTo>
                  <a:lnTo>
                    <a:pt x="2317020" y="124230"/>
                  </a:lnTo>
                  <a:lnTo>
                    <a:pt x="2780424" y="141097"/>
                  </a:lnTo>
                  <a:lnTo>
                    <a:pt x="3243828" y="153550"/>
                  </a:lnTo>
                  <a:lnTo>
                    <a:pt x="3707232" y="160659"/>
                  </a:lnTo>
                  <a:lnTo>
                    <a:pt x="4170636" y="203063"/>
                  </a:lnTo>
                  <a:lnTo>
                    <a:pt x="4634040" y="217663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21300" y="249122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84704" y="2534798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48108" y="260405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11512" y="264442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74916" y="265640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38320" y="268163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01724" y="272835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65128" y="279384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8533" y="28277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91937" y="2876729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88376" y="2521705"/>
              <a:ext cx="4634040" cy="385503"/>
            </a:xfrm>
            <a:custGeom>
              <a:avLst/>
              <a:pathLst>
                <a:path w="4634040" h="385503">
                  <a:moveTo>
                    <a:pt x="0" y="354800"/>
                  </a:moveTo>
                  <a:lnTo>
                    <a:pt x="463404" y="0"/>
                  </a:lnTo>
                  <a:lnTo>
                    <a:pt x="926808" y="43573"/>
                  </a:lnTo>
                  <a:lnTo>
                    <a:pt x="1390212" y="112827"/>
                  </a:lnTo>
                  <a:lnTo>
                    <a:pt x="1853616" y="153204"/>
                  </a:lnTo>
                  <a:lnTo>
                    <a:pt x="2317020" y="165180"/>
                  </a:lnTo>
                  <a:lnTo>
                    <a:pt x="2780424" y="190407"/>
                  </a:lnTo>
                  <a:lnTo>
                    <a:pt x="3243828" y="237130"/>
                  </a:lnTo>
                  <a:lnTo>
                    <a:pt x="3707232" y="302615"/>
                  </a:lnTo>
                  <a:lnTo>
                    <a:pt x="4170636" y="336550"/>
                  </a:lnTo>
                  <a:lnTo>
                    <a:pt x="4634040" y="385503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21300" y="258806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84704" y="266547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48108" y="273061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1512" y="2774744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4916" y="2836459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8320" y="2880927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01724" y="29338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65128" y="295708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28533" y="297424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1937" y="3053562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88376" y="2618549"/>
              <a:ext cx="4634040" cy="465493"/>
            </a:xfrm>
            <a:custGeom>
              <a:avLst/>
              <a:pathLst>
                <a:path w="4634040" h="465493">
                  <a:moveTo>
                    <a:pt x="0" y="257956"/>
                  </a:moveTo>
                  <a:lnTo>
                    <a:pt x="463404" y="0"/>
                  </a:lnTo>
                  <a:lnTo>
                    <a:pt x="926808" y="77401"/>
                  </a:lnTo>
                  <a:lnTo>
                    <a:pt x="1390212" y="142540"/>
                  </a:lnTo>
                  <a:lnTo>
                    <a:pt x="1853616" y="186674"/>
                  </a:lnTo>
                  <a:lnTo>
                    <a:pt x="2317020" y="248390"/>
                  </a:lnTo>
                  <a:lnTo>
                    <a:pt x="2780424" y="292858"/>
                  </a:lnTo>
                  <a:lnTo>
                    <a:pt x="3243828" y="345818"/>
                  </a:lnTo>
                  <a:lnTo>
                    <a:pt x="3707232" y="369019"/>
                  </a:lnTo>
                  <a:lnTo>
                    <a:pt x="4170636" y="386171"/>
                  </a:lnTo>
                  <a:lnTo>
                    <a:pt x="4634040" y="465493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1300" y="263852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4704" y="273480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48108" y="281512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512" y="2876633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916" y="294700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320" y="298661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01724" y="3106630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5128" y="389328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28533" y="4565697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88376" y="2669005"/>
              <a:ext cx="4634040" cy="1942201"/>
            </a:xfrm>
            <a:custGeom>
              <a:avLst/>
              <a:pathLst>
                <a:path w="4634040" h="1942201">
                  <a:moveTo>
                    <a:pt x="0" y="207500"/>
                  </a:moveTo>
                  <a:lnTo>
                    <a:pt x="463404" y="0"/>
                  </a:lnTo>
                  <a:lnTo>
                    <a:pt x="926808" y="96283"/>
                  </a:lnTo>
                  <a:lnTo>
                    <a:pt x="1390212" y="176595"/>
                  </a:lnTo>
                  <a:lnTo>
                    <a:pt x="1853616" y="238108"/>
                  </a:lnTo>
                  <a:lnTo>
                    <a:pt x="2317020" y="308484"/>
                  </a:lnTo>
                  <a:lnTo>
                    <a:pt x="2780424" y="348085"/>
                  </a:lnTo>
                  <a:lnTo>
                    <a:pt x="3243828" y="468105"/>
                  </a:lnTo>
                  <a:lnTo>
                    <a:pt x="3707232" y="1254762"/>
                  </a:lnTo>
                  <a:lnTo>
                    <a:pt x="4170636" y="1927172"/>
                  </a:lnTo>
                  <a:lnTo>
                    <a:pt x="4634040" y="1942201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1300" y="272227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4704" y="278291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8108" y="286848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1512" y="2972332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4916" y="304712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38320" y="3914221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88376" y="2752752"/>
              <a:ext cx="4634040" cy="1858454"/>
            </a:xfrm>
            <a:custGeom>
              <a:avLst/>
              <a:pathLst>
                <a:path w="4634040" h="1858454">
                  <a:moveTo>
                    <a:pt x="0" y="123753"/>
                  </a:moveTo>
                  <a:lnTo>
                    <a:pt x="463404" y="0"/>
                  </a:lnTo>
                  <a:lnTo>
                    <a:pt x="926808" y="60642"/>
                  </a:lnTo>
                  <a:lnTo>
                    <a:pt x="1390212" y="146214"/>
                  </a:lnTo>
                  <a:lnTo>
                    <a:pt x="1853616" y="250060"/>
                  </a:lnTo>
                  <a:lnTo>
                    <a:pt x="2317020" y="324849"/>
                  </a:lnTo>
                  <a:lnTo>
                    <a:pt x="2780424" y="1191949"/>
                  </a:lnTo>
                  <a:lnTo>
                    <a:pt x="3243828" y="1858454"/>
                  </a:lnTo>
                  <a:lnTo>
                    <a:pt x="3707232" y="1858454"/>
                  </a:lnTo>
                  <a:lnTo>
                    <a:pt x="4170636" y="1858454"/>
                  </a:lnTo>
                  <a:lnTo>
                    <a:pt x="4634040" y="1858454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1300" y="277079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4704" y="2834682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48108" y="2950969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11512" y="3066457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4916" y="4194495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8376" y="2801275"/>
              <a:ext cx="4634040" cy="1809931"/>
            </a:xfrm>
            <a:custGeom>
              <a:avLst/>
              <a:pathLst>
                <a:path w="4634040" h="1809931">
                  <a:moveTo>
                    <a:pt x="0" y="75230"/>
                  </a:moveTo>
                  <a:lnTo>
                    <a:pt x="463404" y="0"/>
                  </a:lnTo>
                  <a:lnTo>
                    <a:pt x="926808" y="63886"/>
                  </a:lnTo>
                  <a:lnTo>
                    <a:pt x="1390212" y="180173"/>
                  </a:lnTo>
                  <a:lnTo>
                    <a:pt x="1853616" y="295661"/>
                  </a:lnTo>
                  <a:lnTo>
                    <a:pt x="2317020" y="1423699"/>
                  </a:lnTo>
                  <a:lnTo>
                    <a:pt x="2780424" y="1809931"/>
                  </a:lnTo>
                  <a:lnTo>
                    <a:pt x="3243828" y="1809931"/>
                  </a:lnTo>
                  <a:lnTo>
                    <a:pt x="3707232" y="1809931"/>
                  </a:lnTo>
                  <a:lnTo>
                    <a:pt x="4170636" y="1809931"/>
                  </a:lnTo>
                  <a:lnTo>
                    <a:pt x="4634040" y="1809931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21300" y="2800747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84704" y="288741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108" y="3049734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1512" y="393460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988376" y="2831227"/>
              <a:ext cx="4634040" cy="1779979"/>
            </a:xfrm>
            <a:custGeom>
              <a:avLst/>
              <a:pathLst>
                <a:path w="4634040" h="1779979">
                  <a:moveTo>
                    <a:pt x="0" y="45278"/>
                  </a:moveTo>
                  <a:lnTo>
                    <a:pt x="463404" y="0"/>
                  </a:lnTo>
                  <a:lnTo>
                    <a:pt x="926808" y="86669"/>
                  </a:lnTo>
                  <a:lnTo>
                    <a:pt x="1390212" y="248986"/>
                  </a:lnTo>
                  <a:lnTo>
                    <a:pt x="1853616" y="1133859"/>
                  </a:lnTo>
                  <a:lnTo>
                    <a:pt x="2317020" y="1779979"/>
                  </a:lnTo>
                  <a:lnTo>
                    <a:pt x="2780424" y="1779979"/>
                  </a:lnTo>
                  <a:lnTo>
                    <a:pt x="3243828" y="1779979"/>
                  </a:lnTo>
                  <a:lnTo>
                    <a:pt x="3707232" y="1779979"/>
                  </a:lnTo>
                  <a:lnTo>
                    <a:pt x="4170636" y="1779979"/>
                  </a:lnTo>
                  <a:lnTo>
                    <a:pt x="4634040" y="1779979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1300" y="2834885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4704" y="2929832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8108" y="3136379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88376" y="2865365"/>
              <a:ext cx="4634040" cy="1745841"/>
            </a:xfrm>
            <a:custGeom>
              <a:avLst/>
              <a:pathLst>
                <a:path w="4634040" h="1745841">
                  <a:moveTo>
                    <a:pt x="0" y="11140"/>
                  </a:moveTo>
                  <a:lnTo>
                    <a:pt x="463404" y="0"/>
                  </a:lnTo>
                  <a:lnTo>
                    <a:pt x="926808" y="94947"/>
                  </a:lnTo>
                  <a:lnTo>
                    <a:pt x="1390212" y="301494"/>
                  </a:lnTo>
                  <a:lnTo>
                    <a:pt x="1853616" y="1745841"/>
                  </a:lnTo>
                  <a:lnTo>
                    <a:pt x="2317020" y="1745841"/>
                  </a:lnTo>
                  <a:lnTo>
                    <a:pt x="2780424" y="1745841"/>
                  </a:lnTo>
                  <a:lnTo>
                    <a:pt x="3243828" y="1745841"/>
                  </a:lnTo>
                  <a:lnTo>
                    <a:pt x="3707232" y="1745841"/>
                  </a:lnTo>
                  <a:lnTo>
                    <a:pt x="4170636" y="1745841"/>
                  </a:lnTo>
                  <a:lnTo>
                    <a:pt x="4634040" y="1745841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21300" y="2858085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4704" y="298887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48108" y="3959953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8376" y="2876506"/>
              <a:ext cx="4634040" cy="1734700"/>
            </a:xfrm>
            <a:custGeom>
              <a:avLst/>
              <a:pathLst>
                <a:path w="4634040" h="1734700">
                  <a:moveTo>
                    <a:pt x="0" y="0"/>
                  </a:moveTo>
                  <a:lnTo>
                    <a:pt x="463404" y="12059"/>
                  </a:lnTo>
                  <a:lnTo>
                    <a:pt x="926808" y="142850"/>
                  </a:lnTo>
                  <a:lnTo>
                    <a:pt x="1390212" y="1113927"/>
                  </a:lnTo>
                  <a:lnTo>
                    <a:pt x="1853616" y="1734700"/>
                  </a:lnTo>
                  <a:lnTo>
                    <a:pt x="2317020" y="1734700"/>
                  </a:lnTo>
                  <a:lnTo>
                    <a:pt x="2780424" y="1734700"/>
                  </a:lnTo>
                  <a:lnTo>
                    <a:pt x="3243828" y="1734700"/>
                  </a:lnTo>
                  <a:lnTo>
                    <a:pt x="3707232" y="1734700"/>
                  </a:lnTo>
                  <a:lnTo>
                    <a:pt x="4170636" y="1734700"/>
                  </a:lnTo>
                  <a:lnTo>
                    <a:pt x="4634040" y="173470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1300" y="288354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84704" y="308353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8108" y="4569991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8376" y="2876506"/>
              <a:ext cx="4634040" cy="1734700"/>
            </a:xfrm>
            <a:custGeom>
              <a:avLst/>
              <a:pathLst>
                <a:path w="4634040" h="1734700">
                  <a:moveTo>
                    <a:pt x="0" y="0"/>
                  </a:moveTo>
                  <a:lnTo>
                    <a:pt x="463404" y="37513"/>
                  </a:lnTo>
                  <a:lnTo>
                    <a:pt x="926808" y="237511"/>
                  </a:lnTo>
                  <a:lnTo>
                    <a:pt x="1390212" y="1723965"/>
                  </a:lnTo>
                  <a:lnTo>
                    <a:pt x="1853616" y="1734700"/>
                  </a:lnTo>
                  <a:lnTo>
                    <a:pt x="2317020" y="1734700"/>
                  </a:lnTo>
                  <a:lnTo>
                    <a:pt x="2780424" y="1734700"/>
                  </a:lnTo>
                  <a:lnTo>
                    <a:pt x="3243828" y="1734700"/>
                  </a:lnTo>
                  <a:lnTo>
                    <a:pt x="3707232" y="1734700"/>
                  </a:lnTo>
                  <a:lnTo>
                    <a:pt x="4170636" y="1734700"/>
                  </a:lnTo>
                  <a:lnTo>
                    <a:pt x="4634040" y="173470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57896" y="28460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21300" y="2911249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4704" y="3108515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810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11512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74916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38320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01724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65128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8533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91937" y="4580726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88376" y="2876506"/>
              <a:ext cx="4634040" cy="1734700"/>
            </a:xfrm>
            <a:custGeom>
              <a:avLst/>
              <a:pathLst>
                <a:path w="4634040" h="1734700">
                  <a:moveTo>
                    <a:pt x="0" y="0"/>
                  </a:moveTo>
                  <a:lnTo>
                    <a:pt x="463404" y="65222"/>
                  </a:lnTo>
                  <a:lnTo>
                    <a:pt x="926808" y="262489"/>
                  </a:lnTo>
                  <a:lnTo>
                    <a:pt x="1390212" y="1734700"/>
                  </a:lnTo>
                  <a:lnTo>
                    <a:pt x="1853616" y="1734700"/>
                  </a:lnTo>
                  <a:lnTo>
                    <a:pt x="2317020" y="1734700"/>
                  </a:lnTo>
                  <a:lnTo>
                    <a:pt x="2780424" y="1734700"/>
                  </a:lnTo>
                  <a:lnTo>
                    <a:pt x="3243828" y="1734700"/>
                  </a:lnTo>
                  <a:lnTo>
                    <a:pt x="3707232" y="1734700"/>
                  </a:lnTo>
                  <a:lnTo>
                    <a:pt x="4170636" y="1734700"/>
                  </a:lnTo>
                  <a:lnTo>
                    <a:pt x="4634040" y="173470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663993" y="2250898"/>
              <a:ext cx="5282806" cy="2514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722745" y="1293469"/>
              <a:ext cx="5165303" cy="66522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3331800" y="1312631"/>
              <a:ext cx="194719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Regularization Parameter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15985" y="15297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815985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5985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77242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177242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177242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538498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38498" y="16774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38498" y="18251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899755" y="152979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99755" y="16816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2244834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354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47456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0558" y="1559028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44834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4354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47456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80558" y="1706704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44834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14354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47456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0558" y="1854380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06090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75610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8712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1814" y="1559028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06090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75610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08712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041814" y="1706704"/>
              <a:ext cx="60960" cy="60960"/>
            </a:xfrm>
            <a:prstGeom prst="ellipse">
              <a:avLst/>
            </a:prstGeom>
            <a:ln w="9525" cap="rnd">
              <a:solidFill>
                <a:srgbClr val="56B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06090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75610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08712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41814" y="1854380"/>
              <a:ext cx="60960" cy="60960"/>
            </a:xfrm>
            <a:prstGeom prst="ellipse">
              <a:avLst/>
            </a:prstGeom>
            <a:ln w="9525" cap="rnd">
              <a:solidFill>
                <a:srgbClr val="F0E4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67347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867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69969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03071" y="1559028"/>
              <a:ext cx="60960" cy="60960"/>
            </a:xfrm>
            <a:prstGeom prst="ellipse">
              <a:avLst/>
            </a:prstGeom>
            <a:ln w="9525" cap="rnd">
              <a:solidFill>
                <a:srgbClr val="CC79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967347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6867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69969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03071" y="1706704"/>
              <a:ext cx="60960" cy="6096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967347" y="1884860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36867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69969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03071" y="1854380"/>
              <a:ext cx="60960" cy="6096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328603" y="1589508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98123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31225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764327" y="1559028"/>
              <a:ext cx="60960" cy="6096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328603" y="1737184"/>
              <a:ext cx="466204" cy="0"/>
            </a:xfrm>
            <a:custGeom>
              <a:avLst/>
              <a:pathLst>
                <a:path w="466204" h="0">
                  <a:moveTo>
                    <a:pt x="0" y="0"/>
                  </a:moveTo>
                  <a:lnTo>
                    <a:pt x="466204" y="0"/>
                  </a:lnTo>
                </a:path>
              </a:pathLst>
            </a:cu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98123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31225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64327" y="1706704"/>
              <a:ext cx="60960" cy="60960"/>
            </a:xfrm>
            <a:prstGeom prst="ellipse">
              <a:avLst/>
            </a:prstGeom>
            <a:ln w="9525" cap="rnd">
              <a:solidFill>
                <a:srgbClr val="D55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14400" y="939295"/>
              <a:ext cx="149795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GLMNET_model_9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2024-01-02T11:20:27Z</dcterms:modified>
  <cp:category/>
</cp:coreProperties>
</file>