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2743200" cy="4572000"/>
            <a:chOff x="914400" y="914400"/>
            <a:chExt cx="27432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2743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2743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915564" y="2009317"/>
              <a:ext cx="0" cy="2007"/>
            </a:xfrm>
            <a:custGeom>
              <a:avLst/>
              <a:pathLst>
                <a:path w="0" h="2007">
                  <a:moveTo>
                    <a:pt x="0" y="2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915564" y="2018350"/>
              <a:ext cx="0" cy="5017"/>
            </a:xfrm>
            <a:custGeom>
              <a:avLst/>
              <a:pathLst>
                <a:path w="0" h="5017">
                  <a:moveTo>
                    <a:pt x="0" y="0"/>
                  </a:moveTo>
                  <a:lnTo>
                    <a:pt x="0" y="5017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1674346" y="2011325"/>
              <a:ext cx="482436" cy="7025"/>
            </a:xfrm>
            <a:custGeom>
              <a:avLst/>
              <a:pathLst>
                <a:path w="482436" h="7025">
                  <a:moveTo>
                    <a:pt x="0" y="0"/>
                  </a:moveTo>
                  <a:lnTo>
                    <a:pt x="0" y="7025"/>
                  </a:lnTo>
                  <a:lnTo>
                    <a:pt x="482436" y="7025"/>
                  </a:lnTo>
                  <a:lnTo>
                    <a:pt x="48243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674346" y="2013332"/>
              <a:ext cx="482436" cy="0"/>
            </a:xfrm>
            <a:custGeom>
              <a:avLst/>
              <a:pathLst>
                <a:path w="482436" h="0">
                  <a:moveTo>
                    <a:pt x="0" y="0"/>
                  </a:moveTo>
                  <a:lnTo>
                    <a:pt x="48243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58813" y="2009317"/>
              <a:ext cx="0" cy="2007"/>
            </a:xfrm>
            <a:custGeom>
              <a:avLst/>
              <a:pathLst>
                <a:path w="0" h="2007">
                  <a:moveTo>
                    <a:pt x="0" y="2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58813" y="2016342"/>
              <a:ext cx="0" cy="1003"/>
            </a:xfrm>
            <a:custGeom>
              <a:avLst/>
              <a:pathLst>
                <a:path w="0" h="1003">
                  <a:moveTo>
                    <a:pt x="0" y="0"/>
                  </a:moveTo>
                  <a:lnTo>
                    <a:pt x="0" y="1003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2317595" y="2011325"/>
              <a:ext cx="482436" cy="5017"/>
            </a:xfrm>
            <a:custGeom>
              <a:avLst/>
              <a:pathLst>
                <a:path w="482436" h="5017">
                  <a:moveTo>
                    <a:pt x="0" y="0"/>
                  </a:moveTo>
                  <a:lnTo>
                    <a:pt x="0" y="5017"/>
                  </a:lnTo>
                  <a:lnTo>
                    <a:pt x="482436" y="5017"/>
                  </a:lnTo>
                  <a:lnTo>
                    <a:pt x="48243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317595" y="2011325"/>
              <a:ext cx="482436" cy="0"/>
            </a:xfrm>
            <a:custGeom>
              <a:avLst/>
              <a:pathLst>
                <a:path w="482436" h="0">
                  <a:moveTo>
                    <a:pt x="0" y="0"/>
                  </a:moveTo>
                  <a:lnTo>
                    <a:pt x="48243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2061" y="2011325"/>
              <a:ext cx="0" cy="2007"/>
            </a:xfrm>
            <a:custGeom>
              <a:avLst/>
              <a:pathLst>
                <a:path w="0" h="2007">
                  <a:moveTo>
                    <a:pt x="0" y="2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2061" y="2016844"/>
              <a:ext cx="0" cy="501"/>
            </a:xfrm>
            <a:custGeom>
              <a:avLst/>
              <a:pathLst>
                <a:path w="0" h="501">
                  <a:moveTo>
                    <a:pt x="0" y="0"/>
                  </a:moveTo>
                  <a:lnTo>
                    <a:pt x="0" y="501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2960843" y="2013332"/>
              <a:ext cx="482436" cy="3512"/>
            </a:xfrm>
            <a:custGeom>
              <a:avLst/>
              <a:pathLst>
                <a:path w="482436" h="3512">
                  <a:moveTo>
                    <a:pt x="0" y="0"/>
                  </a:moveTo>
                  <a:lnTo>
                    <a:pt x="0" y="3512"/>
                  </a:lnTo>
                  <a:lnTo>
                    <a:pt x="482436" y="3512"/>
                  </a:lnTo>
                  <a:lnTo>
                    <a:pt x="48243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60843" y="2014335"/>
              <a:ext cx="482436" cy="0"/>
            </a:xfrm>
            <a:custGeom>
              <a:avLst/>
              <a:pathLst>
                <a:path w="482436" h="0">
                  <a:moveTo>
                    <a:pt x="0" y="0"/>
                  </a:moveTo>
                  <a:lnTo>
                    <a:pt x="482436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781754" y="201199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808516" y="201199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835278" y="201199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862040" y="201199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888802" y="201199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915564" y="201199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942326" y="201199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969088" y="201199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995850" y="201199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022612" y="2011994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425003" y="2003965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451765" y="2003965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478527" y="2003965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505289" y="2003965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532051" y="2003965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558813" y="2003965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585575" y="2003965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612337" y="2003965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639099" y="2003965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665861" y="2003965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068251" y="2021026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095013" y="2021026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121775" y="2021026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148537" y="2021026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175299" y="2021026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202061" y="2021026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228823" y="2021026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255585" y="2021026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282347" y="2021026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309109" y="2021026"/>
              <a:ext cx="26761" cy="2676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529615" y="1908960"/>
              <a:ext cx="2058395" cy="220786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1161584" y="3956749"/>
              <a:ext cx="26997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161584" y="3555319"/>
              <a:ext cx="26997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161584" y="3153889"/>
              <a:ext cx="26997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161584" y="2752459"/>
              <a:ext cx="26997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161584" y="2351030"/>
              <a:ext cx="26997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161584" y="1949600"/>
              <a:ext cx="26997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1494821" y="40164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494821" y="36150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494821" y="3213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494821" y="28121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494821" y="24107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494821" y="2009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915564" y="41168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558813" y="41168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202061" y="41168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 rot="-5400000">
              <a:off x="1347971" y="4650867"/>
              <a:ext cx="1094556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brain_cancer</a:t>
              </a:r>
            </a:p>
          </p:txBody>
        </p:sp>
        <p:sp>
          <p:nvSpPr>
            <p:cNvPr id="64" name="tx64"/>
            <p:cNvSpPr/>
            <p:nvPr/>
          </p:nvSpPr>
          <p:spPr>
            <a:xfrm rot="-5400000">
              <a:off x="2023962" y="4631221"/>
              <a:ext cx="1029072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liver_cancer</a:t>
              </a:r>
            </a:p>
          </p:txBody>
        </p:sp>
        <p:sp>
          <p:nvSpPr>
            <p:cNvPr id="65" name="tx65"/>
            <p:cNvSpPr/>
            <p:nvPr/>
          </p:nvSpPr>
          <p:spPr>
            <a:xfrm rot="-5400000">
              <a:off x="2897522" y="4520061"/>
              <a:ext cx="602233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normal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334640" y="5267164"/>
              <a:ext cx="448344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Class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737232" y="2955258"/>
              <a:ext cx="60044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AUROC</a:t>
              </a:r>
            </a:p>
          </p:txBody>
        </p:sp>
        <p:sp>
          <p:nvSpPr>
            <p:cNvPr id="68" name="rc68"/>
            <p:cNvSpPr/>
            <p:nvPr/>
          </p:nvSpPr>
          <p:spPr>
            <a:xfrm>
              <a:off x="1560279" y="1411148"/>
              <a:ext cx="199706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1629868" y="1534087"/>
              <a:ext cx="408799" cy="107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70" name="rc70"/>
            <p:cNvSpPr/>
            <p:nvPr/>
          </p:nvSpPr>
          <p:spPr>
            <a:xfrm>
              <a:off x="2108257" y="1480737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217985" y="164532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217985" y="1502682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2135689" y="1535601"/>
              <a:ext cx="164592" cy="1097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135689" y="1590465"/>
              <a:ext cx="164592" cy="0"/>
            </a:xfrm>
            <a:custGeom>
              <a:avLst/>
              <a:pathLst>
                <a:path w="164592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176837" y="1549317"/>
              <a:ext cx="82295" cy="82295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2397302" y="1528069"/>
              <a:ext cx="37318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blue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386070" y="939295"/>
              <a:ext cx="2345486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GLMNET_model test sample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22494240" cy="6400800"/>
            <a:chOff x="914400" y="914400"/>
            <a:chExt cx="22494240" cy="64008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22494239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3408639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91524" y="2159982"/>
              <a:ext cx="254026" cy="245103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873776" y="2159982"/>
              <a:ext cx="254026" cy="211636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2156028" y="2159982"/>
              <a:ext cx="254026" cy="247702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2438280" y="2159982"/>
              <a:ext cx="254026" cy="205354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720532" y="2159982"/>
              <a:ext cx="254026" cy="203969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3002785" y="2159982"/>
              <a:ext cx="254026" cy="182103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3285037" y="2159982"/>
              <a:ext cx="254026" cy="235682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3567289" y="2159982"/>
              <a:ext cx="254026" cy="182329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3849541" y="2159982"/>
              <a:ext cx="254026" cy="198199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4131793" y="2159982"/>
              <a:ext cx="254026" cy="229628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4414045" y="2159982"/>
              <a:ext cx="254026" cy="203489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96297" y="2159982"/>
              <a:ext cx="254026" cy="163714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978549" y="2159982"/>
              <a:ext cx="254026" cy="229841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260802" y="2159982"/>
              <a:ext cx="254026" cy="221220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5543054" y="2159982"/>
              <a:ext cx="254026" cy="240877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825306" y="2159982"/>
              <a:ext cx="254026" cy="241858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6107558" y="2159982"/>
              <a:ext cx="254026" cy="249608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389810" y="2159982"/>
              <a:ext cx="254026" cy="181355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6672062" y="2159982"/>
              <a:ext cx="254026" cy="224154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6954314" y="2159982"/>
              <a:ext cx="254026" cy="244333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7236566" y="2159982"/>
              <a:ext cx="254026" cy="179703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7518819" y="2159982"/>
              <a:ext cx="254026" cy="191597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7801071" y="2159982"/>
              <a:ext cx="254026" cy="125454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8083323" y="2159982"/>
              <a:ext cx="254026" cy="215848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8365575" y="2159982"/>
              <a:ext cx="254026" cy="238166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8647827" y="2159982"/>
              <a:ext cx="254026" cy="225475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8930079" y="2159982"/>
              <a:ext cx="254026" cy="230257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9212331" y="2159982"/>
              <a:ext cx="254026" cy="203270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9494583" y="2159982"/>
              <a:ext cx="254026" cy="196856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9776836" y="2159982"/>
              <a:ext cx="254026" cy="235707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0059088" y="2159982"/>
              <a:ext cx="254026" cy="216502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0341340" y="2159982"/>
              <a:ext cx="254026" cy="250976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0623592" y="2159982"/>
              <a:ext cx="254026" cy="202882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0905844" y="2159982"/>
              <a:ext cx="254026" cy="197374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1188096" y="2159982"/>
              <a:ext cx="254026" cy="237662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1470348" y="2159982"/>
              <a:ext cx="254026" cy="246045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1752601" y="2159982"/>
              <a:ext cx="254026" cy="188149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2034853" y="2159982"/>
              <a:ext cx="254026" cy="207267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2317105" y="2159982"/>
              <a:ext cx="254026" cy="213882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2599357" y="2159982"/>
              <a:ext cx="254026" cy="249876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2881609" y="2159982"/>
              <a:ext cx="254026" cy="250863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3163861" y="2159982"/>
              <a:ext cx="254026" cy="251013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3446113" y="2159982"/>
              <a:ext cx="254026" cy="227159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3728365" y="2159982"/>
              <a:ext cx="254026" cy="169863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4010618" y="2159982"/>
              <a:ext cx="254026" cy="197549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4292870" y="2159982"/>
              <a:ext cx="254026" cy="237678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4575122" y="2159982"/>
              <a:ext cx="254026" cy="145196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4857374" y="2159982"/>
              <a:ext cx="254026" cy="165447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5139626" y="2159982"/>
              <a:ext cx="254026" cy="246933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5421878" y="2159982"/>
              <a:ext cx="254026" cy="162557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5704130" y="2159982"/>
              <a:ext cx="254026" cy="132518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5986382" y="2159982"/>
              <a:ext cx="254026" cy="245775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6268635" y="2159982"/>
              <a:ext cx="254026" cy="238120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16550887" y="2159982"/>
              <a:ext cx="254026" cy="191773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16833139" y="2159982"/>
              <a:ext cx="254026" cy="242403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7115391" y="2159982"/>
              <a:ext cx="254026" cy="162532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7397643" y="2159982"/>
              <a:ext cx="254026" cy="207659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17679895" y="2159982"/>
              <a:ext cx="254026" cy="20529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17962147" y="2159982"/>
              <a:ext cx="254026" cy="212541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18244400" y="2159982"/>
              <a:ext cx="254026" cy="241592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18526652" y="2159982"/>
              <a:ext cx="254026" cy="197909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18808904" y="2159982"/>
              <a:ext cx="254026" cy="167199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19091156" y="2159982"/>
              <a:ext cx="254026" cy="146348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19373408" y="2159982"/>
              <a:ext cx="254026" cy="216786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19655660" y="2159982"/>
              <a:ext cx="254026" cy="246492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19937912" y="2159982"/>
              <a:ext cx="254026" cy="220725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20220164" y="2159982"/>
              <a:ext cx="254026" cy="234574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20502417" y="2159982"/>
              <a:ext cx="254026" cy="181547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20784669" y="2159982"/>
              <a:ext cx="254026" cy="158469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21066921" y="2159982"/>
              <a:ext cx="254026" cy="146460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21349173" y="2159982"/>
              <a:ext cx="254026" cy="232902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21631425" y="2159982"/>
              <a:ext cx="254026" cy="203649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21913677" y="2159982"/>
              <a:ext cx="254026" cy="250410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22195929" y="2159982"/>
              <a:ext cx="254026" cy="248438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22478181" y="2159982"/>
              <a:ext cx="254026" cy="250928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22760434" y="2159982"/>
              <a:ext cx="254026" cy="185206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23042686" y="2159982"/>
              <a:ext cx="254026" cy="250459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1591524" y="4611015"/>
              <a:ext cx="254026" cy="712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1873776" y="4276343"/>
              <a:ext cx="254026" cy="30498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2156028" y="4637011"/>
              <a:ext cx="254026" cy="1379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2438280" y="4213530"/>
              <a:ext cx="254026" cy="34221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2720532" y="4199674"/>
              <a:ext cx="254026" cy="44043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3002785" y="3981020"/>
              <a:ext cx="254026" cy="10130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3285037" y="4516806"/>
              <a:ext cx="254026" cy="2127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3567289" y="3983276"/>
              <a:ext cx="254026" cy="2414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3849541" y="4141977"/>
              <a:ext cx="254026" cy="12961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4131793" y="4456267"/>
              <a:ext cx="254026" cy="13262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4414045" y="4194873"/>
              <a:ext cx="254026" cy="22625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4696297" y="3797128"/>
              <a:ext cx="254026" cy="20940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4978549" y="4458393"/>
              <a:ext cx="254026" cy="11824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5260802" y="4372185"/>
              <a:ext cx="254026" cy="9006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5543054" y="4568755"/>
              <a:ext cx="254026" cy="1696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5825306" y="4578572"/>
              <a:ext cx="254026" cy="4324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6107558" y="4656071"/>
              <a:ext cx="254026" cy="472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6389810" y="3973538"/>
              <a:ext cx="254026" cy="23133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6672062" y="4401525"/>
              <a:ext cx="254026" cy="4915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6954314" y="4603317"/>
              <a:ext cx="254026" cy="852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7236566" y="3957015"/>
              <a:ext cx="254026" cy="32915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7518819" y="4075961"/>
              <a:ext cx="254026" cy="6850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7801071" y="3414522"/>
              <a:ext cx="254026" cy="37917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8083323" y="4318469"/>
              <a:ext cx="254026" cy="3174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8365575" y="4541649"/>
              <a:ext cx="254026" cy="12364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8647827" y="4414737"/>
              <a:ext cx="254026" cy="43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8930079" y="4462560"/>
              <a:ext cx="254026" cy="4860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9212331" y="4192689"/>
              <a:ext cx="254026" cy="7706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9494583" y="4128546"/>
              <a:ext cx="254026" cy="9924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9776836" y="4517054"/>
              <a:ext cx="254026" cy="11404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10059088" y="4325005"/>
              <a:ext cx="254026" cy="5159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10341340" y="4669752"/>
              <a:ext cx="254026" cy="7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10623592" y="4188808"/>
              <a:ext cx="254026" cy="18105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10905844" y="4133726"/>
              <a:ext cx="254026" cy="14167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11188096" y="4536604"/>
              <a:ext cx="254026" cy="3620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11470348" y="4620441"/>
              <a:ext cx="254026" cy="4911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11752601" y="4041476"/>
              <a:ext cx="254026" cy="7992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12034853" y="4232658"/>
              <a:ext cx="254026" cy="30036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12317105" y="4298812"/>
              <a:ext cx="254026" cy="17506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12599357" y="4658743"/>
              <a:ext cx="254026" cy="822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12881609" y="4668619"/>
              <a:ext cx="254026" cy="158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13163861" y="4670115"/>
              <a:ext cx="254026" cy="8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13446113" y="4431579"/>
              <a:ext cx="254026" cy="22155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13728365" y="3858621"/>
              <a:ext cx="254026" cy="23498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14010618" y="4135475"/>
              <a:ext cx="254026" cy="6409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14292870" y="4536764"/>
              <a:ext cx="254026" cy="7080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14575122" y="3611945"/>
              <a:ext cx="254026" cy="21653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14857374" y="3814457"/>
              <a:ext cx="254026" cy="10921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15139626" y="4629320"/>
              <a:ext cx="254026" cy="724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15421878" y="3785561"/>
              <a:ext cx="254026" cy="20168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15704130" y="3485170"/>
              <a:ext cx="254026" cy="69486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15986382" y="4617739"/>
              <a:ext cx="254026" cy="186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16268635" y="4541186"/>
              <a:ext cx="254026" cy="8206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16550887" y="4077718"/>
              <a:ext cx="254026" cy="8560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16833139" y="4584020"/>
              <a:ext cx="254026" cy="866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17115391" y="3785311"/>
              <a:ext cx="254026" cy="2633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17397643" y="4236577"/>
              <a:ext cx="254026" cy="6195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17679895" y="4212938"/>
              <a:ext cx="254026" cy="36025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17962147" y="4285392"/>
              <a:ext cx="254026" cy="7195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18244400" y="4575908"/>
              <a:ext cx="254026" cy="2389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18526652" y="4139075"/>
              <a:ext cx="254026" cy="17726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18808904" y="3831981"/>
              <a:ext cx="254026" cy="8398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19091156" y="3623468"/>
              <a:ext cx="254026" cy="6615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19373408" y="4327846"/>
              <a:ext cx="254026" cy="4238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19655660" y="4624908"/>
              <a:ext cx="254026" cy="1447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19937912" y="4367239"/>
              <a:ext cx="254026" cy="4158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20220164" y="4505730"/>
              <a:ext cx="254026" cy="9673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20502417" y="3975461"/>
              <a:ext cx="254026" cy="4068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20784669" y="3744673"/>
              <a:ext cx="254026" cy="57556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21066921" y="3624584"/>
              <a:ext cx="254026" cy="38073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21349173" y="4489011"/>
              <a:ext cx="254026" cy="2073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21631425" y="4196480"/>
              <a:ext cx="254026" cy="3973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21913677" y="4664085"/>
              <a:ext cx="254026" cy="611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22195929" y="4644370"/>
              <a:ext cx="254026" cy="869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22478181" y="4669266"/>
              <a:ext cx="254026" cy="93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22760434" y="4012051"/>
              <a:ext cx="254026" cy="55471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23042686" y="4664581"/>
              <a:ext cx="254026" cy="562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1591524" y="4618139"/>
              <a:ext cx="254026" cy="5206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1873776" y="4581329"/>
              <a:ext cx="254026" cy="8887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2156028" y="4650806"/>
              <a:ext cx="254026" cy="1939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2438280" y="4555742"/>
              <a:ext cx="254026" cy="11446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2720532" y="4640104"/>
              <a:ext cx="254026" cy="3009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3002785" y="4082326"/>
              <a:ext cx="254026" cy="5878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3285037" y="4538079"/>
              <a:ext cx="254026" cy="1321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3567289" y="4007420"/>
              <a:ext cx="254026" cy="66278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3849541" y="4271588"/>
              <a:ext cx="254026" cy="39861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4131793" y="4588893"/>
              <a:ext cx="254026" cy="8131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4414045" y="4421129"/>
              <a:ext cx="254026" cy="24907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4696297" y="4006531"/>
              <a:ext cx="254026" cy="6636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4978549" y="4576642"/>
              <a:ext cx="254026" cy="9356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5260802" y="4462250"/>
              <a:ext cx="254026" cy="20795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5543054" y="4585724"/>
              <a:ext cx="254026" cy="844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5825306" y="4621821"/>
              <a:ext cx="254026" cy="4838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6107558" y="4660795"/>
              <a:ext cx="254026" cy="940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6389810" y="4204877"/>
              <a:ext cx="254026" cy="46532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6672062" y="4450675"/>
              <a:ext cx="254026" cy="2195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6954314" y="4611846"/>
              <a:ext cx="254026" cy="5835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7236566" y="4286167"/>
              <a:ext cx="254026" cy="38403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80"/>
            <p:cNvSpPr/>
            <p:nvPr/>
          </p:nvSpPr>
          <p:spPr>
            <a:xfrm>
              <a:off x="7518819" y="4144463"/>
              <a:ext cx="254026" cy="52574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1"/>
            <p:cNvSpPr/>
            <p:nvPr/>
          </p:nvSpPr>
          <p:spPr>
            <a:xfrm>
              <a:off x="7801071" y="3793699"/>
              <a:ext cx="254026" cy="87650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2"/>
            <p:cNvSpPr/>
            <p:nvPr/>
          </p:nvSpPr>
          <p:spPr>
            <a:xfrm>
              <a:off x="8083323" y="4350210"/>
              <a:ext cx="254026" cy="3199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8365575" y="4665299"/>
              <a:ext cx="254026" cy="490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4"/>
            <p:cNvSpPr/>
            <p:nvPr/>
          </p:nvSpPr>
          <p:spPr>
            <a:xfrm>
              <a:off x="8647827" y="4415170"/>
              <a:ext cx="254026" cy="25503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8930079" y="4511166"/>
              <a:ext cx="254026" cy="15903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9212331" y="4269756"/>
              <a:ext cx="254026" cy="40044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9494583" y="4227794"/>
              <a:ext cx="254026" cy="44240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9776836" y="4631100"/>
              <a:ext cx="254026" cy="3910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10059088" y="4376599"/>
              <a:ext cx="254026" cy="29360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10341340" y="4669827"/>
              <a:ext cx="254026" cy="3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10623592" y="4369868"/>
              <a:ext cx="254026" cy="30033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10905844" y="4275405"/>
              <a:ext cx="254026" cy="39479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11188096" y="4572811"/>
              <a:ext cx="254026" cy="9739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11470348" y="4669551"/>
              <a:ext cx="254026" cy="65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11752601" y="4121404"/>
              <a:ext cx="254026" cy="54879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12034853" y="4533027"/>
              <a:ext cx="254026" cy="1371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12317105" y="4473875"/>
              <a:ext cx="254026" cy="1963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12599357" y="4666972"/>
              <a:ext cx="254026" cy="323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9"/>
            <p:cNvSpPr/>
            <p:nvPr/>
          </p:nvSpPr>
          <p:spPr>
            <a:xfrm>
              <a:off x="12881609" y="4670203"/>
              <a:ext cx="254026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13163861" y="4670198"/>
              <a:ext cx="254026" cy="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13446113" y="4653136"/>
              <a:ext cx="254026" cy="1706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13728365" y="4093609"/>
              <a:ext cx="254026" cy="57659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14010618" y="4199569"/>
              <a:ext cx="254026" cy="47063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rc204"/>
            <p:cNvSpPr/>
            <p:nvPr/>
          </p:nvSpPr>
          <p:spPr>
            <a:xfrm>
              <a:off x="14292870" y="4607571"/>
              <a:ext cx="254026" cy="6263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14575122" y="3828477"/>
              <a:ext cx="254026" cy="84172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14857374" y="3923676"/>
              <a:ext cx="254026" cy="74652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c207"/>
            <p:cNvSpPr/>
            <p:nvPr/>
          </p:nvSpPr>
          <p:spPr>
            <a:xfrm>
              <a:off x="15139626" y="4636564"/>
              <a:ext cx="254026" cy="3363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15421878" y="3987244"/>
              <a:ext cx="254026" cy="6829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15704130" y="4180034"/>
              <a:ext cx="254026" cy="49016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15986382" y="4619607"/>
              <a:ext cx="254026" cy="5059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16268635" y="4623254"/>
              <a:ext cx="254026" cy="4694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16550887" y="4163326"/>
              <a:ext cx="254026" cy="5068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rc213"/>
            <p:cNvSpPr/>
            <p:nvPr/>
          </p:nvSpPr>
          <p:spPr>
            <a:xfrm>
              <a:off x="16833139" y="4592688"/>
              <a:ext cx="254026" cy="7751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17115391" y="3811644"/>
              <a:ext cx="254026" cy="8585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rc215"/>
            <p:cNvSpPr/>
            <p:nvPr/>
          </p:nvSpPr>
          <p:spPr>
            <a:xfrm>
              <a:off x="17397643" y="4298530"/>
              <a:ext cx="254026" cy="37167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rc216"/>
            <p:cNvSpPr/>
            <p:nvPr/>
          </p:nvSpPr>
          <p:spPr>
            <a:xfrm>
              <a:off x="17679895" y="4573196"/>
              <a:ext cx="254026" cy="9700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rc217"/>
            <p:cNvSpPr/>
            <p:nvPr/>
          </p:nvSpPr>
          <p:spPr>
            <a:xfrm>
              <a:off x="17962147" y="4357343"/>
              <a:ext cx="254026" cy="31286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18244400" y="4599805"/>
              <a:ext cx="254026" cy="7039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18526652" y="4316337"/>
              <a:ext cx="254026" cy="35386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20"/>
            <p:cNvSpPr/>
            <p:nvPr/>
          </p:nvSpPr>
          <p:spPr>
            <a:xfrm>
              <a:off x="18808904" y="3915962"/>
              <a:ext cx="254026" cy="75424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rc221"/>
            <p:cNvSpPr/>
            <p:nvPr/>
          </p:nvSpPr>
          <p:spPr>
            <a:xfrm>
              <a:off x="19091156" y="3689626"/>
              <a:ext cx="254026" cy="9805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19373408" y="4370228"/>
              <a:ext cx="254026" cy="29997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19655660" y="4639387"/>
              <a:ext cx="254026" cy="3081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19937912" y="4408820"/>
              <a:ext cx="254026" cy="26138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20220164" y="4602465"/>
              <a:ext cx="254026" cy="6773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rc226"/>
            <p:cNvSpPr/>
            <p:nvPr/>
          </p:nvSpPr>
          <p:spPr>
            <a:xfrm>
              <a:off x="20502417" y="4016144"/>
              <a:ext cx="254026" cy="6540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20784669" y="4320239"/>
              <a:ext cx="254026" cy="34996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21066921" y="4005323"/>
              <a:ext cx="254026" cy="66488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21349173" y="4509748"/>
              <a:ext cx="254026" cy="1604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21631425" y="4236215"/>
              <a:ext cx="254026" cy="43398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21913677" y="4670197"/>
              <a:ext cx="254026" cy="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22195929" y="4653065"/>
              <a:ext cx="254026" cy="1713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22478181" y="4670203"/>
              <a:ext cx="254026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22760434" y="4566766"/>
              <a:ext cx="254026" cy="10343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23042686" y="4670203"/>
              <a:ext cx="254026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1549186" y="1908960"/>
              <a:ext cx="21789864" cy="276124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1549186" y="1908960"/>
              <a:ext cx="0" cy="2761243"/>
            </a:xfrm>
            <a:custGeom>
              <a:avLst/>
              <a:pathLst>
                <a:path w="0" h="2761243">
                  <a:moveTo>
                    <a:pt x="0" y="276124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tx238"/>
            <p:cNvSpPr/>
            <p:nvPr/>
          </p:nvSpPr>
          <p:spPr>
            <a:xfrm>
              <a:off x="1137784" y="4620439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1137784" y="3992884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1137784" y="3365328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1137784" y="2737773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1137784" y="2110218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243" name="pl243"/>
            <p:cNvSpPr/>
            <p:nvPr/>
          </p:nvSpPr>
          <p:spPr>
            <a:xfrm>
              <a:off x="1514392" y="46702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1514392" y="40426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1514392" y="34150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1514392" y="27875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1514392" y="21599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tx248"/>
            <p:cNvSpPr/>
            <p:nvPr/>
          </p:nvSpPr>
          <p:spPr>
            <a:xfrm rot="-5400000">
              <a:off x="631162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ZH487_brain_cancer_4731_5mC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5400000">
              <a:off x="833264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ZH183_brain_cancer_plasma_5mC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5400000">
              <a:off x="1195666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ZH492_brain_cancer_3926_5mC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5400000">
              <a:off x="1477918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ZH544_brain_cancer_5255_5mC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5400000">
              <a:off x="1760170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ZH478_brain_cancer_4896_5mC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5400000">
              <a:off x="2303399" y="5525374"/>
              <a:ext cx="1711523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Merge087_6555_plasma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5400000">
              <a:off x="2324675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ZH543_brain_cancer_5220_5mC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5400000">
              <a:off x="2606927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ZH523_brain_cancer_3661_5mC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5400000">
              <a:off x="2809029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ZH314_brain_cancer_plasma_5mC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5400000">
              <a:off x="3171431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ZH479_brain_cancer_6421_5mC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5400000">
              <a:off x="3453683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ZH480_brain_cancer_6440_5mC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5400000">
              <a:off x="3735935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ZH481_brain_cancer_6859_5mC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5400000">
              <a:off x="4018187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ZH475_brain_cancer_3922_5mC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5400000">
              <a:off x="4220289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ZH317_brain_cancer_plasma_5mC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5400000">
              <a:off x="4582692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ZH501_brain_cancer_5182_5mC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5400000">
              <a:off x="4864944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ZH512_brain_cancer_6472_5mC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5400000">
              <a:off x="5147196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ZH490_brain_cancer_5065_5mC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5400000">
              <a:off x="5349298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ZH315_brain_cancer_plasma_5mC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5400000">
              <a:off x="5711700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ZH500_brain_cancer_5148_5mC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5400000">
              <a:off x="5993952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ZH484_brain_cancer_4457_5mC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5400000">
              <a:off x="6276204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ZH474_brain_cancer_3880_5mC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5400000">
              <a:off x="6558457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ZH499_brain_cancer_5101_5mC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5400000">
              <a:off x="7029410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ZH452_brain_cancer_6592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5400000">
              <a:off x="7122961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ZH486_brain_cancer_4730_5mC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5400000">
              <a:off x="7405213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ZH485_brain_cancer_4500_5mC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5400000">
              <a:off x="7687465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ZH513_brain_cancer_4337_5mC</a:t>
              </a:r>
            </a:p>
          </p:txBody>
        </p:sp>
        <p:sp>
          <p:nvSpPr>
            <p:cNvPr id="274" name="tx274"/>
            <p:cNvSpPr/>
            <p:nvPr/>
          </p:nvSpPr>
          <p:spPr>
            <a:xfrm rot="-5400000">
              <a:off x="7969717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ZH511_brain_cancer_4633_5mC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5400000">
              <a:off x="8440671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ZH453_brain_cancer_6860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5400000">
              <a:off x="8454071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ZH313_brain_cancer_plasma_5mC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5400000">
              <a:off x="8736323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ZH271_brain_cancer_plasma_5mC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5400000">
              <a:off x="9098726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ZH494_brain_cancer_4142_5mC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5400000">
              <a:off x="9380978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ZH489_brain_cancer_5052_5mC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5400000">
              <a:off x="9583080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ZH318_brain_cancer_plasma_5mC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5400000">
              <a:off x="10134184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ZH450_brain_cancer_6539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5400000">
              <a:off x="10227734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ZH497_brain_cancer_5131_5mC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5400000">
              <a:off x="10582261" y="5714076"/>
              <a:ext cx="208892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Merge046_3542_plasma_5mC</a:t>
              </a:r>
            </a:p>
          </p:txBody>
        </p:sp>
        <p:sp>
          <p:nvSpPr>
            <p:cNvPr id="284" name="tx284"/>
            <p:cNvSpPr/>
            <p:nvPr/>
          </p:nvSpPr>
          <p:spPr>
            <a:xfrm rot="-5400000">
              <a:off x="10712088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ZH154_brain_cancer_plasma_5mC</a:t>
              </a:r>
            </a:p>
          </p:txBody>
        </p:sp>
        <p:sp>
          <p:nvSpPr>
            <p:cNvPr id="285" name="tx285"/>
            <p:cNvSpPr/>
            <p:nvPr/>
          </p:nvSpPr>
          <p:spPr>
            <a:xfrm rot="-5400000">
              <a:off x="11074491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ZH498_brain_cancer_5100_5mC</a:t>
              </a:r>
            </a:p>
          </p:txBody>
        </p:sp>
        <p:sp>
          <p:nvSpPr>
            <p:cNvPr id="286" name="tx286"/>
            <p:cNvSpPr/>
            <p:nvPr/>
          </p:nvSpPr>
          <p:spPr>
            <a:xfrm rot="-5400000">
              <a:off x="11356743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ZH496_brain_cancer_4181_5mC</a:t>
              </a:r>
            </a:p>
          </p:txBody>
        </p:sp>
        <p:sp>
          <p:nvSpPr>
            <p:cNvPr id="287" name="tx287"/>
            <p:cNvSpPr/>
            <p:nvPr/>
          </p:nvSpPr>
          <p:spPr>
            <a:xfrm rot="-5400000">
              <a:off x="11899971" y="5525374"/>
              <a:ext cx="1711523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Merge086_6870_plasma</a:t>
              </a:r>
            </a:p>
          </p:txBody>
        </p:sp>
        <p:sp>
          <p:nvSpPr>
            <p:cNvPr id="288" name="tx288"/>
            <p:cNvSpPr/>
            <p:nvPr/>
          </p:nvSpPr>
          <p:spPr>
            <a:xfrm rot="-5400000">
              <a:off x="11993522" y="5714076"/>
              <a:ext cx="208892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Merge043_5709_plasma_5mC</a:t>
              </a:r>
            </a:p>
          </p:txBody>
        </p:sp>
        <p:sp>
          <p:nvSpPr>
            <p:cNvPr id="289" name="tx289"/>
            <p:cNvSpPr/>
            <p:nvPr/>
          </p:nvSpPr>
          <p:spPr>
            <a:xfrm rot="-5400000">
              <a:off x="12610079" y="5379771"/>
              <a:ext cx="142031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ZH011_Plasma_5mC</a:t>
              </a:r>
            </a:p>
          </p:txBody>
        </p:sp>
        <p:sp>
          <p:nvSpPr>
            <p:cNvPr id="290" name="tx290"/>
            <p:cNvSpPr/>
            <p:nvPr/>
          </p:nvSpPr>
          <p:spPr>
            <a:xfrm rot="-5400000">
              <a:off x="12405601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ZH312_brain_cancer_plasma_5mC</a:t>
              </a:r>
            </a:p>
          </p:txBody>
        </p:sp>
        <p:sp>
          <p:nvSpPr>
            <p:cNvPr id="291" name="tx291"/>
            <p:cNvSpPr/>
            <p:nvPr/>
          </p:nvSpPr>
          <p:spPr>
            <a:xfrm rot="-5400000">
              <a:off x="12956705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ZH454_brain_cancer_3380</a:t>
              </a:r>
            </a:p>
          </p:txBody>
        </p:sp>
        <p:sp>
          <p:nvSpPr>
            <p:cNvPr id="292" name="tx292"/>
            <p:cNvSpPr/>
            <p:nvPr/>
          </p:nvSpPr>
          <p:spPr>
            <a:xfrm rot="-5400000">
              <a:off x="13311232" y="5525374"/>
              <a:ext cx="1711523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Merge091_3543_plasma</a:t>
              </a:r>
            </a:p>
          </p:txBody>
        </p:sp>
        <p:sp>
          <p:nvSpPr>
            <p:cNvPr id="293" name="tx293"/>
            <p:cNvSpPr/>
            <p:nvPr/>
          </p:nvSpPr>
          <p:spPr>
            <a:xfrm rot="-5400000">
              <a:off x="13739088" y="5379771"/>
              <a:ext cx="142031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ZH006_Plasma_5mC</a:t>
              </a:r>
            </a:p>
          </p:txBody>
        </p:sp>
        <p:sp>
          <p:nvSpPr>
            <p:cNvPr id="294" name="tx294"/>
            <p:cNvSpPr/>
            <p:nvPr/>
          </p:nvSpPr>
          <p:spPr>
            <a:xfrm rot="-5400000">
              <a:off x="13803461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ZH471_brain_cancer_3584</a:t>
              </a:r>
            </a:p>
          </p:txBody>
        </p:sp>
        <p:sp>
          <p:nvSpPr>
            <p:cNvPr id="295" name="tx295"/>
            <p:cNvSpPr/>
            <p:nvPr/>
          </p:nvSpPr>
          <p:spPr>
            <a:xfrm rot="-5400000">
              <a:off x="13897012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ZH540_brain_cancer_3563_5mC</a:t>
              </a:r>
            </a:p>
          </p:txBody>
        </p:sp>
        <p:sp>
          <p:nvSpPr>
            <p:cNvPr id="296" name="tx296"/>
            <p:cNvSpPr/>
            <p:nvPr/>
          </p:nvSpPr>
          <p:spPr>
            <a:xfrm rot="-5400000">
              <a:off x="14440240" y="5525374"/>
              <a:ext cx="1711523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Merge089_3446_plasma</a:t>
              </a:r>
            </a:p>
          </p:txBody>
        </p:sp>
        <p:sp>
          <p:nvSpPr>
            <p:cNvPr id="297" name="tx297"/>
            <p:cNvSpPr/>
            <p:nvPr/>
          </p:nvSpPr>
          <p:spPr>
            <a:xfrm rot="-5400000">
              <a:off x="14650218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ZH458_brain_cancer_3465</a:t>
              </a:r>
            </a:p>
          </p:txBody>
        </p:sp>
        <p:sp>
          <p:nvSpPr>
            <p:cNvPr id="298" name="tx298"/>
            <p:cNvSpPr/>
            <p:nvPr/>
          </p:nvSpPr>
          <p:spPr>
            <a:xfrm rot="-5400000">
              <a:off x="14932470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ZH459_brain_cancer_3466</a:t>
              </a:r>
            </a:p>
          </p:txBody>
        </p:sp>
        <p:sp>
          <p:nvSpPr>
            <p:cNvPr id="299" name="tx299"/>
            <p:cNvSpPr/>
            <p:nvPr/>
          </p:nvSpPr>
          <p:spPr>
            <a:xfrm rot="-5400000">
              <a:off x="15026020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ZH515_brain_cancer_3621_5mC</a:t>
              </a:r>
            </a:p>
          </p:txBody>
        </p:sp>
        <p:sp>
          <p:nvSpPr>
            <p:cNvPr id="300" name="tx300"/>
            <p:cNvSpPr/>
            <p:nvPr/>
          </p:nvSpPr>
          <p:spPr>
            <a:xfrm rot="-5400000">
              <a:off x="15228122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ZH276_brain_cancer_plasma_5mC</a:t>
              </a:r>
            </a:p>
          </p:txBody>
        </p:sp>
        <p:sp>
          <p:nvSpPr>
            <p:cNvPr id="301" name="tx301"/>
            <p:cNvSpPr/>
            <p:nvPr/>
          </p:nvSpPr>
          <p:spPr>
            <a:xfrm rot="-5400000">
              <a:off x="15779226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ZH455_brain_cancer_3389</a:t>
              </a:r>
            </a:p>
          </p:txBody>
        </p:sp>
        <p:sp>
          <p:nvSpPr>
            <p:cNvPr id="302" name="tx302"/>
            <p:cNvSpPr/>
            <p:nvPr/>
          </p:nvSpPr>
          <p:spPr>
            <a:xfrm rot="-5400000">
              <a:off x="16133753" y="5525374"/>
              <a:ext cx="1711523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Merge095_3560_plasma</a:t>
              </a:r>
            </a:p>
          </p:txBody>
        </p:sp>
        <p:sp>
          <p:nvSpPr>
            <p:cNvPr id="303" name="tx303"/>
            <p:cNvSpPr/>
            <p:nvPr/>
          </p:nvSpPr>
          <p:spPr>
            <a:xfrm rot="-5400000">
              <a:off x="16155029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ZH519_brain_cancer_3657_5mC</a:t>
              </a:r>
            </a:p>
          </p:txBody>
        </p:sp>
        <p:sp>
          <p:nvSpPr>
            <p:cNvPr id="304" name="tx304"/>
            <p:cNvSpPr/>
            <p:nvPr/>
          </p:nvSpPr>
          <p:spPr>
            <a:xfrm rot="-5400000">
              <a:off x="16698257" y="5525374"/>
              <a:ext cx="1711523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Merge088_3431_plasma</a:t>
              </a:r>
            </a:p>
          </p:txBody>
        </p:sp>
        <p:sp>
          <p:nvSpPr>
            <p:cNvPr id="305" name="tx305"/>
            <p:cNvSpPr/>
            <p:nvPr/>
          </p:nvSpPr>
          <p:spPr>
            <a:xfrm rot="-5400000">
              <a:off x="16639383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ZH288_brain_cancer_plasma_5mC</a:t>
              </a:r>
            </a:p>
          </p:txBody>
        </p:sp>
        <p:sp>
          <p:nvSpPr>
            <p:cNvPr id="306" name="tx306"/>
            <p:cNvSpPr/>
            <p:nvPr/>
          </p:nvSpPr>
          <p:spPr>
            <a:xfrm rot="-5400000">
              <a:off x="17190487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ZH470_brain_cancer_3572</a:t>
              </a:r>
            </a:p>
          </p:txBody>
        </p:sp>
        <p:sp>
          <p:nvSpPr>
            <p:cNvPr id="307" name="tx307"/>
            <p:cNvSpPr/>
            <p:nvPr/>
          </p:nvSpPr>
          <p:spPr>
            <a:xfrm rot="-5400000">
              <a:off x="17203887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ZH303_brain_cancer_plasma_5mC</a:t>
              </a:r>
            </a:p>
          </p:txBody>
        </p:sp>
        <p:sp>
          <p:nvSpPr>
            <p:cNvPr id="308" name="tx308"/>
            <p:cNvSpPr/>
            <p:nvPr/>
          </p:nvSpPr>
          <p:spPr>
            <a:xfrm rot="-5400000">
              <a:off x="17827266" y="5525374"/>
              <a:ext cx="1711523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Merge092_3568_plasma</a:t>
              </a:r>
            </a:p>
          </p:txBody>
        </p:sp>
        <p:sp>
          <p:nvSpPr>
            <p:cNvPr id="309" name="tx309"/>
            <p:cNvSpPr/>
            <p:nvPr/>
          </p:nvSpPr>
          <p:spPr>
            <a:xfrm rot="-5400000">
              <a:off x="17848542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ZH517_brain_cancer_3630_5mC</a:t>
              </a:r>
            </a:p>
          </p:txBody>
        </p:sp>
        <p:sp>
          <p:nvSpPr>
            <p:cNvPr id="310" name="tx310"/>
            <p:cNvSpPr/>
            <p:nvPr/>
          </p:nvSpPr>
          <p:spPr>
            <a:xfrm rot="-5400000">
              <a:off x="18130794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ZH518_brain_cancer_3654_5mC</a:t>
              </a:r>
            </a:p>
          </p:txBody>
        </p:sp>
        <p:sp>
          <p:nvSpPr>
            <p:cNvPr id="311" name="tx311"/>
            <p:cNvSpPr/>
            <p:nvPr/>
          </p:nvSpPr>
          <p:spPr>
            <a:xfrm rot="-5400000">
              <a:off x="18601748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ZH465_brain_cancer_3562</a:t>
              </a:r>
            </a:p>
          </p:txBody>
        </p:sp>
        <p:sp>
          <p:nvSpPr>
            <p:cNvPr id="312" name="tx312"/>
            <p:cNvSpPr/>
            <p:nvPr/>
          </p:nvSpPr>
          <p:spPr>
            <a:xfrm rot="-5400000">
              <a:off x="18884000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ZH461_brain_cancer_3507</a:t>
              </a:r>
            </a:p>
          </p:txBody>
        </p:sp>
        <p:sp>
          <p:nvSpPr>
            <p:cNvPr id="313" name="tx313"/>
            <p:cNvSpPr/>
            <p:nvPr/>
          </p:nvSpPr>
          <p:spPr>
            <a:xfrm rot="-5400000">
              <a:off x="19049825" y="5714076"/>
              <a:ext cx="208892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Merge045_6528_plasma_5mC</a:t>
              </a:r>
            </a:p>
          </p:txBody>
        </p:sp>
        <p:sp>
          <p:nvSpPr>
            <p:cNvPr id="314" name="tx314"/>
            <p:cNvSpPr/>
            <p:nvPr/>
          </p:nvSpPr>
          <p:spPr>
            <a:xfrm rot="-5400000">
              <a:off x="19179652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ZH277_brain_cancer_plasma_5mC</a:t>
              </a:r>
            </a:p>
          </p:txBody>
        </p:sp>
        <p:sp>
          <p:nvSpPr>
            <p:cNvPr id="315" name="tx315"/>
            <p:cNvSpPr/>
            <p:nvPr/>
          </p:nvSpPr>
          <p:spPr>
            <a:xfrm rot="-5400000">
              <a:off x="19542055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ZH521_brain_cancer_3575_5mC</a:t>
              </a:r>
            </a:p>
          </p:txBody>
        </p:sp>
        <p:sp>
          <p:nvSpPr>
            <p:cNvPr id="316" name="tx316"/>
            <p:cNvSpPr/>
            <p:nvPr/>
          </p:nvSpPr>
          <p:spPr>
            <a:xfrm rot="-5400000">
              <a:off x="19744157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ZH157_brain_cancer_plasma_5mC</a:t>
              </a:r>
            </a:p>
          </p:txBody>
        </p:sp>
        <p:sp>
          <p:nvSpPr>
            <p:cNvPr id="317" name="tx317"/>
            <p:cNvSpPr/>
            <p:nvPr/>
          </p:nvSpPr>
          <p:spPr>
            <a:xfrm rot="-5400000">
              <a:off x="20026409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ZH162_brain_cancer_plasma_5mC</a:t>
              </a:r>
            </a:p>
          </p:txBody>
        </p:sp>
        <p:sp>
          <p:nvSpPr>
            <p:cNvPr id="318" name="tx318"/>
            <p:cNvSpPr/>
            <p:nvPr/>
          </p:nvSpPr>
          <p:spPr>
            <a:xfrm rot="-5400000">
              <a:off x="20577513" y="5597649"/>
              <a:ext cx="185607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ZH469_brain_cancer_3569</a:t>
              </a:r>
            </a:p>
          </p:txBody>
        </p:sp>
        <p:sp>
          <p:nvSpPr>
            <p:cNvPr id="319" name="tx319"/>
            <p:cNvSpPr/>
            <p:nvPr/>
          </p:nvSpPr>
          <p:spPr>
            <a:xfrm rot="-5400000">
              <a:off x="20671063" y="5786351"/>
              <a:ext cx="22334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ZH516_brain_cancer_3622_5mC</a:t>
              </a:r>
            </a:p>
          </p:txBody>
        </p:sp>
        <p:sp>
          <p:nvSpPr>
            <p:cNvPr id="320" name="tx320"/>
            <p:cNvSpPr/>
            <p:nvPr/>
          </p:nvSpPr>
          <p:spPr>
            <a:xfrm rot="-5400000">
              <a:off x="21359895" y="5379771"/>
              <a:ext cx="142031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ZH010_Plasma_5mC</a:t>
              </a:r>
            </a:p>
          </p:txBody>
        </p:sp>
        <p:sp>
          <p:nvSpPr>
            <p:cNvPr id="321" name="tx321"/>
            <p:cNvSpPr/>
            <p:nvPr/>
          </p:nvSpPr>
          <p:spPr>
            <a:xfrm rot="-5400000">
              <a:off x="21155417" y="5866501"/>
              <a:ext cx="239377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ZH270_brain_cancer_plasma_5mC</a:t>
              </a:r>
            </a:p>
          </p:txBody>
        </p:sp>
        <p:sp>
          <p:nvSpPr>
            <p:cNvPr id="322" name="tx322"/>
            <p:cNvSpPr/>
            <p:nvPr/>
          </p:nvSpPr>
          <p:spPr>
            <a:xfrm rot="-5400000">
              <a:off x="21590094" y="5714076"/>
              <a:ext cx="208892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Merge031_3454_plasma_5mC</a:t>
              </a:r>
            </a:p>
          </p:txBody>
        </p:sp>
        <p:sp>
          <p:nvSpPr>
            <p:cNvPr id="323" name="tx323"/>
            <p:cNvSpPr/>
            <p:nvPr/>
          </p:nvSpPr>
          <p:spPr>
            <a:xfrm rot="-5400000">
              <a:off x="21872346" y="5714076"/>
              <a:ext cx="208892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Merge047_6458_plasma_5mC</a:t>
              </a:r>
            </a:p>
          </p:txBody>
        </p:sp>
        <p:sp>
          <p:nvSpPr>
            <p:cNvPr id="324" name="tx324"/>
            <p:cNvSpPr/>
            <p:nvPr/>
          </p:nvSpPr>
          <p:spPr>
            <a:xfrm rot="-5400000">
              <a:off x="22154598" y="5714076"/>
              <a:ext cx="208892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Merge042_6413_plasma_5mC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11870231" y="7096286"/>
              <a:ext cx="1147774" cy="122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plasma samples</a:t>
              </a:r>
            </a:p>
          </p:txBody>
        </p:sp>
        <p:sp>
          <p:nvSpPr>
            <p:cNvPr id="326" name="tx326"/>
            <p:cNvSpPr/>
            <p:nvPr/>
          </p:nvSpPr>
          <p:spPr>
            <a:xfrm rot="-5400000">
              <a:off x="622336" y="3227632"/>
              <a:ext cx="784572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Probability</a:t>
              </a:r>
            </a:p>
          </p:txBody>
        </p:sp>
        <p:sp>
          <p:nvSpPr>
            <p:cNvPr id="327" name="rc327"/>
            <p:cNvSpPr/>
            <p:nvPr/>
          </p:nvSpPr>
          <p:spPr>
            <a:xfrm>
              <a:off x="10496403" y="1411148"/>
              <a:ext cx="389543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tx328"/>
            <p:cNvSpPr/>
            <p:nvPr/>
          </p:nvSpPr>
          <p:spPr>
            <a:xfrm>
              <a:off x="10565992" y="1534087"/>
              <a:ext cx="408799" cy="107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29" name="rc329"/>
            <p:cNvSpPr/>
            <p:nvPr/>
          </p:nvSpPr>
          <p:spPr>
            <a:xfrm>
              <a:off x="11044380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rc330"/>
            <p:cNvSpPr/>
            <p:nvPr/>
          </p:nvSpPr>
          <p:spPr>
            <a:xfrm>
              <a:off x="11053380" y="1489737"/>
              <a:ext cx="201455" cy="20145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rc331"/>
            <p:cNvSpPr/>
            <p:nvPr/>
          </p:nvSpPr>
          <p:spPr>
            <a:xfrm>
              <a:off x="12315145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rc332"/>
            <p:cNvSpPr/>
            <p:nvPr/>
          </p:nvSpPr>
          <p:spPr>
            <a:xfrm>
              <a:off x="12324145" y="1489737"/>
              <a:ext cx="201455" cy="20145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rc333"/>
            <p:cNvSpPr/>
            <p:nvPr/>
          </p:nvSpPr>
          <p:spPr>
            <a:xfrm>
              <a:off x="13531339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rc334"/>
            <p:cNvSpPr/>
            <p:nvPr/>
          </p:nvSpPr>
          <p:spPr>
            <a:xfrm>
              <a:off x="13540339" y="1489737"/>
              <a:ext cx="201455" cy="2014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tx335"/>
            <p:cNvSpPr/>
            <p:nvPr/>
          </p:nvSpPr>
          <p:spPr>
            <a:xfrm>
              <a:off x="11333426" y="1510315"/>
              <a:ext cx="912130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brain_cancer</a:t>
              </a:r>
            </a:p>
          </p:txBody>
        </p:sp>
        <p:sp>
          <p:nvSpPr>
            <p:cNvPr id="336" name="tx336"/>
            <p:cNvSpPr/>
            <p:nvPr/>
          </p:nvSpPr>
          <p:spPr>
            <a:xfrm>
              <a:off x="12604190" y="1510315"/>
              <a:ext cx="857560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liver_cancer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13820384" y="1538468"/>
              <a:ext cx="501860" cy="982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normal</a:t>
              </a:r>
            </a:p>
          </p:txBody>
        </p:sp>
        <p:sp>
          <p:nvSpPr>
            <p:cNvPr id="338" name="tx338"/>
            <p:cNvSpPr/>
            <p:nvPr/>
          </p:nvSpPr>
          <p:spPr>
            <a:xfrm>
              <a:off x="11429847" y="939295"/>
              <a:ext cx="2028542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brain_cancer 77 Sample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17282160" cy="6400800"/>
            <a:chOff x="914400" y="914400"/>
            <a:chExt cx="17282160" cy="64008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1728216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819656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91912" y="2164943"/>
              <a:ext cx="256357" cy="9241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876754" y="2164943"/>
              <a:ext cx="256357" cy="34439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2161596" y="2164943"/>
              <a:ext cx="256357" cy="27588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2446437" y="2164943"/>
              <a:ext cx="256357" cy="5321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731279" y="2164943"/>
              <a:ext cx="256357" cy="39572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3016121" y="2164943"/>
              <a:ext cx="256357" cy="28166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3300962" y="2164943"/>
              <a:ext cx="256357" cy="14425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3585804" y="2164943"/>
              <a:ext cx="256357" cy="49157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3870646" y="2164943"/>
              <a:ext cx="256357" cy="20526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4155487" y="2164943"/>
              <a:ext cx="256357" cy="6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4440329" y="2164943"/>
              <a:ext cx="256357" cy="17918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725171" y="2164943"/>
              <a:ext cx="256357" cy="8523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010012" y="2164943"/>
              <a:ext cx="256357" cy="8899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294854" y="2164943"/>
              <a:ext cx="256357" cy="8541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5579695" y="2164943"/>
              <a:ext cx="256357" cy="58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864537" y="2164943"/>
              <a:ext cx="256357" cy="3262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6149379" y="2164943"/>
              <a:ext cx="256357" cy="19717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434220" y="2164943"/>
              <a:ext cx="256357" cy="4613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6719062" y="2164943"/>
              <a:ext cx="256357" cy="114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7003904" y="2164943"/>
              <a:ext cx="256357" cy="1060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7288745" y="2164943"/>
              <a:ext cx="256357" cy="175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7573587" y="2164943"/>
              <a:ext cx="256357" cy="8331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7858429" y="2164943"/>
              <a:ext cx="256357" cy="1764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8143270" y="2164943"/>
              <a:ext cx="256357" cy="1045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8428112" y="2164943"/>
              <a:ext cx="256357" cy="19828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8712954" y="2164943"/>
              <a:ext cx="256357" cy="2453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8997795" y="2164943"/>
              <a:ext cx="256357" cy="77802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9282637" y="2164943"/>
              <a:ext cx="256357" cy="36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9567479" y="2164943"/>
              <a:ext cx="256357" cy="66022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9852320" y="2164943"/>
              <a:ext cx="256357" cy="18612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0137162" y="2164943"/>
              <a:ext cx="256357" cy="614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0422004" y="2164943"/>
              <a:ext cx="256357" cy="3402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0706845" y="2164943"/>
              <a:ext cx="256357" cy="37454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0991687" y="2164943"/>
              <a:ext cx="256357" cy="7788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1276529" y="2164943"/>
              <a:ext cx="256357" cy="80524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1561370" y="2164943"/>
              <a:ext cx="256357" cy="5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1846212" y="2164943"/>
              <a:ext cx="256357" cy="8379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2131054" y="2164943"/>
              <a:ext cx="256357" cy="1144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2415895" y="2164943"/>
              <a:ext cx="256357" cy="619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2700737" y="2164943"/>
              <a:ext cx="256357" cy="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2985579" y="2164943"/>
              <a:ext cx="256357" cy="696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3270420" y="2164943"/>
              <a:ext cx="256357" cy="2080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3555262" y="2164943"/>
              <a:ext cx="256357" cy="4828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3840104" y="2164943"/>
              <a:ext cx="256357" cy="3505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4124945" y="2164943"/>
              <a:ext cx="256357" cy="3992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4409787" y="2164943"/>
              <a:ext cx="256357" cy="1897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4694628" y="2164943"/>
              <a:ext cx="256357" cy="14635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4979470" y="2164943"/>
              <a:ext cx="256357" cy="56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5264312" y="2164943"/>
              <a:ext cx="256357" cy="7249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5549153" y="2164943"/>
              <a:ext cx="256357" cy="1276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5833995" y="2164943"/>
              <a:ext cx="256357" cy="1283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6118837" y="2164943"/>
              <a:ext cx="256357" cy="15611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6403678" y="2164943"/>
              <a:ext cx="256357" cy="2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16688520" y="2164943"/>
              <a:ext cx="256357" cy="35732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16973362" y="2164943"/>
              <a:ext cx="256357" cy="251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7258203" y="2164943"/>
              <a:ext cx="256357" cy="2909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7543045" y="2164943"/>
              <a:ext cx="256357" cy="25121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17827887" y="2164943"/>
              <a:ext cx="256357" cy="6654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1591912" y="2257356"/>
              <a:ext cx="256357" cy="234443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1876754" y="2509338"/>
              <a:ext cx="256357" cy="206012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161596" y="2440831"/>
              <a:ext cx="256357" cy="205448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446437" y="2218160"/>
              <a:ext cx="256357" cy="247667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2731279" y="2560665"/>
              <a:ext cx="256357" cy="156766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3016121" y="2446604"/>
              <a:ext cx="256357" cy="170558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3300962" y="2309195"/>
              <a:ext cx="256357" cy="237950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3585804" y="2656522"/>
              <a:ext cx="256357" cy="67226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3870646" y="2370209"/>
              <a:ext cx="256357" cy="223819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4155487" y="2165005"/>
              <a:ext cx="256357" cy="255683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4440329" y="2344124"/>
              <a:ext cx="256357" cy="201571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4725171" y="2250175"/>
              <a:ext cx="256357" cy="235480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5010012" y="2253937"/>
              <a:ext cx="256357" cy="231707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5294854" y="2250358"/>
              <a:ext cx="256357" cy="240179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5579695" y="2165528"/>
              <a:ext cx="256357" cy="255888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5864537" y="2197566"/>
              <a:ext cx="256357" cy="252501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149379" y="2362119"/>
              <a:ext cx="256357" cy="226261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6434220" y="2211079"/>
              <a:ext cx="256357" cy="224302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6719062" y="2166087"/>
              <a:ext cx="256357" cy="253576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7003904" y="2175550"/>
              <a:ext cx="256357" cy="244760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7288745" y="2166702"/>
              <a:ext cx="256357" cy="251115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7573587" y="2248262"/>
              <a:ext cx="256357" cy="247403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7858429" y="2182591"/>
              <a:ext cx="256357" cy="191265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8143270" y="2175395"/>
              <a:ext cx="256357" cy="252187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8428112" y="2363226"/>
              <a:ext cx="256357" cy="225281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8712954" y="2189481"/>
              <a:ext cx="256357" cy="240221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8997795" y="2942964"/>
              <a:ext cx="256357" cy="175787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9282637" y="2165312"/>
              <a:ext cx="256357" cy="255934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9567479" y="2825164"/>
              <a:ext cx="256357" cy="161600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9852320" y="2351070"/>
              <a:ext cx="256357" cy="236953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10137162" y="2171084"/>
              <a:ext cx="256357" cy="243984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10422004" y="2198968"/>
              <a:ext cx="256357" cy="234748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10706845" y="2539490"/>
              <a:ext cx="256357" cy="170400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10991687" y="2242831"/>
              <a:ext cx="256357" cy="237312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11276529" y="2970183"/>
              <a:ext cx="256357" cy="144249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11561370" y="2165003"/>
              <a:ext cx="256357" cy="255976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11846212" y="2248739"/>
              <a:ext cx="256357" cy="238939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12131054" y="2176392"/>
              <a:ext cx="256357" cy="249435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12415895" y="2171138"/>
              <a:ext cx="256357" cy="254827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12700737" y="2164943"/>
              <a:ext cx="256357" cy="255983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12985579" y="2234599"/>
              <a:ext cx="256357" cy="248428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13270420" y="2185748"/>
              <a:ext cx="256357" cy="250984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13555262" y="2213224"/>
              <a:ext cx="256357" cy="247015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13840104" y="2199998"/>
              <a:ext cx="256357" cy="233391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14124945" y="2204869"/>
              <a:ext cx="256357" cy="224415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14409787" y="2183913"/>
              <a:ext cx="256357" cy="252945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14694628" y="2311295"/>
              <a:ext cx="256357" cy="214054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14979470" y="2165512"/>
              <a:ext cx="256357" cy="255901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15264312" y="2237434"/>
              <a:ext cx="256357" cy="246009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15549153" y="2177707"/>
              <a:ext cx="256357" cy="254000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15833995" y="2177781"/>
              <a:ext cx="256357" cy="239293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16118837" y="2321058"/>
              <a:ext cx="256357" cy="238267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16403678" y="2164970"/>
              <a:ext cx="256357" cy="255975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16688520" y="2522264"/>
              <a:ext cx="256357" cy="218773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16973362" y="2167456"/>
              <a:ext cx="256357" cy="253779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17258203" y="2194040"/>
              <a:ext cx="256357" cy="252289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17543045" y="2416162"/>
              <a:ext cx="256357" cy="226746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17827887" y="2231491"/>
              <a:ext cx="256357" cy="249026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1591912" y="4601788"/>
              <a:ext cx="256357" cy="12298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1876754" y="4569468"/>
              <a:ext cx="256357" cy="15530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2161596" y="4495316"/>
              <a:ext cx="256357" cy="22945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2446437" y="4694840"/>
              <a:ext cx="256357" cy="2993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2731279" y="4128332"/>
              <a:ext cx="256357" cy="59644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3016121" y="4152194"/>
              <a:ext cx="256357" cy="57258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3300962" y="4688703"/>
              <a:ext cx="256357" cy="3607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3585804" y="3328786"/>
              <a:ext cx="256357" cy="139598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3870646" y="4608406"/>
              <a:ext cx="256357" cy="11636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4155487" y="4721843"/>
              <a:ext cx="256357" cy="293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4440329" y="4359839"/>
              <a:ext cx="256357" cy="36493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4725171" y="4604978"/>
              <a:ext cx="256357" cy="11979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5010012" y="4571010"/>
              <a:ext cx="256357" cy="15376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5294854" y="4652153"/>
              <a:ext cx="256357" cy="7262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5579695" y="4724415"/>
              <a:ext cx="256357" cy="3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5864537" y="4722580"/>
              <a:ext cx="256357" cy="21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6149379" y="4624738"/>
              <a:ext cx="256357" cy="10003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6434220" y="4454107"/>
              <a:ext cx="256357" cy="27066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6719062" y="4701848"/>
              <a:ext cx="256357" cy="2292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7003904" y="4623153"/>
              <a:ext cx="256357" cy="10162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7288745" y="4677854"/>
              <a:ext cx="256357" cy="4691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7573587" y="4722293"/>
              <a:ext cx="256357" cy="248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7858429" y="4095242"/>
              <a:ext cx="256357" cy="62953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8143270" y="4697274"/>
              <a:ext cx="256357" cy="2749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8428112" y="4616046"/>
              <a:ext cx="256357" cy="10872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8712954" y="4591693"/>
              <a:ext cx="256357" cy="13308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8997795" y="4700842"/>
              <a:ext cx="256357" cy="2393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9282637" y="4724660"/>
              <a:ext cx="256357" cy="11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9567479" y="4441170"/>
              <a:ext cx="256357" cy="28360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9852320" y="4720608"/>
              <a:ext cx="256357" cy="416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10137162" y="4610928"/>
              <a:ext cx="256357" cy="11384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10422004" y="4546452"/>
              <a:ext cx="256357" cy="17832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10706845" y="4243499"/>
              <a:ext cx="256357" cy="48127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10991687" y="4615953"/>
              <a:ext cx="256357" cy="10882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11276529" y="4412676"/>
              <a:ext cx="256357" cy="31209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11561370" y="4724771"/>
              <a:ext cx="256357" cy="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11846212" y="4638133"/>
              <a:ext cx="256357" cy="8664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12131054" y="4670745"/>
              <a:ext cx="256357" cy="540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12415895" y="4719411"/>
              <a:ext cx="256357" cy="536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12700737" y="4724774"/>
              <a:ext cx="256357" cy="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12985579" y="4718881"/>
              <a:ext cx="256357" cy="589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13270420" y="4695596"/>
              <a:ext cx="256357" cy="291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13555262" y="4683378"/>
              <a:ext cx="256357" cy="4139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13840104" y="4533912"/>
              <a:ext cx="256357" cy="19086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14124945" y="4449024"/>
              <a:ext cx="256357" cy="27575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14409787" y="4713364"/>
              <a:ext cx="256357" cy="1140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14694628" y="4451842"/>
              <a:ext cx="256357" cy="27293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14979470" y="4724532"/>
              <a:ext cx="256357" cy="24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15264312" y="4697531"/>
              <a:ext cx="256357" cy="2724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15549153" y="4717711"/>
              <a:ext cx="256357" cy="706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15833995" y="4570714"/>
              <a:ext cx="256357" cy="1540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16118837" y="4703734"/>
              <a:ext cx="256357" cy="2104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16403678" y="4724730"/>
              <a:ext cx="256357" cy="4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16688520" y="4709998"/>
              <a:ext cx="256357" cy="1477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16973362" y="4705251"/>
              <a:ext cx="256357" cy="1952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17258203" y="4716939"/>
              <a:ext cx="256357" cy="783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17543045" y="4683629"/>
              <a:ext cx="256357" cy="4114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17827887" y="4721752"/>
              <a:ext cx="256357" cy="302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1549186" y="1908960"/>
              <a:ext cx="16577784" cy="281581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1549186" y="1908960"/>
              <a:ext cx="0" cy="2815813"/>
            </a:xfrm>
            <a:custGeom>
              <a:avLst/>
              <a:pathLst>
                <a:path w="0" h="2815813">
                  <a:moveTo>
                    <a:pt x="0" y="28158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>
              <a:off x="1137784" y="4675009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1137784" y="4035052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1137784" y="3395094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1137784" y="2755136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1137784" y="2115179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186" name="pl186"/>
            <p:cNvSpPr/>
            <p:nvPr/>
          </p:nvSpPr>
          <p:spPr>
            <a:xfrm>
              <a:off x="1514392" y="47247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514392" y="4084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1514392" y="34448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1514392" y="2804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1514392" y="21649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tx191"/>
            <p:cNvSpPr/>
            <p:nvPr/>
          </p:nvSpPr>
          <p:spPr>
            <a:xfrm rot="-5400000">
              <a:off x="753824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ZH404_liver_cancer_AS1110</a:t>
              </a:r>
            </a:p>
          </p:txBody>
        </p:sp>
        <p:sp>
          <p:nvSpPr>
            <p:cNvPr id="192" name="tx192"/>
            <p:cNvSpPr/>
            <p:nvPr/>
          </p:nvSpPr>
          <p:spPr>
            <a:xfrm rot="-5400000">
              <a:off x="1038666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ZH418_liver_cancer_AS1129</a:t>
              </a:r>
            </a:p>
          </p:txBody>
        </p:sp>
        <p:sp>
          <p:nvSpPr>
            <p:cNvPr id="193" name="tx193"/>
            <p:cNvSpPr/>
            <p:nvPr/>
          </p:nvSpPr>
          <p:spPr>
            <a:xfrm rot="-5400000">
              <a:off x="1323508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ZH415_liver_cancer_AS1124</a:t>
              </a:r>
            </a:p>
          </p:txBody>
        </p:sp>
        <p:sp>
          <p:nvSpPr>
            <p:cNvPr id="194" name="tx194"/>
            <p:cNvSpPr/>
            <p:nvPr/>
          </p:nvSpPr>
          <p:spPr>
            <a:xfrm rot="-5400000">
              <a:off x="1608349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ZH413_liver_cancer_AS1120</a:t>
              </a:r>
            </a:p>
          </p:txBody>
        </p:sp>
        <p:sp>
          <p:nvSpPr>
            <p:cNvPr id="195" name="tx195"/>
            <p:cNvSpPr/>
            <p:nvPr/>
          </p:nvSpPr>
          <p:spPr>
            <a:xfrm rot="-5400000">
              <a:off x="1893191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ZH416_liver_cancer_AS1125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5400000">
              <a:off x="2178033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ZH403_liver_cancer_AS1109</a:t>
              </a:r>
            </a:p>
          </p:txBody>
        </p:sp>
        <p:sp>
          <p:nvSpPr>
            <p:cNvPr id="197" name="tx197"/>
            <p:cNvSpPr/>
            <p:nvPr/>
          </p:nvSpPr>
          <p:spPr>
            <a:xfrm rot="-5400000">
              <a:off x="2462874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ZH411_liver_cancer_AS1117</a:t>
              </a:r>
            </a:p>
          </p:txBody>
        </p:sp>
        <p:sp>
          <p:nvSpPr>
            <p:cNvPr id="198" name="tx198"/>
            <p:cNvSpPr/>
            <p:nvPr/>
          </p:nvSpPr>
          <p:spPr>
            <a:xfrm rot="-5400000">
              <a:off x="2747716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ZH401_liver_cancer_AS1106</a:t>
              </a:r>
            </a:p>
          </p:txBody>
        </p:sp>
        <p:sp>
          <p:nvSpPr>
            <p:cNvPr id="199" name="tx199"/>
            <p:cNvSpPr/>
            <p:nvPr/>
          </p:nvSpPr>
          <p:spPr>
            <a:xfrm rot="-5400000">
              <a:off x="3032558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ZH398_liver_cancer_AS1097</a:t>
              </a:r>
            </a:p>
          </p:txBody>
        </p:sp>
        <p:sp>
          <p:nvSpPr>
            <p:cNvPr id="200" name="tx200"/>
            <p:cNvSpPr/>
            <p:nvPr/>
          </p:nvSpPr>
          <p:spPr>
            <a:xfrm rot="-5400000">
              <a:off x="3332127" y="5705084"/>
              <a:ext cx="196180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ZH390_liver_cancer_plasma</a:t>
              </a:r>
            </a:p>
          </p:txBody>
        </p:sp>
        <p:sp>
          <p:nvSpPr>
            <p:cNvPr id="201" name="tx201"/>
            <p:cNvSpPr/>
            <p:nvPr/>
          </p:nvSpPr>
          <p:spPr>
            <a:xfrm rot="-5400000">
              <a:off x="3602241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ZH402_liver_cancer_AS1107</a:t>
              </a:r>
            </a:p>
          </p:txBody>
        </p:sp>
        <p:sp>
          <p:nvSpPr>
            <p:cNvPr id="202" name="tx202"/>
            <p:cNvSpPr/>
            <p:nvPr/>
          </p:nvSpPr>
          <p:spPr>
            <a:xfrm rot="-5400000">
              <a:off x="3887083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ZH412_liver_cancer_AS1118</a:t>
              </a:r>
            </a:p>
          </p:txBody>
        </p:sp>
        <p:sp>
          <p:nvSpPr>
            <p:cNvPr id="203" name="tx203"/>
            <p:cNvSpPr/>
            <p:nvPr/>
          </p:nvSpPr>
          <p:spPr>
            <a:xfrm rot="-5400000">
              <a:off x="4171924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ZH405_liver_cancer_AS1112</a:t>
              </a:r>
            </a:p>
          </p:txBody>
        </p:sp>
        <p:sp>
          <p:nvSpPr>
            <p:cNvPr id="204" name="tx204"/>
            <p:cNvSpPr/>
            <p:nvPr/>
          </p:nvSpPr>
          <p:spPr>
            <a:xfrm rot="-5400000">
              <a:off x="4282792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ZH280_liver_cancer_plasma_5mC</a:t>
              </a:r>
            </a:p>
          </p:txBody>
        </p:sp>
        <p:sp>
          <p:nvSpPr>
            <p:cNvPr id="205" name="tx205"/>
            <p:cNvSpPr/>
            <p:nvPr/>
          </p:nvSpPr>
          <p:spPr>
            <a:xfrm rot="-5400000">
              <a:off x="4741608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ZH394_liver_cancer_AS1076</a:t>
              </a:r>
            </a:p>
          </p:txBody>
        </p:sp>
        <p:sp>
          <p:nvSpPr>
            <p:cNvPr id="206" name="tx206"/>
            <p:cNvSpPr/>
            <p:nvPr/>
          </p:nvSpPr>
          <p:spPr>
            <a:xfrm rot="-5400000">
              <a:off x="4852475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ZH176_liver_cancer_plasma_5mC</a:t>
              </a:r>
            </a:p>
          </p:txBody>
        </p:sp>
        <p:sp>
          <p:nvSpPr>
            <p:cNvPr id="207" name="tx207"/>
            <p:cNvSpPr/>
            <p:nvPr/>
          </p:nvSpPr>
          <p:spPr>
            <a:xfrm rot="-5400000">
              <a:off x="5137317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ZH171_liver_cancer_plasma_5mC</a:t>
              </a:r>
            </a:p>
          </p:txBody>
        </p:sp>
        <p:sp>
          <p:nvSpPr>
            <p:cNvPr id="208" name="tx208"/>
            <p:cNvSpPr/>
            <p:nvPr/>
          </p:nvSpPr>
          <p:spPr>
            <a:xfrm rot="-5400000">
              <a:off x="5596133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ZH406_liver_cancer_AS1113</a:t>
              </a:r>
            </a:p>
          </p:txBody>
        </p:sp>
        <p:sp>
          <p:nvSpPr>
            <p:cNvPr id="209" name="tx209"/>
            <p:cNvSpPr/>
            <p:nvPr/>
          </p:nvSpPr>
          <p:spPr>
            <a:xfrm rot="-5400000">
              <a:off x="5895702" y="5705084"/>
              <a:ext cx="196180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ZH388_liver_cancer_plasma</a:t>
              </a:r>
            </a:p>
          </p:txBody>
        </p:sp>
        <p:sp>
          <p:nvSpPr>
            <p:cNvPr id="210" name="tx210"/>
            <p:cNvSpPr/>
            <p:nvPr/>
          </p:nvSpPr>
          <p:spPr>
            <a:xfrm rot="-5400000">
              <a:off x="6180544" y="5705084"/>
              <a:ext cx="196180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ZH392_liver_cancer_plasma</a:t>
              </a:r>
            </a:p>
          </p:txBody>
        </p:sp>
        <p:sp>
          <p:nvSpPr>
            <p:cNvPr id="211" name="tx211"/>
            <p:cNvSpPr/>
            <p:nvPr/>
          </p:nvSpPr>
          <p:spPr>
            <a:xfrm rot="-5400000">
              <a:off x="6465385" y="5705084"/>
              <a:ext cx="196180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ZH387_liver_cancer_plasma</a:t>
              </a:r>
            </a:p>
          </p:txBody>
        </p:sp>
        <p:sp>
          <p:nvSpPr>
            <p:cNvPr id="212" name="tx212"/>
            <p:cNvSpPr/>
            <p:nvPr/>
          </p:nvSpPr>
          <p:spPr>
            <a:xfrm rot="-5400000">
              <a:off x="6561525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ZH175_liver_cancer_plasma_5mC</a:t>
              </a:r>
            </a:p>
          </p:txBody>
        </p:sp>
        <p:sp>
          <p:nvSpPr>
            <p:cNvPr id="213" name="tx213"/>
            <p:cNvSpPr/>
            <p:nvPr/>
          </p:nvSpPr>
          <p:spPr>
            <a:xfrm rot="-5400000">
              <a:off x="6846367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ZH378_liver_cancer_plasma_5mC</a:t>
              </a:r>
            </a:p>
          </p:txBody>
        </p:sp>
        <p:sp>
          <p:nvSpPr>
            <p:cNvPr id="214" name="tx214"/>
            <p:cNvSpPr/>
            <p:nvPr/>
          </p:nvSpPr>
          <p:spPr>
            <a:xfrm rot="-5400000">
              <a:off x="7131209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ZH281_liver_cancer_plasma_5mC</a:t>
              </a:r>
            </a:p>
          </p:txBody>
        </p:sp>
        <p:sp>
          <p:nvSpPr>
            <p:cNvPr id="215" name="tx215"/>
            <p:cNvSpPr/>
            <p:nvPr/>
          </p:nvSpPr>
          <p:spPr>
            <a:xfrm rot="-5400000">
              <a:off x="7590024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ZH409_liver_cancer_AS1115</a:t>
              </a:r>
            </a:p>
          </p:txBody>
        </p:sp>
        <p:sp>
          <p:nvSpPr>
            <p:cNvPr id="216" name="tx216"/>
            <p:cNvSpPr/>
            <p:nvPr/>
          </p:nvSpPr>
          <p:spPr>
            <a:xfrm rot="-5400000">
              <a:off x="7731154" y="5863524"/>
              <a:ext cx="227868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Merge063_AS1047_plasma_5mC</a:t>
              </a:r>
            </a:p>
          </p:txBody>
        </p:sp>
        <p:sp>
          <p:nvSpPr>
            <p:cNvPr id="217" name="tx217"/>
            <p:cNvSpPr/>
            <p:nvPr/>
          </p:nvSpPr>
          <p:spPr>
            <a:xfrm rot="-5400000">
              <a:off x="7985734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ZH186_liver_cancer_plasma_5mC</a:t>
              </a:r>
            </a:p>
          </p:txBody>
        </p:sp>
        <p:sp>
          <p:nvSpPr>
            <p:cNvPr id="218" name="tx218"/>
            <p:cNvSpPr/>
            <p:nvPr/>
          </p:nvSpPr>
          <p:spPr>
            <a:xfrm rot="-5400000">
              <a:off x="8300837" y="5863524"/>
              <a:ext cx="227868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Merge032_AS1024_plasma_5mC</a:t>
              </a:r>
            </a:p>
          </p:txBody>
        </p:sp>
        <p:sp>
          <p:nvSpPr>
            <p:cNvPr id="219" name="tx219"/>
            <p:cNvSpPr/>
            <p:nvPr/>
          </p:nvSpPr>
          <p:spPr>
            <a:xfrm rot="-5400000">
              <a:off x="8585679" y="5863524"/>
              <a:ext cx="227868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Merge067_AS1021_plasma_5mC</a:t>
              </a:r>
            </a:p>
          </p:txBody>
        </p:sp>
        <p:sp>
          <p:nvSpPr>
            <p:cNvPr id="220" name="tx220"/>
            <p:cNvSpPr/>
            <p:nvPr/>
          </p:nvSpPr>
          <p:spPr>
            <a:xfrm rot="-5400000">
              <a:off x="8840259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ZH173_liver_cancer_plasma_5mC</a:t>
              </a:r>
            </a:p>
          </p:txBody>
        </p:sp>
        <p:sp>
          <p:nvSpPr>
            <p:cNvPr id="221" name="tx221"/>
            <p:cNvSpPr/>
            <p:nvPr/>
          </p:nvSpPr>
          <p:spPr>
            <a:xfrm rot="-5400000">
              <a:off x="9313802" y="5705084"/>
              <a:ext cx="196180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ZH389_liver_cancer_plasma</a:t>
              </a:r>
            </a:p>
          </p:txBody>
        </p:sp>
        <p:sp>
          <p:nvSpPr>
            <p:cNvPr id="222" name="tx222"/>
            <p:cNvSpPr/>
            <p:nvPr/>
          </p:nvSpPr>
          <p:spPr>
            <a:xfrm rot="-5400000">
              <a:off x="9409942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ZH267_liver_cancer_plasma_5mC</a:t>
              </a:r>
            </a:p>
          </p:txBody>
        </p:sp>
        <p:sp>
          <p:nvSpPr>
            <p:cNvPr id="223" name="tx223"/>
            <p:cNvSpPr/>
            <p:nvPr/>
          </p:nvSpPr>
          <p:spPr>
            <a:xfrm rot="-5400000">
              <a:off x="9868757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ZH410_liver_cancer_AS1116</a:t>
              </a:r>
            </a:p>
          </p:txBody>
        </p:sp>
        <p:sp>
          <p:nvSpPr>
            <p:cNvPr id="224" name="tx224"/>
            <p:cNvSpPr/>
            <p:nvPr/>
          </p:nvSpPr>
          <p:spPr>
            <a:xfrm rot="-5400000">
              <a:off x="9979625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ZH279_liver_cancer_plasma_5mC</a:t>
              </a:r>
            </a:p>
          </p:txBody>
        </p:sp>
        <p:sp>
          <p:nvSpPr>
            <p:cNvPr id="225" name="tx225"/>
            <p:cNvSpPr/>
            <p:nvPr/>
          </p:nvSpPr>
          <p:spPr>
            <a:xfrm rot="-5400000">
              <a:off x="10438441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ZH396_liver_cancer_AS1090</a:t>
              </a:r>
            </a:p>
          </p:txBody>
        </p:sp>
        <p:sp>
          <p:nvSpPr>
            <p:cNvPr id="226" name="tx226"/>
            <p:cNvSpPr/>
            <p:nvPr/>
          </p:nvSpPr>
          <p:spPr>
            <a:xfrm rot="-5400000">
              <a:off x="10579570" y="5863524"/>
              <a:ext cx="227868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Merge034_AS1030_plasma_5mC</a:t>
              </a:r>
            </a:p>
          </p:txBody>
        </p:sp>
        <p:sp>
          <p:nvSpPr>
            <p:cNvPr id="227" name="tx227"/>
            <p:cNvSpPr/>
            <p:nvPr/>
          </p:nvSpPr>
          <p:spPr>
            <a:xfrm rot="-5400000">
              <a:off x="11008124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ZH397_liver_cancer_AS1091</a:t>
              </a:r>
            </a:p>
          </p:txBody>
        </p:sp>
        <p:sp>
          <p:nvSpPr>
            <p:cNvPr id="228" name="tx228"/>
            <p:cNvSpPr/>
            <p:nvPr/>
          </p:nvSpPr>
          <p:spPr>
            <a:xfrm rot="-5400000">
              <a:off x="11149254" y="5863524"/>
              <a:ext cx="227868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Merge065_AS1045_plasma_5mC</a:t>
              </a:r>
            </a:p>
          </p:txBody>
        </p:sp>
        <p:sp>
          <p:nvSpPr>
            <p:cNvPr id="229" name="tx229"/>
            <p:cNvSpPr/>
            <p:nvPr/>
          </p:nvSpPr>
          <p:spPr>
            <a:xfrm rot="-5400000">
              <a:off x="11434095" y="5863524"/>
              <a:ext cx="227868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Merge033_AS1028_plasma_5mC</a:t>
              </a:r>
            </a:p>
          </p:txBody>
        </p:sp>
        <p:sp>
          <p:nvSpPr>
            <p:cNvPr id="230" name="tx230"/>
            <p:cNvSpPr/>
            <p:nvPr/>
          </p:nvSpPr>
          <p:spPr>
            <a:xfrm rot="-5400000">
              <a:off x="11688675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ZH326_liver_cancer_plasma_5mC</a:t>
              </a:r>
            </a:p>
          </p:txBody>
        </p:sp>
        <p:sp>
          <p:nvSpPr>
            <p:cNvPr id="231" name="tx231"/>
            <p:cNvSpPr/>
            <p:nvPr/>
          </p:nvSpPr>
          <p:spPr>
            <a:xfrm rot="-5400000">
              <a:off x="11973517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ZH180_liver_cancer_plasma_5mC</a:t>
              </a:r>
            </a:p>
          </p:txBody>
        </p:sp>
        <p:sp>
          <p:nvSpPr>
            <p:cNvPr id="232" name="tx232"/>
            <p:cNvSpPr/>
            <p:nvPr/>
          </p:nvSpPr>
          <p:spPr>
            <a:xfrm rot="-5400000">
              <a:off x="12258358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ZH269_liver_cancer_plasma_5mC</a:t>
              </a:r>
            </a:p>
          </p:txBody>
        </p:sp>
        <p:sp>
          <p:nvSpPr>
            <p:cNvPr id="233" name="tx233"/>
            <p:cNvSpPr/>
            <p:nvPr/>
          </p:nvSpPr>
          <p:spPr>
            <a:xfrm rot="-5400000">
              <a:off x="12573462" y="5863524"/>
              <a:ext cx="227868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Merge066_AS1054_plasma_5mC</a:t>
              </a:r>
            </a:p>
          </p:txBody>
        </p:sp>
        <p:sp>
          <p:nvSpPr>
            <p:cNvPr id="234" name="tx234"/>
            <p:cNvSpPr/>
            <p:nvPr/>
          </p:nvSpPr>
          <p:spPr>
            <a:xfrm rot="-5400000">
              <a:off x="12828042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ZH283_liver_cancer_plasma_5mC</a:t>
              </a:r>
            </a:p>
          </p:txBody>
        </p:sp>
        <p:sp>
          <p:nvSpPr>
            <p:cNvPr id="235" name="tx235"/>
            <p:cNvSpPr/>
            <p:nvPr/>
          </p:nvSpPr>
          <p:spPr>
            <a:xfrm rot="-5400000">
              <a:off x="13301585" y="5705084"/>
              <a:ext cx="196180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ZH391_liver_cancer_plasma</a:t>
              </a:r>
            </a:p>
          </p:txBody>
        </p:sp>
        <p:sp>
          <p:nvSpPr>
            <p:cNvPr id="236" name="tx236"/>
            <p:cNvSpPr/>
            <p:nvPr/>
          </p:nvSpPr>
          <p:spPr>
            <a:xfrm rot="-5400000">
              <a:off x="13571699" y="5719812"/>
              <a:ext cx="19912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ZH408_liver_cancer_AS1123</a:t>
              </a:r>
            </a:p>
          </p:txBody>
        </p:sp>
        <p:sp>
          <p:nvSpPr>
            <p:cNvPr id="237" name="tx237"/>
            <p:cNvSpPr/>
            <p:nvPr/>
          </p:nvSpPr>
          <p:spPr>
            <a:xfrm rot="-5400000">
              <a:off x="13682567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ZH377_liver_cancer_plasma_5mC</a:t>
              </a:r>
            </a:p>
          </p:txBody>
        </p:sp>
        <p:sp>
          <p:nvSpPr>
            <p:cNvPr id="238" name="tx238"/>
            <p:cNvSpPr/>
            <p:nvPr/>
          </p:nvSpPr>
          <p:spPr>
            <a:xfrm rot="-5400000">
              <a:off x="14186372" y="5674823"/>
              <a:ext cx="1901279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Merge068_AS1067_plasma</a:t>
              </a:r>
            </a:p>
          </p:txBody>
        </p:sp>
        <p:sp>
          <p:nvSpPr>
            <p:cNvPr id="239" name="tx239"/>
            <p:cNvSpPr/>
            <p:nvPr/>
          </p:nvSpPr>
          <p:spPr>
            <a:xfrm rot="-5400000">
              <a:off x="14252250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ZH174_liver_cancer_plasma_5mC</a:t>
              </a:r>
            </a:p>
          </p:txBody>
        </p:sp>
        <p:sp>
          <p:nvSpPr>
            <p:cNvPr id="240" name="tx240"/>
            <p:cNvSpPr/>
            <p:nvPr/>
          </p:nvSpPr>
          <p:spPr>
            <a:xfrm rot="-5400000">
              <a:off x="14567353" y="5863524"/>
              <a:ext cx="227868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Merge064_AS1055_plasma_5mC</a:t>
              </a:r>
            </a:p>
          </p:txBody>
        </p:sp>
        <p:sp>
          <p:nvSpPr>
            <p:cNvPr id="241" name="tx241"/>
            <p:cNvSpPr/>
            <p:nvPr/>
          </p:nvSpPr>
          <p:spPr>
            <a:xfrm rot="-5400000">
              <a:off x="15040897" y="5674823"/>
              <a:ext cx="1901279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Merge067_AS1068_plasma</a:t>
              </a:r>
            </a:p>
          </p:txBody>
        </p:sp>
        <p:sp>
          <p:nvSpPr>
            <p:cNvPr id="242" name="tx242"/>
            <p:cNvSpPr/>
            <p:nvPr/>
          </p:nvSpPr>
          <p:spPr>
            <a:xfrm rot="-5400000">
              <a:off x="15137037" y="5863524"/>
              <a:ext cx="2278682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Merge035_AS1041_plasma_5mC</a:t>
              </a:r>
            </a:p>
          </p:txBody>
        </p:sp>
        <p:sp>
          <p:nvSpPr>
            <p:cNvPr id="243" name="tx243"/>
            <p:cNvSpPr/>
            <p:nvPr/>
          </p:nvSpPr>
          <p:spPr>
            <a:xfrm rot="-5400000">
              <a:off x="15610580" y="5674823"/>
              <a:ext cx="1901279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Merge066_AS1069_plasma</a:t>
              </a:r>
            </a:p>
          </p:txBody>
        </p:sp>
        <p:sp>
          <p:nvSpPr>
            <p:cNvPr id="244" name="tx244"/>
            <p:cNvSpPr/>
            <p:nvPr/>
          </p:nvSpPr>
          <p:spPr>
            <a:xfrm rot="-5400000">
              <a:off x="15676458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ZH166_liver_cancer_plasma_5mC</a:t>
              </a:r>
            </a:p>
          </p:txBody>
        </p:sp>
        <p:sp>
          <p:nvSpPr>
            <p:cNvPr id="245" name="tx245"/>
            <p:cNvSpPr/>
            <p:nvPr/>
          </p:nvSpPr>
          <p:spPr>
            <a:xfrm rot="-5400000">
              <a:off x="16180263" y="5674823"/>
              <a:ext cx="1901279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Merge065_AS1070_plasma</a:t>
              </a:r>
            </a:p>
          </p:txBody>
        </p:sp>
        <p:sp>
          <p:nvSpPr>
            <p:cNvPr id="246" name="tx246"/>
            <p:cNvSpPr/>
            <p:nvPr/>
          </p:nvSpPr>
          <p:spPr>
            <a:xfrm rot="-5400000">
              <a:off x="16246142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ZH266_liver_cancer_plasma_5mC</a:t>
              </a:r>
            </a:p>
          </p:txBody>
        </p:sp>
        <p:sp>
          <p:nvSpPr>
            <p:cNvPr id="247" name="tx247"/>
            <p:cNvSpPr/>
            <p:nvPr/>
          </p:nvSpPr>
          <p:spPr>
            <a:xfrm rot="-5400000">
              <a:off x="16530983" y="5893786"/>
              <a:ext cx="23392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ZH319_liver_cancer_plasma_5mC</a:t>
              </a:r>
            </a:p>
          </p:txBody>
        </p:sp>
        <p:sp>
          <p:nvSpPr>
            <p:cNvPr id="248" name="tx248"/>
            <p:cNvSpPr/>
            <p:nvPr/>
          </p:nvSpPr>
          <p:spPr>
            <a:xfrm rot="-5400000">
              <a:off x="17034788" y="5674823"/>
              <a:ext cx="1901279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Merge064_AS1072_plasma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9264191" y="7096286"/>
              <a:ext cx="1147774" cy="122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plasma samples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5400000">
              <a:off x="622336" y="3254917"/>
              <a:ext cx="784572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Probability</a:t>
              </a:r>
            </a:p>
          </p:txBody>
        </p:sp>
        <p:sp>
          <p:nvSpPr>
            <p:cNvPr id="251" name="rc251"/>
            <p:cNvSpPr/>
            <p:nvPr/>
          </p:nvSpPr>
          <p:spPr>
            <a:xfrm>
              <a:off x="7890363" y="1411148"/>
              <a:ext cx="389543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tx252"/>
            <p:cNvSpPr/>
            <p:nvPr/>
          </p:nvSpPr>
          <p:spPr>
            <a:xfrm>
              <a:off x="7959952" y="1534087"/>
              <a:ext cx="408799" cy="107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253" name="rc253"/>
            <p:cNvSpPr/>
            <p:nvPr/>
          </p:nvSpPr>
          <p:spPr>
            <a:xfrm>
              <a:off x="8438340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rc254"/>
            <p:cNvSpPr/>
            <p:nvPr/>
          </p:nvSpPr>
          <p:spPr>
            <a:xfrm>
              <a:off x="8447340" y="1489737"/>
              <a:ext cx="201455" cy="20145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rc255"/>
            <p:cNvSpPr/>
            <p:nvPr/>
          </p:nvSpPr>
          <p:spPr>
            <a:xfrm>
              <a:off x="9709105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rc256"/>
            <p:cNvSpPr/>
            <p:nvPr/>
          </p:nvSpPr>
          <p:spPr>
            <a:xfrm>
              <a:off x="9718105" y="1489737"/>
              <a:ext cx="201455" cy="20145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rc257"/>
            <p:cNvSpPr/>
            <p:nvPr/>
          </p:nvSpPr>
          <p:spPr>
            <a:xfrm>
              <a:off x="10925299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rc258"/>
            <p:cNvSpPr/>
            <p:nvPr/>
          </p:nvSpPr>
          <p:spPr>
            <a:xfrm>
              <a:off x="10934299" y="1489737"/>
              <a:ext cx="201455" cy="2014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tx259"/>
            <p:cNvSpPr/>
            <p:nvPr/>
          </p:nvSpPr>
          <p:spPr>
            <a:xfrm>
              <a:off x="8727386" y="1510315"/>
              <a:ext cx="912130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brain_cancer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9998150" y="1510315"/>
              <a:ext cx="857560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liver_cancer</a:t>
              </a:r>
            </a:p>
          </p:txBody>
        </p:sp>
        <p:sp>
          <p:nvSpPr>
            <p:cNvPr id="261" name="tx261"/>
            <p:cNvSpPr/>
            <p:nvPr/>
          </p:nvSpPr>
          <p:spPr>
            <a:xfrm>
              <a:off x="11214344" y="1538468"/>
              <a:ext cx="501860" cy="982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normal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8857040" y="939295"/>
              <a:ext cx="1962075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liver_cancer 58 Sample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23317200" cy="6400800"/>
            <a:chOff x="914400" y="914400"/>
            <a:chExt cx="23317200" cy="64008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233172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4231599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91479" y="2164329"/>
              <a:ext cx="253759" cy="106216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873435" y="2164329"/>
              <a:ext cx="253759" cy="7974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2155390" y="2164329"/>
              <a:ext cx="253759" cy="80748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2437346" y="2164329"/>
              <a:ext cx="253759" cy="8071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2719301" y="2164329"/>
              <a:ext cx="253759" cy="141414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3001256" y="2164329"/>
              <a:ext cx="253759" cy="10509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3283212" y="2164329"/>
              <a:ext cx="253759" cy="43435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3565167" y="2164329"/>
              <a:ext cx="253759" cy="2540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3847123" y="2164329"/>
              <a:ext cx="253759" cy="8547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4129078" y="2164329"/>
              <a:ext cx="253759" cy="72638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4411034" y="2164329"/>
              <a:ext cx="253759" cy="72745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92989" y="2164329"/>
              <a:ext cx="253759" cy="75146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974944" y="2164329"/>
              <a:ext cx="253759" cy="91372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256900" y="2164329"/>
              <a:ext cx="253759" cy="18232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5538855" y="2164329"/>
              <a:ext cx="253759" cy="33841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820811" y="2164329"/>
              <a:ext cx="253759" cy="50664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6102766" y="2164329"/>
              <a:ext cx="253759" cy="34500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384721" y="2164329"/>
              <a:ext cx="253759" cy="66406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6666677" y="2164329"/>
              <a:ext cx="253759" cy="83054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6948632" y="2164329"/>
              <a:ext cx="253759" cy="28539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7230588" y="2164329"/>
              <a:ext cx="253759" cy="30861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7512543" y="2164329"/>
              <a:ext cx="253759" cy="1540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7794499" y="2164329"/>
              <a:ext cx="253759" cy="17255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8076454" y="2164329"/>
              <a:ext cx="253759" cy="42254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8358409" y="2164329"/>
              <a:ext cx="253759" cy="44390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8640365" y="2164329"/>
              <a:ext cx="253759" cy="9962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8922320" y="2164329"/>
              <a:ext cx="253759" cy="43934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9204276" y="2164329"/>
              <a:ext cx="253759" cy="19569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9486231" y="2164329"/>
              <a:ext cx="253759" cy="78771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9768186" y="2164329"/>
              <a:ext cx="253759" cy="60089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0050142" y="2164329"/>
              <a:ext cx="253759" cy="29175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0332097" y="2164329"/>
              <a:ext cx="253759" cy="9094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0614053" y="2164329"/>
              <a:ext cx="253759" cy="49220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0896008" y="2164329"/>
              <a:ext cx="253759" cy="57220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1177964" y="2164329"/>
              <a:ext cx="253759" cy="5877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1459919" y="2164329"/>
              <a:ext cx="253759" cy="19900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1741874" y="2164329"/>
              <a:ext cx="253759" cy="6477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2023830" y="2164329"/>
              <a:ext cx="253759" cy="28584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2305785" y="2164329"/>
              <a:ext cx="253759" cy="12118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2587741" y="2164329"/>
              <a:ext cx="253759" cy="27948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2869696" y="2164329"/>
              <a:ext cx="253759" cy="16152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3151651" y="2164329"/>
              <a:ext cx="253759" cy="10885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3433607" y="2164329"/>
              <a:ext cx="253759" cy="2009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3715562" y="2164329"/>
              <a:ext cx="253759" cy="16846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3997518" y="2164329"/>
              <a:ext cx="253759" cy="19338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4279473" y="2164329"/>
              <a:ext cx="253759" cy="19278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4561429" y="2164329"/>
              <a:ext cx="253759" cy="1285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4843384" y="2164329"/>
              <a:ext cx="253759" cy="18629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5125339" y="2164329"/>
              <a:ext cx="253759" cy="34623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5407295" y="2164329"/>
              <a:ext cx="253759" cy="537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5689250" y="2164329"/>
              <a:ext cx="253759" cy="15701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5971206" y="2164329"/>
              <a:ext cx="253759" cy="80484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6253161" y="2164329"/>
              <a:ext cx="253759" cy="17798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16535116" y="2164329"/>
              <a:ext cx="253759" cy="5341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16817072" y="2164329"/>
              <a:ext cx="253759" cy="1555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7099027" y="2164329"/>
              <a:ext cx="253759" cy="86020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7380983" y="2164329"/>
              <a:ext cx="253759" cy="9323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17662938" y="2164329"/>
              <a:ext cx="253759" cy="52663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17944894" y="2164329"/>
              <a:ext cx="253759" cy="26115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18226849" y="2164329"/>
              <a:ext cx="253759" cy="23940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18508804" y="2164329"/>
              <a:ext cx="253759" cy="281168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18790760" y="2164329"/>
              <a:ext cx="253759" cy="4565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19072715" y="2164329"/>
              <a:ext cx="253759" cy="9628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19354671" y="2164329"/>
              <a:ext cx="253759" cy="6938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19636626" y="2164329"/>
              <a:ext cx="253759" cy="10763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19918581" y="2164329"/>
              <a:ext cx="253759" cy="29749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20200537" y="2164329"/>
              <a:ext cx="253759" cy="303063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20482492" y="2164329"/>
              <a:ext cx="253759" cy="8896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20764448" y="2164329"/>
              <a:ext cx="253759" cy="1980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21046403" y="2164329"/>
              <a:ext cx="253759" cy="1379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21328359" y="2164329"/>
              <a:ext cx="253759" cy="261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21610314" y="2164329"/>
              <a:ext cx="253759" cy="1183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21892269" y="2164329"/>
              <a:ext cx="253759" cy="777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22174225" y="2164329"/>
              <a:ext cx="253759" cy="122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22456180" y="2164329"/>
              <a:ext cx="253759" cy="5471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22738136" y="2164329"/>
              <a:ext cx="253759" cy="1401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23020091" y="2164329"/>
              <a:ext cx="253759" cy="140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23302046" y="2164329"/>
              <a:ext cx="253759" cy="2827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23584002" y="2164329"/>
              <a:ext cx="253759" cy="824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23865957" y="2164329"/>
              <a:ext cx="253759" cy="1257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1591479" y="3226491"/>
              <a:ext cx="253759" cy="13493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1873435" y="2244069"/>
              <a:ext cx="253759" cy="72552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2155390" y="2971818"/>
              <a:ext cx="253759" cy="11046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2437346" y="2245046"/>
              <a:ext cx="253759" cy="44724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2719301" y="3578478"/>
              <a:ext cx="253759" cy="12912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3001256" y="2269420"/>
              <a:ext cx="253759" cy="2064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3283212" y="2598682"/>
              <a:ext cx="253759" cy="52802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3565167" y="2189736"/>
              <a:ext cx="253759" cy="33256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3847123" y="2249804"/>
              <a:ext cx="253759" cy="14202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4129078" y="2890711"/>
              <a:ext cx="253759" cy="2947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4411034" y="2891784"/>
              <a:ext cx="253759" cy="45816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4692989" y="2915795"/>
              <a:ext cx="253759" cy="39573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4974944" y="3078054"/>
              <a:ext cx="253759" cy="10916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5256900" y="2346650"/>
              <a:ext cx="253759" cy="42515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5538855" y="2502740"/>
              <a:ext cx="253759" cy="42400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5820811" y="2670977"/>
              <a:ext cx="253759" cy="6187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6102766" y="2509331"/>
              <a:ext cx="253759" cy="137858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6384721" y="2828397"/>
              <a:ext cx="253759" cy="4149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6666677" y="2994872"/>
              <a:ext cx="253759" cy="17354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6948632" y="2449720"/>
              <a:ext cx="253759" cy="40540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7230588" y="2472944"/>
              <a:ext cx="253759" cy="45681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7512543" y="2179737"/>
              <a:ext cx="253759" cy="10239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7794499" y="2336887"/>
              <a:ext cx="253759" cy="1572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8076454" y="2586869"/>
              <a:ext cx="253759" cy="111252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8358409" y="2608231"/>
              <a:ext cx="253759" cy="4550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8640365" y="2263952"/>
              <a:ext cx="253759" cy="76172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8922320" y="2603674"/>
              <a:ext cx="253759" cy="21409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9204276" y="2360020"/>
              <a:ext cx="253759" cy="522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9486231" y="2952039"/>
              <a:ext cx="253759" cy="10717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9768186" y="2765223"/>
              <a:ext cx="253759" cy="9171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10050142" y="2456088"/>
              <a:ext cx="253759" cy="17272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10332097" y="2255275"/>
              <a:ext cx="253759" cy="8795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10614053" y="2656536"/>
              <a:ext cx="253759" cy="8811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10896008" y="2736531"/>
              <a:ext cx="253759" cy="24067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11177964" y="2223102"/>
              <a:ext cx="253759" cy="26733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11459919" y="2363333"/>
              <a:ext cx="253759" cy="33118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11741874" y="2229100"/>
              <a:ext cx="253759" cy="702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12023830" y="2450177"/>
              <a:ext cx="253759" cy="1195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12305785" y="2285509"/>
              <a:ext cx="253759" cy="22954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12587741" y="2443818"/>
              <a:ext cx="253759" cy="30332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12869696" y="2325858"/>
              <a:ext cx="253759" cy="3912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13151651" y="2273183"/>
              <a:ext cx="253759" cy="316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13433607" y="2184422"/>
              <a:ext cx="253759" cy="607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13715562" y="2332793"/>
              <a:ext cx="253759" cy="469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13997518" y="2357709"/>
              <a:ext cx="253759" cy="953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14279473" y="2357109"/>
              <a:ext cx="253759" cy="1058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14561429" y="2177180"/>
              <a:ext cx="253759" cy="4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14843384" y="2350623"/>
              <a:ext cx="253759" cy="867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15125339" y="2510565"/>
              <a:ext cx="253759" cy="1015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15407295" y="2169708"/>
              <a:ext cx="253759" cy="593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15689250" y="2321345"/>
              <a:ext cx="253759" cy="1728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15971206" y="2969172"/>
              <a:ext cx="253759" cy="5489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16253161" y="2342309"/>
              <a:ext cx="253759" cy="4021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16535116" y="2217741"/>
              <a:ext cx="253759" cy="121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16817072" y="2179884"/>
              <a:ext cx="253759" cy="157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17099027" y="2250349"/>
              <a:ext cx="253759" cy="969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17380983" y="2257562"/>
              <a:ext cx="253759" cy="1941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17662938" y="2690968"/>
              <a:ext cx="253759" cy="7956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17944894" y="2425484"/>
              <a:ext cx="253759" cy="11487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18226849" y="2403738"/>
              <a:ext cx="253759" cy="152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18508804" y="2445497"/>
              <a:ext cx="253759" cy="919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18790760" y="2209986"/>
              <a:ext cx="253759" cy="139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19072715" y="2260612"/>
              <a:ext cx="253759" cy="2027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19354671" y="2233715"/>
              <a:ext cx="253759" cy="329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19636626" y="2271961"/>
              <a:ext cx="253759" cy="1083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19918581" y="2461820"/>
              <a:ext cx="253759" cy="971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20200537" y="2467392"/>
              <a:ext cx="253759" cy="735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20482492" y="2253296"/>
              <a:ext cx="253759" cy="2057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20764448" y="2184136"/>
              <a:ext cx="253759" cy="232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21046403" y="2178125"/>
              <a:ext cx="253759" cy="247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21328359" y="2166944"/>
              <a:ext cx="253759" cy="102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21610314" y="2176166"/>
              <a:ext cx="253759" cy="105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21892269" y="2165106"/>
              <a:ext cx="253759" cy="972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22174225" y="2165550"/>
              <a:ext cx="253759" cy="450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22456180" y="2219041"/>
              <a:ext cx="253759" cy="2684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22738136" y="2178340"/>
              <a:ext cx="253759" cy="39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23020091" y="2165734"/>
              <a:ext cx="253759" cy="70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23302046" y="2192608"/>
              <a:ext cx="253759" cy="7653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23584002" y="2172573"/>
              <a:ext cx="253759" cy="65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23865957" y="2176905"/>
              <a:ext cx="253759" cy="104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1591479" y="3361422"/>
              <a:ext cx="253759" cy="135659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1873435" y="2969594"/>
              <a:ext cx="253759" cy="174842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2155390" y="3082279"/>
              <a:ext cx="253759" cy="163573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2437346" y="2692292"/>
              <a:ext cx="253759" cy="202572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2719301" y="3707600"/>
              <a:ext cx="253759" cy="101041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3001256" y="2290064"/>
              <a:ext cx="253759" cy="242795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3283212" y="3126711"/>
              <a:ext cx="253759" cy="159130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3565167" y="2522302"/>
              <a:ext cx="253759" cy="219571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3847123" y="2391824"/>
              <a:ext cx="253759" cy="232619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4129078" y="2920185"/>
              <a:ext cx="253759" cy="179782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4411034" y="3349945"/>
              <a:ext cx="253759" cy="136806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4692989" y="3311527"/>
              <a:ext cx="253759" cy="140648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4974944" y="3187216"/>
              <a:ext cx="253759" cy="153079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5256900" y="2771805"/>
              <a:ext cx="253759" cy="194620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5538855" y="2926749"/>
              <a:ext cx="253759" cy="179126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80"/>
            <p:cNvSpPr/>
            <p:nvPr/>
          </p:nvSpPr>
          <p:spPr>
            <a:xfrm>
              <a:off x="5820811" y="2732854"/>
              <a:ext cx="253759" cy="198516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1"/>
            <p:cNvSpPr/>
            <p:nvPr/>
          </p:nvSpPr>
          <p:spPr>
            <a:xfrm>
              <a:off x="6102766" y="3887919"/>
              <a:ext cx="253759" cy="83009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2"/>
            <p:cNvSpPr/>
            <p:nvPr/>
          </p:nvSpPr>
          <p:spPr>
            <a:xfrm>
              <a:off x="6384721" y="2869893"/>
              <a:ext cx="253759" cy="184812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6666677" y="3168419"/>
              <a:ext cx="253759" cy="154959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4"/>
            <p:cNvSpPr/>
            <p:nvPr/>
          </p:nvSpPr>
          <p:spPr>
            <a:xfrm>
              <a:off x="6948632" y="2855123"/>
              <a:ext cx="253759" cy="186289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7230588" y="2929760"/>
              <a:ext cx="253759" cy="178825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7512543" y="2282130"/>
              <a:ext cx="253759" cy="243588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7794499" y="2352612"/>
              <a:ext cx="253759" cy="23654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8076454" y="3699391"/>
              <a:ext cx="253759" cy="101862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8358409" y="2653735"/>
              <a:ext cx="253759" cy="20642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8640365" y="3025674"/>
              <a:ext cx="253759" cy="169234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8922320" y="2817768"/>
              <a:ext cx="253759" cy="190024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9204276" y="2365246"/>
              <a:ext cx="253759" cy="235276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9486231" y="3059216"/>
              <a:ext cx="253759" cy="165879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9768186" y="2856934"/>
              <a:ext cx="253759" cy="186108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10050142" y="2628810"/>
              <a:ext cx="253759" cy="208920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10332097" y="2343231"/>
              <a:ext cx="253759" cy="237478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10614053" y="2744654"/>
              <a:ext cx="253759" cy="197336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10896008" y="2977208"/>
              <a:ext cx="253759" cy="174080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9"/>
            <p:cNvSpPr/>
            <p:nvPr/>
          </p:nvSpPr>
          <p:spPr>
            <a:xfrm>
              <a:off x="11177964" y="2490435"/>
              <a:ext cx="253759" cy="22275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11459919" y="2694518"/>
              <a:ext cx="253759" cy="202349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11741874" y="2236127"/>
              <a:ext cx="253759" cy="248188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12023830" y="2462136"/>
              <a:ext cx="253759" cy="225587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12305785" y="2515050"/>
              <a:ext cx="253759" cy="220296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rc204"/>
            <p:cNvSpPr/>
            <p:nvPr/>
          </p:nvSpPr>
          <p:spPr>
            <a:xfrm>
              <a:off x="12587741" y="2747145"/>
              <a:ext cx="253759" cy="197086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12869696" y="2364986"/>
              <a:ext cx="253759" cy="23530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13151651" y="2276348"/>
              <a:ext cx="253759" cy="244166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c207"/>
            <p:cNvSpPr/>
            <p:nvPr/>
          </p:nvSpPr>
          <p:spPr>
            <a:xfrm>
              <a:off x="13433607" y="2190500"/>
              <a:ext cx="253759" cy="252751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13715562" y="2337488"/>
              <a:ext cx="253759" cy="238052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13997518" y="2367249"/>
              <a:ext cx="253759" cy="235076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14279473" y="2367691"/>
              <a:ext cx="253759" cy="235032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14561429" y="2177225"/>
              <a:ext cx="253759" cy="254078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14843384" y="2359297"/>
              <a:ext cx="253759" cy="235871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rc213"/>
            <p:cNvSpPr/>
            <p:nvPr/>
          </p:nvSpPr>
          <p:spPr>
            <a:xfrm>
              <a:off x="15125339" y="2520721"/>
              <a:ext cx="253759" cy="21972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15407295" y="2175644"/>
              <a:ext cx="253759" cy="254237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rc215"/>
            <p:cNvSpPr/>
            <p:nvPr/>
          </p:nvSpPr>
          <p:spPr>
            <a:xfrm>
              <a:off x="15689250" y="2338632"/>
              <a:ext cx="253759" cy="237938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rc216"/>
            <p:cNvSpPr/>
            <p:nvPr/>
          </p:nvSpPr>
          <p:spPr>
            <a:xfrm>
              <a:off x="15971206" y="3024072"/>
              <a:ext cx="253759" cy="169394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rc217"/>
            <p:cNvSpPr/>
            <p:nvPr/>
          </p:nvSpPr>
          <p:spPr>
            <a:xfrm>
              <a:off x="16253161" y="2382522"/>
              <a:ext cx="253759" cy="233549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16535116" y="2218954"/>
              <a:ext cx="253759" cy="249906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16817072" y="2181460"/>
              <a:ext cx="253759" cy="253655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20"/>
            <p:cNvSpPr/>
            <p:nvPr/>
          </p:nvSpPr>
          <p:spPr>
            <a:xfrm>
              <a:off x="17099027" y="2260040"/>
              <a:ext cx="253759" cy="245797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rc221"/>
            <p:cNvSpPr/>
            <p:nvPr/>
          </p:nvSpPr>
          <p:spPr>
            <a:xfrm>
              <a:off x="17380983" y="2276972"/>
              <a:ext cx="253759" cy="244104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17662938" y="2770536"/>
              <a:ext cx="253759" cy="194747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17944894" y="2436972"/>
              <a:ext cx="253759" cy="228104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18226849" y="2405259"/>
              <a:ext cx="253759" cy="23127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18508804" y="2454687"/>
              <a:ext cx="253759" cy="226332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rc226"/>
            <p:cNvSpPr/>
            <p:nvPr/>
          </p:nvSpPr>
          <p:spPr>
            <a:xfrm>
              <a:off x="18790760" y="2211380"/>
              <a:ext cx="253759" cy="250663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19072715" y="2280885"/>
              <a:ext cx="253759" cy="243712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19354671" y="2237010"/>
              <a:ext cx="253759" cy="248100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19636626" y="2282800"/>
              <a:ext cx="253759" cy="243521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19918581" y="2471531"/>
              <a:ext cx="253759" cy="224648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20200537" y="2474744"/>
              <a:ext cx="253759" cy="224327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20482492" y="2273867"/>
              <a:ext cx="253759" cy="244414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20764448" y="2186459"/>
              <a:ext cx="253759" cy="25315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21046403" y="2180602"/>
              <a:ext cx="253759" cy="253741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21328359" y="2167968"/>
              <a:ext cx="253759" cy="255004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21610314" y="2177226"/>
              <a:ext cx="253759" cy="254078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21892269" y="2166078"/>
              <a:ext cx="253759" cy="255193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22174225" y="2166001"/>
              <a:ext cx="253759" cy="255201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22456180" y="2245886"/>
              <a:ext cx="253759" cy="24721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22738136" y="2178739"/>
              <a:ext cx="253759" cy="253927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23020091" y="2166435"/>
              <a:ext cx="253759" cy="255157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23302046" y="2200262"/>
              <a:ext cx="253759" cy="251775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23584002" y="2173233"/>
              <a:ext cx="253759" cy="254478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23865957" y="2177010"/>
              <a:ext cx="253759" cy="254100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1549186" y="1908960"/>
              <a:ext cx="22612824" cy="280905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1549186" y="1908960"/>
              <a:ext cx="0" cy="2809054"/>
            </a:xfrm>
            <a:custGeom>
              <a:avLst/>
              <a:pathLst>
                <a:path w="0" h="2809054">
                  <a:moveTo>
                    <a:pt x="0" y="280905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tx247"/>
            <p:cNvSpPr/>
            <p:nvPr/>
          </p:nvSpPr>
          <p:spPr>
            <a:xfrm>
              <a:off x="1137784" y="4668250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1137784" y="4029829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1137784" y="3391407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1137784" y="2752986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1137784" y="2114564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252" name="pl252"/>
            <p:cNvSpPr/>
            <p:nvPr/>
          </p:nvSpPr>
          <p:spPr>
            <a:xfrm>
              <a:off x="1514392" y="4718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1514392" y="40795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1514392" y="34411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1514392" y="28027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1514392" y="21643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tx257"/>
            <p:cNvSpPr/>
            <p:nvPr/>
          </p:nvSpPr>
          <p:spPr>
            <a:xfrm rot="-5400000">
              <a:off x="851497" y="5613648"/>
              <a:ext cx="179244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Merge078_L0253_plasma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5400000">
              <a:off x="1266313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ZH420_normal_L0180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5400000">
              <a:off x="1415408" y="5613648"/>
              <a:ext cx="179244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Merge079_L0262_plasma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5400000">
              <a:off x="1601835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ZH372_normal_plasma_5mC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5400000">
              <a:off x="1979319" y="5613648"/>
              <a:ext cx="179244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Merge076_L0107_plasma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5400000">
              <a:off x="2261275" y="5613648"/>
              <a:ext cx="179244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Merge077_L0251_plasma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5400000">
              <a:off x="2676090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ZH427_normal_L0286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5400000">
              <a:off x="2729656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ZH374_normal_plasma_5mC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5400000">
              <a:off x="3011612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ZH375_normal_plasma_5mC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5400000">
              <a:off x="3521956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ZH426_normal_L0285</a:t>
              </a:r>
            </a:p>
          </p:txBody>
        </p:sp>
        <p:sp>
          <p:nvSpPr>
            <p:cNvPr id="267" name="tx267"/>
            <p:cNvSpPr/>
            <p:nvPr/>
          </p:nvSpPr>
          <p:spPr>
            <a:xfrm rot="-5400000">
              <a:off x="3803912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ZH428_normal_L0301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5400000">
              <a:off x="4085867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ZH419_normal_L0176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5400000">
              <a:off x="4367823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ZH424_normal_L0276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5400000">
              <a:off x="4421389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ZH371_normal_plasma_5mC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5400000">
              <a:off x="4931733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ZH421_normal_L0198</a:t>
              </a:r>
            </a:p>
          </p:txBody>
        </p:sp>
        <p:sp>
          <p:nvSpPr>
            <p:cNvPr id="272" name="tx272"/>
            <p:cNvSpPr/>
            <p:nvPr/>
          </p:nvSpPr>
          <p:spPr>
            <a:xfrm rot="-5400000">
              <a:off x="5080829" y="5613648"/>
              <a:ext cx="179244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Merge082_L0304_plasma</a:t>
              </a:r>
            </a:p>
          </p:txBody>
        </p:sp>
        <p:sp>
          <p:nvSpPr>
            <p:cNvPr id="273" name="tx273"/>
            <p:cNvSpPr/>
            <p:nvPr/>
          </p:nvSpPr>
          <p:spPr>
            <a:xfrm rot="-5400000">
              <a:off x="5267255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ZH272_normal_plasma_5mC</a:t>
              </a:r>
            </a:p>
          </p:txBody>
        </p:sp>
        <p:sp>
          <p:nvSpPr>
            <p:cNvPr id="274" name="tx274"/>
            <p:cNvSpPr/>
            <p:nvPr/>
          </p:nvSpPr>
          <p:spPr>
            <a:xfrm rot="-5400000">
              <a:off x="5644740" y="5613648"/>
              <a:ext cx="179244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Merge085_L0287_plasma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5400000">
              <a:off x="5926695" y="5613648"/>
              <a:ext cx="179244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Merge083_L0310_plasma</a:t>
              </a:r>
            </a:p>
          </p:txBody>
        </p:sp>
        <p:sp>
          <p:nvSpPr>
            <p:cNvPr id="276" name="tx276"/>
            <p:cNvSpPr/>
            <p:nvPr/>
          </p:nvSpPr>
          <p:spPr>
            <a:xfrm rot="-5400000">
              <a:off x="6113121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ZH324_normal_plasma_5mC</a:t>
              </a:r>
            </a:p>
          </p:txBody>
        </p:sp>
        <p:sp>
          <p:nvSpPr>
            <p:cNvPr id="277" name="tx277"/>
            <p:cNvSpPr/>
            <p:nvPr/>
          </p:nvSpPr>
          <p:spPr>
            <a:xfrm rot="-5400000">
              <a:off x="6395077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ZH273_normal_plasma_5mC</a:t>
              </a:r>
            </a:p>
          </p:txBody>
        </p:sp>
        <p:sp>
          <p:nvSpPr>
            <p:cNvPr id="278" name="tx278"/>
            <p:cNvSpPr/>
            <p:nvPr/>
          </p:nvSpPr>
          <p:spPr>
            <a:xfrm rot="-5400000">
              <a:off x="6677032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ZH373_normal_plasma_5mC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5400000">
              <a:off x="7187377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ZH446_normal_L0305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5400000">
              <a:off x="7240943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ZH332_normal_plasma_5mC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5400000">
              <a:off x="7751288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ZH435_normal_L0257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5400000">
              <a:off x="7804854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ZH275_normal_plasma_5mC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5400000">
              <a:off x="8086809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ZH274_normal_plasma_5mC</a:t>
              </a:r>
            </a:p>
          </p:txBody>
        </p:sp>
        <p:sp>
          <p:nvSpPr>
            <p:cNvPr id="284" name="tx284"/>
            <p:cNvSpPr/>
            <p:nvPr/>
          </p:nvSpPr>
          <p:spPr>
            <a:xfrm rot="-5400000">
              <a:off x="8597154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ZH429_normal_L0105</a:t>
              </a:r>
            </a:p>
          </p:txBody>
        </p:sp>
        <p:sp>
          <p:nvSpPr>
            <p:cNvPr id="285" name="tx285"/>
            <p:cNvSpPr/>
            <p:nvPr/>
          </p:nvSpPr>
          <p:spPr>
            <a:xfrm rot="-5400000">
              <a:off x="8879109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ZH437_normal_L0259</a:t>
              </a:r>
            </a:p>
          </p:txBody>
        </p:sp>
        <p:sp>
          <p:nvSpPr>
            <p:cNvPr id="286" name="tx286"/>
            <p:cNvSpPr/>
            <p:nvPr/>
          </p:nvSpPr>
          <p:spPr>
            <a:xfrm rot="-5400000">
              <a:off x="9161065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ZH441_normal_L0271</a:t>
              </a:r>
            </a:p>
          </p:txBody>
        </p:sp>
        <p:sp>
          <p:nvSpPr>
            <p:cNvPr id="287" name="tx287"/>
            <p:cNvSpPr/>
            <p:nvPr/>
          </p:nvSpPr>
          <p:spPr>
            <a:xfrm rot="-5400000">
              <a:off x="9214631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ZH295_normal_plasma_5mC</a:t>
              </a:r>
            </a:p>
          </p:txBody>
        </p:sp>
        <p:sp>
          <p:nvSpPr>
            <p:cNvPr id="288" name="tx288"/>
            <p:cNvSpPr/>
            <p:nvPr/>
          </p:nvSpPr>
          <p:spPr>
            <a:xfrm rot="-5400000">
              <a:off x="9496586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ZH294_normal_plasma_5mC</a:t>
              </a:r>
            </a:p>
          </p:txBody>
        </p:sp>
        <p:sp>
          <p:nvSpPr>
            <p:cNvPr id="289" name="tx289"/>
            <p:cNvSpPr/>
            <p:nvPr/>
          </p:nvSpPr>
          <p:spPr>
            <a:xfrm rot="-5400000">
              <a:off x="10006931" y="5480788"/>
              <a:ext cx="15267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ZH442_normal_L0275</a:t>
              </a:r>
            </a:p>
          </p:txBody>
        </p:sp>
        <p:sp>
          <p:nvSpPr>
            <p:cNvPr id="290" name="tx290"/>
            <p:cNvSpPr/>
            <p:nvPr/>
          </p:nvSpPr>
          <p:spPr>
            <a:xfrm rot="-5400000">
              <a:off x="10060497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ZH333_normal_plasma_5mC</a:t>
              </a:r>
            </a:p>
          </p:txBody>
        </p:sp>
        <p:sp>
          <p:nvSpPr>
            <p:cNvPr id="291" name="tx291"/>
            <p:cNvSpPr/>
            <p:nvPr/>
          </p:nvSpPr>
          <p:spPr>
            <a:xfrm rot="-5400000">
              <a:off x="10342453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ZH299_normal_plasma_5mC</a:t>
              </a:r>
            </a:p>
          </p:txBody>
        </p:sp>
        <p:sp>
          <p:nvSpPr>
            <p:cNvPr id="292" name="tx292"/>
            <p:cNvSpPr/>
            <p:nvPr/>
          </p:nvSpPr>
          <p:spPr>
            <a:xfrm rot="-5400000">
              <a:off x="10624408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ZH293_normal_plasma_5mC</a:t>
              </a:r>
            </a:p>
          </p:txBody>
        </p:sp>
        <p:sp>
          <p:nvSpPr>
            <p:cNvPr id="293" name="tx293"/>
            <p:cNvSpPr/>
            <p:nvPr/>
          </p:nvSpPr>
          <p:spPr>
            <a:xfrm rot="-5400000">
              <a:off x="11001892" y="5613648"/>
              <a:ext cx="179244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Merge093_L0223_plasma</a:t>
              </a:r>
            </a:p>
          </p:txBody>
        </p:sp>
        <p:sp>
          <p:nvSpPr>
            <p:cNvPr id="294" name="tx294"/>
            <p:cNvSpPr/>
            <p:nvPr/>
          </p:nvSpPr>
          <p:spPr>
            <a:xfrm rot="-5400000">
              <a:off x="11283848" y="5613648"/>
              <a:ext cx="179244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Merge094_L0230_plasma</a:t>
              </a:r>
            </a:p>
          </p:txBody>
        </p:sp>
        <p:sp>
          <p:nvSpPr>
            <p:cNvPr id="295" name="tx295"/>
            <p:cNvSpPr/>
            <p:nvPr/>
          </p:nvSpPr>
          <p:spPr>
            <a:xfrm rot="-5400000">
              <a:off x="11470274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ZH300_normal_plasma_5mC</a:t>
              </a:r>
            </a:p>
          </p:txBody>
        </p:sp>
        <p:sp>
          <p:nvSpPr>
            <p:cNvPr id="296" name="tx296"/>
            <p:cNvSpPr/>
            <p:nvPr/>
          </p:nvSpPr>
          <p:spPr>
            <a:xfrm rot="-5400000">
              <a:off x="11752230" y="5709177"/>
              <a:ext cx="1983506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ZH296_normal_plasma_5mC</a:t>
              </a:r>
            </a:p>
          </p:txBody>
        </p:sp>
        <p:sp>
          <p:nvSpPr>
            <p:cNvPr id="297" name="tx297"/>
            <p:cNvSpPr/>
            <p:nvPr/>
          </p:nvSpPr>
          <p:spPr>
            <a:xfrm rot="-5400000">
              <a:off x="12606615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ZH570_5mC</a:t>
              </a:r>
            </a:p>
          </p:txBody>
        </p:sp>
        <p:sp>
          <p:nvSpPr>
            <p:cNvPr id="298" name="tx298"/>
            <p:cNvSpPr/>
            <p:nvPr/>
          </p:nvSpPr>
          <p:spPr>
            <a:xfrm rot="-5400000">
              <a:off x="12888571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ZH577_5mC</a:t>
              </a:r>
            </a:p>
          </p:txBody>
        </p:sp>
        <p:sp>
          <p:nvSpPr>
            <p:cNvPr id="299" name="tx299"/>
            <p:cNvSpPr/>
            <p:nvPr/>
          </p:nvSpPr>
          <p:spPr>
            <a:xfrm rot="-5400000">
              <a:off x="13170526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ZH583_5mC</a:t>
              </a:r>
            </a:p>
          </p:txBody>
        </p:sp>
        <p:sp>
          <p:nvSpPr>
            <p:cNvPr id="300" name="tx300"/>
            <p:cNvSpPr/>
            <p:nvPr/>
          </p:nvSpPr>
          <p:spPr>
            <a:xfrm rot="-5400000">
              <a:off x="13452482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ZH575_5mC</a:t>
              </a:r>
            </a:p>
          </p:txBody>
        </p:sp>
        <p:sp>
          <p:nvSpPr>
            <p:cNvPr id="301" name="tx301"/>
            <p:cNvSpPr/>
            <p:nvPr/>
          </p:nvSpPr>
          <p:spPr>
            <a:xfrm rot="-5400000">
              <a:off x="13734437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ZH574_5mC</a:t>
              </a:r>
            </a:p>
          </p:txBody>
        </p:sp>
        <p:sp>
          <p:nvSpPr>
            <p:cNvPr id="302" name="tx302"/>
            <p:cNvSpPr/>
            <p:nvPr/>
          </p:nvSpPr>
          <p:spPr>
            <a:xfrm rot="-5400000">
              <a:off x="14016392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ZH568_5mC</a:t>
              </a:r>
            </a:p>
          </p:txBody>
        </p:sp>
        <p:sp>
          <p:nvSpPr>
            <p:cNvPr id="303" name="tx303"/>
            <p:cNvSpPr/>
            <p:nvPr/>
          </p:nvSpPr>
          <p:spPr>
            <a:xfrm rot="-5400000">
              <a:off x="14298348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ZH573_5mC</a:t>
              </a:r>
            </a:p>
          </p:txBody>
        </p:sp>
        <p:sp>
          <p:nvSpPr>
            <p:cNvPr id="304" name="tx304"/>
            <p:cNvSpPr/>
            <p:nvPr/>
          </p:nvSpPr>
          <p:spPr>
            <a:xfrm rot="-5400000">
              <a:off x="14580303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ZH587_5mC</a:t>
              </a:r>
            </a:p>
          </p:txBody>
        </p:sp>
        <p:sp>
          <p:nvSpPr>
            <p:cNvPr id="305" name="tx305"/>
            <p:cNvSpPr/>
            <p:nvPr/>
          </p:nvSpPr>
          <p:spPr>
            <a:xfrm rot="-5400000">
              <a:off x="14862259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ZH579_5mC</a:t>
              </a:r>
            </a:p>
          </p:txBody>
        </p:sp>
        <p:sp>
          <p:nvSpPr>
            <p:cNvPr id="306" name="tx306"/>
            <p:cNvSpPr/>
            <p:nvPr/>
          </p:nvSpPr>
          <p:spPr>
            <a:xfrm rot="-5400000">
              <a:off x="15144214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ZH581_5mC</a:t>
              </a:r>
            </a:p>
          </p:txBody>
        </p:sp>
        <p:sp>
          <p:nvSpPr>
            <p:cNvPr id="307" name="tx307"/>
            <p:cNvSpPr/>
            <p:nvPr/>
          </p:nvSpPr>
          <p:spPr>
            <a:xfrm rot="-5400000">
              <a:off x="15426169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ZH580_5mC</a:t>
              </a:r>
            </a:p>
          </p:txBody>
        </p:sp>
        <p:sp>
          <p:nvSpPr>
            <p:cNvPr id="308" name="tx308"/>
            <p:cNvSpPr/>
            <p:nvPr/>
          </p:nvSpPr>
          <p:spPr>
            <a:xfrm rot="-5400000">
              <a:off x="15708125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ZH567_5mC</a:t>
              </a:r>
            </a:p>
          </p:txBody>
        </p:sp>
        <p:sp>
          <p:nvSpPr>
            <p:cNvPr id="309" name="tx309"/>
            <p:cNvSpPr/>
            <p:nvPr/>
          </p:nvSpPr>
          <p:spPr>
            <a:xfrm rot="-5400000">
              <a:off x="15990080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ZH585_5mC</a:t>
              </a:r>
            </a:p>
          </p:txBody>
        </p:sp>
        <p:sp>
          <p:nvSpPr>
            <p:cNvPr id="310" name="tx310"/>
            <p:cNvSpPr/>
            <p:nvPr/>
          </p:nvSpPr>
          <p:spPr>
            <a:xfrm rot="-5400000">
              <a:off x="16272036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ZH584_5mC</a:t>
              </a:r>
            </a:p>
          </p:txBody>
        </p:sp>
        <p:sp>
          <p:nvSpPr>
            <p:cNvPr id="311" name="tx311"/>
            <p:cNvSpPr/>
            <p:nvPr/>
          </p:nvSpPr>
          <p:spPr>
            <a:xfrm rot="-5400000">
              <a:off x="16553991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ZH582_5mC</a:t>
              </a:r>
            </a:p>
          </p:txBody>
        </p:sp>
        <p:sp>
          <p:nvSpPr>
            <p:cNvPr id="312" name="tx312"/>
            <p:cNvSpPr/>
            <p:nvPr/>
          </p:nvSpPr>
          <p:spPr>
            <a:xfrm rot="-5400000">
              <a:off x="16835947" y="5138979"/>
              <a:ext cx="840878" cy="124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ZH569_5mC</a:t>
              </a:r>
            </a:p>
          </p:txBody>
        </p:sp>
        <p:sp>
          <p:nvSpPr>
            <p:cNvPr id="313" name="tx313"/>
            <p:cNvSpPr/>
            <p:nvPr/>
          </p:nvSpPr>
          <p:spPr>
            <a:xfrm rot="-5400000">
              <a:off x="16364243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ZH601_normal_L587100258_5mC</a:t>
              </a:r>
            </a:p>
          </p:txBody>
        </p:sp>
        <p:sp>
          <p:nvSpPr>
            <p:cNvPr id="314" name="tx314"/>
            <p:cNvSpPr/>
            <p:nvPr/>
          </p:nvSpPr>
          <p:spPr>
            <a:xfrm rot="-5400000">
              <a:off x="16646198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ZH602_normal_L587101460_5mC</a:t>
              </a:r>
            </a:p>
          </p:txBody>
        </p:sp>
        <p:sp>
          <p:nvSpPr>
            <p:cNvPr id="315" name="tx315"/>
            <p:cNvSpPr/>
            <p:nvPr/>
          </p:nvSpPr>
          <p:spPr>
            <a:xfrm rot="-5400000">
              <a:off x="16928153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ZH603_normal_L587101751_5mC</a:t>
              </a:r>
            </a:p>
          </p:txBody>
        </p:sp>
        <p:sp>
          <p:nvSpPr>
            <p:cNvPr id="316" name="tx316"/>
            <p:cNvSpPr/>
            <p:nvPr/>
          </p:nvSpPr>
          <p:spPr>
            <a:xfrm rot="-5400000">
              <a:off x="17210109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ZH604_normal_L587101758_5mC</a:t>
              </a:r>
            </a:p>
          </p:txBody>
        </p:sp>
        <p:sp>
          <p:nvSpPr>
            <p:cNvPr id="317" name="tx317"/>
            <p:cNvSpPr/>
            <p:nvPr/>
          </p:nvSpPr>
          <p:spPr>
            <a:xfrm rot="-5400000">
              <a:off x="17492064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ZH605_normal_L587101955_5mC</a:t>
              </a:r>
            </a:p>
          </p:txBody>
        </p:sp>
        <p:sp>
          <p:nvSpPr>
            <p:cNvPr id="318" name="tx318"/>
            <p:cNvSpPr/>
            <p:nvPr/>
          </p:nvSpPr>
          <p:spPr>
            <a:xfrm rot="-5400000">
              <a:off x="17774020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ZH606_normal_L587102427_5mC</a:t>
              </a:r>
            </a:p>
          </p:txBody>
        </p:sp>
        <p:sp>
          <p:nvSpPr>
            <p:cNvPr id="319" name="tx319"/>
            <p:cNvSpPr/>
            <p:nvPr/>
          </p:nvSpPr>
          <p:spPr>
            <a:xfrm rot="-5400000">
              <a:off x="18055975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ZH607_normal_L587102444_5mC</a:t>
              </a:r>
            </a:p>
          </p:txBody>
        </p:sp>
        <p:sp>
          <p:nvSpPr>
            <p:cNvPr id="320" name="tx320"/>
            <p:cNvSpPr/>
            <p:nvPr/>
          </p:nvSpPr>
          <p:spPr>
            <a:xfrm rot="-5400000">
              <a:off x="18337930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ZH608_normal_L587102503_5mC</a:t>
              </a:r>
            </a:p>
          </p:txBody>
        </p:sp>
        <p:sp>
          <p:nvSpPr>
            <p:cNvPr id="321" name="tx321"/>
            <p:cNvSpPr/>
            <p:nvPr/>
          </p:nvSpPr>
          <p:spPr>
            <a:xfrm rot="-5400000">
              <a:off x="18619886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ZH609_normal_L587102534_5mC</a:t>
              </a:r>
            </a:p>
          </p:txBody>
        </p:sp>
        <p:sp>
          <p:nvSpPr>
            <p:cNvPr id="322" name="tx322"/>
            <p:cNvSpPr/>
            <p:nvPr/>
          </p:nvSpPr>
          <p:spPr>
            <a:xfrm rot="-5400000">
              <a:off x="18901841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ZH610_normal_L587102548_5mC</a:t>
              </a:r>
            </a:p>
          </p:txBody>
        </p:sp>
        <p:sp>
          <p:nvSpPr>
            <p:cNvPr id="323" name="tx323"/>
            <p:cNvSpPr/>
            <p:nvPr/>
          </p:nvSpPr>
          <p:spPr>
            <a:xfrm rot="-5400000">
              <a:off x="19183797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ZH611_normal_L587102705_5mC</a:t>
              </a:r>
            </a:p>
          </p:txBody>
        </p:sp>
        <p:sp>
          <p:nvSpPr>
            <p:cNvPr id="324" name="tx324"/>
            <p:cNvSpPr/>
            <p:nvPr/>
          </p:nvSpPr>
          <p:spPr>
            <a:xfrm rot="-5400000">
              <a:off x="19465752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ZH612_normal_L587102708_5mC</a:t>
              </a:r>
            </a:p>
          </p:txBody>
        </p:sp>
        <p:sp>
          <p:nvSpPr>
            <p:cNvPr id="325" name="tx325"/>
            <p:cNvSpPr/>
            <p:nvPr/>
          </p:nvSpPr>
          <p:spPr>
            <a:xfrm rot="-5400000">
              <a:off x="19747708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ZH618_normal_L587102821_5mC</a:t>
              </a:r>
            </a:p>
          </p:txBody>
        </p:sp>
        <p:sp>
          <p:nvSpPr>
            <p:cNvPr id="326" name="tx326"/>
            <p:cNvSpPr/>
            <p:nvPr/>
          </p:nvSpPr>
          <p:spPr>
            <a:xfrm rot="-5400000">
              <a:off x="20029663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ZH619_normal_L587101229_5mC</a:t>
              </a:r>
            </a:p>
          </p:txBody>
        </p:sp>
        <p:sp>
          <p:nvSpPr>
            <p:cNvPr id="327" name="tx327"/>
            <p:cNvSpPr/>
            <p:nvPr/>
          </p:nvSpPr>
          <p:spPr>
            <a:xfrm rot="-5400000">
              <a:off x="20311618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ZH620_normal_L587103461_5mC</a:t>
              </a:r>
            </a:p>
          </p:txBody>
        </p:sp>
        <p:sp>
          <p:nvSpPr>
            <p:cNvPr id="328" name="tx328"/>
            <p:cNvSpPr/>
            <p:nvPr/>
          </p:nvSpPr>
          <p:spPr>
            <a:xfrm rot="-5400000">
              <a:off x="20593574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ZH621_normal_L587101507_5mC</a:t>
              </a:r>
            </a:p>
          </p:txBody>
        </p:sp>
        <p:sp>
          <p:nvSpPr>
            <p:cNvPr id="329" name="tx329"/>
            <p:cNvSpPr/>
            <p:nvPr/>
          </p:nvSpPr>
          <p:spPr>
            <a:xfrm rot="-5400000">
              <a:off x="20875529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ZH622_normal_L587103340_5mC</a:t>
              </a:r>
            </a:p>
          </p:txBody>
        </p:sp>
        <p:sp>
          <p:nvSpPr>
            <p:cNvPr id="330" name="tx330"/>
            <p:cNvSpPr/>
            <p:nvPr/>
          </p:nvSpPr>
          <p:spPr>
            <a:xfrm rot="-5400000">
              <a:off x="21157485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ZH623_normal_L587102183_5mC</a:t>
              </a:r>
            </a:p>
          </p:txBody>
        </p:sp>
        <p:sp>
          <p:nvSpPr>
            <p:cNvPr id="331" name="tx331"/>
            <p:cNvSpPr/>
            <p:nvPr/>
          </p:nvSpPr>
          <p:spPr>
            <a:xfrm rot="-5400000">
              <a:off x="21439440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ZH624_normal_L587103979_5mC</a:t>
              </a:r>
            </a:p>
          </p:txBody>
        </p:sp>
        <p:sp>
          <p:nvSpPr>
            <p:cNvPr id="332" name="tx332"/>
            <p:cNvSpPr/>
            <p:nvPr/>
          </p:nvSpPr>
          <p:spPr>
            <a:xfrm rot="-5400000">
              <a:off x="21721395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ZH625_normal_L587100742_5mC</a:t>
              </a:r>
            </a:p>
          </p:txBody>
        </p:sp>
        <p:sp>
          <p:nvSpPr>
            <p:cNvPr id="333" name="tx333"/>
            <p:cNvSpPr/>
            <p:nvPr/>
          </p:nvSpPr>
          <p:spPr>
            <a:xfrm rot="-5400000">
              <a:off x="22003351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ZH626_normal_L587103588_5mC</a:t>
              </a:r>
            </a:p>
          </p:txBody>
        </p:sp>
        <p:sp>
          <p:nvSpPr>
            <p:cNvPr id="334" name="tx334"/>
            <p:cNvSpPr/>
            <p:nvPr/>
          </p:nvSpPr>
          <p:spPr>
            <a:xfrm rot="-5400000">
              <a:off x="22285306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ZH627_normal_L587102447_5mC</a:t>
              </a:r>
            </a:p>
          </p:txBody>
        </p:sp>
        <p:sp>
          <p:nvSpPr>
            <p:cNvPr id="335" name="tx335"/>
            <p:cNvSpPr/>
            <p:nvPr/>
          </p:nvSpPr>
          <p:spPr>
            <a:xfrm rot="-5400000">
              <a:off x="22567262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ZH628_normal_L587101236_5mC</a:t>
              </a:r>
            </a:p>
          </p:txBody>
        </p:sp>
        <p:sp>
          <p:nvSpPr>
            <p:cNvPr id="336" name="tx336"/>
            <p:cNvSpPr/>
            <p:nvPr/>
          </p:nvSpPr>
          <p:spPr>
            <a:xfrm rot="-5400000">
              <a:off x="22849217" y="5890406"/>
              <a:ext cx="2345965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ZH629_normal_L587100058_5mC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12281711" y="7096286"/>
              <a:ext cx="1147774" cy="122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plasma samples</a:t>
              </a:r>
            </a:p>
          </p:txBody>
        </p:sp>
        <p:sp>
          <p:nvSpPr>
            <p:cNvPr id="338" name="tx338"/>
            <p:cNvSpPr/>
            <p:nvPr/>
          </p:nvSpPr>
          <p:spPr>
            <a:xfrm rot="-5400000">
              <a:off x="622336" y="3251538"/>
              <a:ext cx="784572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Probability</a:t>
              </a:r>
            </a:p>
          </p:txBody>
        </p:sp>
        <p:sp>
          <p:nvSpPr>
            <p:cNvPr id="339" name="rc339"/>
            <p:cNvSpPr/>
            <p:nvPr/>
          </p:nvSpPr>
          <p:spPr>
            <a:xfrm>
              <a:off x="10907883" y="1411148"/>
              <a:ext cx="389543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tx340"/>
            <p:cNvSpPr/>
            <p:nvPr/>
          </p:nvSpPr>
          <p:spPr>
            <a:xfrm>
              <a:off x="10977472" y="1534087"/>
              <a:ext cx="408799" cy="107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41" name="rc341"/>
            <p:cNvSpPr/>
            <p:nvPr/>
          </p:nvSpPr>
          <p:spPr>
            <a:xfrm>
              <a:off x="11455860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rc342"/>
            <p:cNvSpPr/>
            <p:nvPr/>
          </p:nvSpPr>
          <p:spPr>
            <a:xfrm>
              <a:off x="11464860" y="1489737"/>
              <a:ext cx="201455" cy="20145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rc343"/>
            <p:cNvSpPr/>
            <p:nvPr/>
          </p:nvSpPr>
          <p:spPr>
            <a:xfrm>
              <a:off x="12726625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rc344"/>
            <p:cNvSpPr/>
            <p:nvPr/>
          </p:nvSpPr>
          <p:spPr>
            <a:xfrm>
              <a:off x="12735625" y="1489737"/>
              <a:ext cx="201455" cy="201455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rc345"/>
            <p:cNvSpPr/>
            <p:nvPr/>
          </p:nvSpPr>
          <p:spPr>
            <a:xfrm>
              <a:off x="13942819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rc346"/>
            <p:cNvSpPr/>
            <p:nvPr/>
          </p:nvSpPr>
          <p:spPr>
            <a:xfrm>
              <a:off x="13951819" y="1489737"/>
              <a:ext cx="201456" cy="2014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tx347"/>
            <p:cNvSpPr/>
            <p:nvPr/>
          </p:nvSpPr>
          <p:spPr>
            <a:xfrm>
              <a:off x="11744906" y="1510315"/>
              <a:ext cx="912130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brain_cancer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13015670" y="1510315"/>
              <a:ext cx="857560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liver_cancer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14231864" y="1538468"/>
              <a:ext cx="501860" cy="982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normal</a:t>
              </a:r>
            </a:p>
          </p:txBody>
        </p:sp>
        <p:sp>
          <p:nvSpPr>
            <p:cNvPr id="350" name="tx350"/>
            <p:cNvSpPr/>
            <p:nvPr/>
          </p:nvSpPr>
          <p:spPr>
            <a:xfrm>
              <a:off x="12086198" y="943961"/>
              <a:ext cx="1538800" cy="16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normal 80 Sample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4572000" cy="4572000"/>
            <a:chOff x="914400" y="914400"/>
            <a:chExt cx="4572000" cy="45720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807526" y="2468665"/>
              <a:ext cx="3437413" cy="2415858"/>
            </a:xfrm>
            <a:custGeom>
              <a:avLst/>
              <a:pathLst>
                <a:path w="3437413" h="2415858">
                  <a:moveTo>
                    <a:pt x="3437413" y="0"/>
                  </a:moveTo>
                  <a:lnTo>
                    <a:pt x="3412505" y="0"/>
                  </a:lnTo>
                  <a:lnTo>
                    <a:pt x="3387596" y="0"/>
                  </a:lnTo>
                  <a:lnTo>
                    <a:pt x="3362687" y="0"/>
                  </a:lnTo>
                  <a:lnTo>
                    <a:pt x="3337778" y="0"/>
                  </a:lnTo>
                  <a:lnTo>
                    <a:pt x="3312869" y="0"/>
                  </a:lnTo>
                  <a:lnTo>
                    <a:pt x="3287961" y="0"/>
                  </a:lnTo>
                  <a:lnTo>
                    <a:pt x="3263052" y="0"/>
                  </a:lnTo>
                  <a:lnTo>
                    <a:pt x="3238143" y="0"/>
                  </a:lnTo>
                  <a:lnTo>
                    <a:pt x="3213234" y="0"/>
                  </a:lnTo>
                  <a:lnTo>
                    <a:pt x="3188325" y="0"/>
                  </a:lnTo>
                  <a:lnTo>
                    <a:pt x="3163417" y="0"/>
                  </a:lnTo>
                  <a:lnTo>
                    <a:pt x="3138508" y="0"/>
                  </a:lnTo>
                  <a:lnTo>
                    <a:pt x="3113599" y="0"/>
                  </a:lnTo>
                  <a:lnTo>
                    <a:pt x="3088690" y="0"/>
                  </a:lnTo>
                  <a:lnTo>
                    <a:pt x="3063781" y="0"/>
                  </a:lnTo>
                  <a:lnTo>
                    <a:pt x="3038873" y="0"/>
                  </a:lnTo>
                  <a:lnTo>
                    <a:pt x="3013964" y="0"/>
                  </a:lnTo>
                  <a:lnTo>
                    <a:pt x="2989055" y="0"/>
                  </a:lnTo>
                  <a:lnTo>
                    <a:pt x="2964146" y="0"/>
                  </a:lnTo>
                  <a:lnTo>
                    <a:pt x="2939237" y="0"/>
                  </a:lnTo>
                  <a:lnTo>
                    <a:pt x="2914329" y="0"/>
                  </a:lnTo>
                  <a:lnTo>
                    <a:pt x="2889420" y="0"/>
                  </a:lnTo>
                  <a:lnTo>
                    <a:pt x="2864511" y="0"/>
                  </a:lnTo>
                  <a:lnTo>
                    <a:pt x="2839602" y="0"/>
                  </a:lnTo>
                  <a:lnTo>
                    <a:pt x="2814693" y="0"/>
                  </a:lnTo>
                  <a:lnTo>
                    <a:pt x="2789785" y="0"/>
                  </a:lnTo>
                  <a:lnTo>
                    <a:pt x="2764876" y="0"/>
                  </a:lnTo>
                  <a:lnTo>
                    <a:pt x="2739967" y="0"/>
                  </a:lnTo>
                  <a:lnTo>
                    <a:pt x="2715058" y="0"/>
                  </a:lnTo>
                  <a:lnTo>
                    <a:pt x="2690149" y="0"/>
                  </a:lnTo>
                  <a:lnTo>
                    <a:pt x="2665241" y="0"/>
                  </a:lnTo>
                  <a:lnTo>
                    <a:pt x="2640332" y="0"/>
                  </a:lnTo>
                  <a:lnTo>
                    <a:pt x="2615423" y="0"/>
                  </a:lnTo>
                  <a:lnTo>
                    <a:pt x="2590514" y="0"/>
                  </a:lnTo>
                  <a:lnTo>
                    <a:pt x="2565606" y="0"/>
                  </a:lnTo>
                  <a:lnTo>
                    <a:pt x="2540697" y="0"/>
                  </a:lnTo>
                  <a:lnTo>
                    <a:pt x="2515788" y="0"/>
                  </a:lnTo>
                  <a:lnTo>
                    <a:pt x="2490879" y="0"/>
                  </a:lnTo>
                  <a:lnTo>
                    <a:pt x="2465970" y="0"/>
                  </a:lnTo>
                  <a:lnTo>
                    <a:pt x="2441062" y="0"/>
                  </a:lnTo>
                  <a:lnTo>
                    <a:pt x="2416153" y="0"/>
                  </a:lnTo>
                  <a:lnTo>
                    <a:pt x="2391244" y="0"/>
                  </a:lnTo>
                  <a:lnTo>
                    <a:pt x="2366335" y="0"/>
                  </a:lnTo>
                  <a:lnTo>
                    <a:pt x="2341426" y="0"/>
                  </a:lnTo>
                  <a:lnTo>
                    <a:pt x="2316518" y="0"/>
                  </a:lnTo>
                  <a:lnTo>
                    <a:pt x="2291609" y="0"/>
                  </a:lnTo>
                  <a:lnTo>
                    <a:pt x="2266700" y="0"/>
                  </a:lnTo>
                  <a:lnTo>
                    <a:pt x="2241791" y="0"/>
                  </a:lnTo>
                  <a:lnTo>
                    <a:pt x="2216882" y="0"/>
                  </a:lnTo>
                  <a:lnTo>
                    <a:pt x="2191974" y="0"/>
                  </a:lnTo>
                  <a:lnTo>
                    <a:pt x="2167065" y="0"/>
                  </a:lnTo>
                  <a:lnTo>
                    <a:pt x="2142156" y="0"/>
                  </a:lnTo>
                  <a:lnTo>
                    <a:pt x="2117247" y="0"/>
                  </a:lnTo>
                  <a:lnTo>
                    <a:pt x="2092338" y="0"/>
                  </a:lnTo>
                  <a:lnTo>
                    <a:pt x="2067430" y="0"/>
                  </a:lnTo>
                  <a:lnTo>
                    <a:pt x="2042521" y="0"/>
                  </a:lnTo>
                  <a:lnTo>
                    <a:pt x="2017612" y="0"/>
                  </a:lnTo>
                  <a:lnTo>
                    <a:pt x="1992703" y="0"/>
                  </a:lnTo>
                  <a:lnTo>
                    <a:pt x="1967794" y="0"/>
                  </a:lnTo>
                  <a:lnTo>
                    <a:pt x="1942886" y="0"/>
                  </a:lnTo>
                  <a:lnTo>
                    <a:pt x="1917977" y="0"/>
                  </a:lnTo>
                  <a:lnTo>
                    <a:pt x="1893068" y="0"/>
                  </a:lnTo>
                  <a:lnTo>
                    <a:pt x="1868159" y="0"/>
                  </a:lnTo>
                  <a:lnTo>
                    <a:pt x="1843250" y="0"/>
                  </a:lnTo>
                  <a:lnTo>
                    <a:pt x="1818342" y="0"/>
                  </a:lnTo>
                  <a:lnTo>
                    <a:pt x="1793433" y="0"/>
                  </a:lnTo>
                  <a:lnTo>
                    <a:pt x="1768524" y="0"/>
                  </a:lnTo>
                  <a:lnTo>
                    <a:pt x="1743615" y="0"/>
                  </a:lnTo>
                  <a:lnTo>
                    <a:pt x="1718706" y="0"/>
                  </a:lnTo>
                  <a:lnTo>
                    <a:pt x="1693798" y="0"/>
                  </a:lnTo>
                  <a:lnTo>
                    <a:pt x="1668889" y="0"/>
                  </a:lnTo>
                  <a:lnTo>
                    <a:pt x="1643980" y="0"/>
                  </a:lnTo>
                  <a:lnTo>
                    <a:pt x="1619071" y="0"/>
                  </a:lnTo>
                  <a:lnTo>
                    <a:pt x="1594162" y="0"/>
                  </a:lnTo>
                  <a:lnTo>
                    <a:pt x="1569254" y="0"/>
                  </a:lnTo>
                  <a:lnTo>
                    <a:pt x="1544345" y="0"/>
                  </a:lnTo>
                  <a:lnTo>
                    <a:pt x="1519436" y="0"/>
                  </a:lnTo>
                  <a:lnTo>
                    <a:pt x="1494527" y="0"/>
                  </a:lnTo>
                  <a:lnTo>
                    <a:pt x="1469618" y="0"/>
                  </a:lnTo>
                  <a:lnTo>
                    <a:pt x="1444710" y="0"/>
                  </a:lnTo>
                  <a:lnTo>
                    <a:pt x="1419801" y="0"/>
                  </a:lnTo>
                  <a:lnTo>
                    <a:pt x="1394892" y="0"/>
                  </a:lnTo>
                  <a:lnTo>
                    <a:pt x="1369983" y="0"/>
                  </a:lnTo>
                  <a:lnTo>
                    <a:pt x="1345074" y="0"/>
                  </a:lnTo>
                  <a:lnTo>
                    <a:pt x="1320166" y="0"/>
                  </a:lnTo>
                  <a:lnTo>
                    <a:pt x="1295257" y="0"/>
                  </a:lnTo>
                  <a:lnTo>
                    <a:pt x="1270348" y="0"/>
                  </a:lnTo>
                  <a:lnTo>
                    <a:pt x="1245439" y="0"/>
                  </a:lnTo>
                  <a:lnTo>
                    <a:pt x="1220531" y="0"/>
                  </a:lnTo>
                  <a:lnTo>
                    <a:pt x="1195622" y="0"/>
                  </a:lnTo>
                  <a:lnTo>
                    <a:pt x="1170713" y="0"/>
                  </a:lnTo>
                  <a:lnTo>
                    <a:pt x="1145804" y="0"/>
                  </a:lnTo>
                  <a:lnTo>
                    <a:pt x="1120895" y="0"/>
                  </a:lnTo>
                  <a:lnTo>
                    <a:pt x="1095987" y="0"/>
                  </a:lnTo>
                  <a:lnTo>
                    <a:pt x="1071078" y="0"/>
                  </a:lnTo>
                  <a:lnTo>
                    <a:pt x="1046169" y="0"/>
                  </a:lnTo>
                  <a:lnTo>
                    <a:pt x="1021260" y="0"/>
                  </a:lnTo>
                  <a:lnTo>
                    <a:pt x="996351" y="0"/>
                  </a:lnTo>
                  <a:lnTo>
                    <a:pt x="971443" y="0"/>
                  </a:lnTo>
                  <a:lnTo>
                    <a:pt x="946534" y="0"/>
                  </a:lnTo>
                  <a:lnTo>
                    <a:pt x="921625" y="0"/>
                  </a:lnTo>
                  <a:lnTo>
                    <a:pt x="896716" y="0"/>
                  </a:lnTo>
                  <a:lnTo>
                    <a:pt x="871807" y="0"/>
                  </a:lnTo>
                  <a:lnTo>
                    <a:pt x="846899" y="0"/>
                  </a:lnTo>
                  <a:lnTo>
                    <a:pt x="821990" y="0"/>
                  </a:lnTo>
                  <a:lnTo>
                    <a:pt x="797081" y="0"/>
                  </a:lnTo>
                  <a:lnTo>
                    <a:pt x="772172" y="0"/>
                  </a:lnTo>
                  <a:lnTo>
                    <a:pt x="747263" y="0"/>
                  </a:lnTo>
                  <a:lnTo>
                    <a:pt x="722355" y="0"/>
                  </a:lnTo>
                  <a:lnTo>
                    <a:pt x="697446" y="0"/>
                  </a:lnTo>
                  <a:lnTo>
                    <a:pt x="672537" y="0"/>
                  </a:lnTo>
                  <a:lnTo>
                    <a:pt x="647628" y="0"/>
                  </a:lnTo>
                  <a:lnTo>
                    <a:pt x="622719" y="0"/>
                  </a:lnTo>
                  <a:lnTo>
                    <a:pt x="597811" y="0"/>
                  </a:lnTo>
                  <a:lnTo>
                    <a:pt x="572902" y="0"/>
                  </a:lnTo>
                  <a:lnTo>
                    <a:pt x="547993" y="0"/>
                  </a:lnTo>
                  <a:lnTo>
                    <a:pt x="523084" y="0"/>
                  </a:lnTo>
                  <a:lnTo>
                    <a:pt x="498175" y="0"/>
                  </a:lnTo>
                  <a:lnTo>
                    <a:pt x="473267" y="0"/>
                  </a:lnTo>
                  <a:lnTo>
                    <a:pt x="448358" y="0"/>
                  </a:lnTo>
                  <a:lnTo>
                    <a:pt x="423449" y="0"/>
                  </a:lnTo>
                  <a:lnTo>
                    <a:pt x="398540" y="0"/>
                  </a:lnTo>
                  <a:lnTo>
                    <a:pt x="373631" y="0"/>
                  </a:lnTo>
                  <a:lnTo>
                    <a:pt x="348723" y="0"/>
                  </a:lnTo>
                  <a:lnTo>
                    <a:pt x="323814" y="0"/>
                  </a:lnTo>
                  <a:lnTo>
                    <a:pt x="298905" y="0"/>
                  </a:lnTo>
                  <a:lnTo>
                    <a:pt x="273996" y="0"/>
                  </a:lnTo>
                  <a:lnTo>
                    <a:pt x="249087" y="0"/>
                  </a:lnTo>
                  <a:lnTo>
                    <a:pt x="224179" y="0"/>
                  </a:lnTo>
                  <a:lnTo>
                    <a:pt x="199270" y="0"/>
                  </a:lnTo>
                  <a:lnTo>
                    <a:pt x="174361" y="0"/>
                  </a:lnTo>
                  <a:lnTo>
                    <a:pt x="149452" y="0"/>
                  </a:lnTo>
                  <a:lnTo>
                    <a:pt x="124543" y="0"/>
                  </a:lnTo>
                  <a:lnTo>
                    <a:pt x="99635" y="0"/>
                  </a:lnTo>
                  <a:lnTo>
                    <a:pt x="74726" y="0"/>
                  </a:lnTo>
                  <a:lnTo>
                    <a:pt x="49817" y="0"/>
                  </a:lnTo>
                  <a:lnTo>
                    <a:pt x="24908" y="0"/>
                  </a:lnTo>
                  <a:lnTo>
                    <a:pt x="24908" y="31374"/>
                  </a:lnTo>
                  <a:lnTo>
                    <a:pt x="24908" y="62749"/>
                  </a:lnTo>
                  <a:lnTo>
                    <a:pt x="0" y="62749"/>
                  </a:lnTo>
                  <a:lnTo>
                    <a:pt x="0" y="94124"/>
                  </a:lnTo>
                  <a:lnTo>
                    <a:pt x="0" y="125499"/>
                  </a:lnTo>
                  <a:lnTo>
                    <a:pt x="0" y="156873"/>
                  </a:lnTo>
                  <a:lnTo>
                    <a:pt x="0" y="188248"/>
                  </a:lnTo>
                  <a:lnTo>
                    <a:pt x="0" y="219623"/>
                  </a:lnTo>
                  <a:lnTo>
                    <a:pt x="0" y="250998"/>
                  </a:lnTo>
                  <a:lnTo>
                    <a:pt x="0" y="282373"/>
                  </a:lnTo>
                  <a:lnTo>
                    <a:pt x="0" y="313747"/>
                  </a:lnTo>
                  <a:lnTo>
                    <a:pt x="0" y="345122"/>
                  </a:lnTo>
                  <a:lnTo>
                    <a:pt x="0" y="376497"/>
                  </a:lnTo>
                  <a:lnTo>
                    <a:pt x="0" y="407872"/>
                  </a:lnTo>
                  <a:lnTo>
                    <a:pt x="0" y="439247"/>
                  </a:lnTo>
                  <a:lnTo>
                    <a:pt x="0" y="470621"/>
                  </a:lnTo>
                  <a:lnTo>
                    <a:pt x="0" y="501996"/>
                  </a:lnTo>
                  <a:lnTo>
                    <a:pt x="0" y="533371"/>
                  </a:lnTo>
                  <a:lnTo>
                    <a:pt x="0" y="564746"/>
                  </a:lnTo>
                  <a:lnTo>
                    <a:pt x="0" y="596120"/>
                  </a:lnTo>
                  <a:lnTo>
                    <a:pt x="0" y="627495"/>
                  </a:lnTo>
                  <a:lnTo>
                    <a:pt x="0" y="658870"/>
                  </a:lnTo>
                  <a:lnTo>
                    <a:pt x="0" y="690245"/>
                  </a:lnTo>
                  <a:lnTo>
                    <a:pt x="0" y="721620"/>
                  </a:lnTo>
                  <a:lnTo>
                    <a:pt x="0" y="752994"/>
                  </a:lnTo>
                  <a:lnTo>
                    <a:pt x="0" y="784369"/>
                  </a:lnTo>
                  <a:lnTo>
                    <a:pt x="0" y="815744"/>
                  </a:lnTo>
                  <a:lnTo>
                    <a:pt x="0" y="847119"/>
                  </a:lnTo>
                  <a:lnTo>
                    <a:pt x="0" y="878494"/>
                  </a:lnTo>
                  <a:lnTo>
                    <a:pt x="0" y="909868"/>
                  </a:lnTo>
                  <a:lnTo>
                    <a:pt x="0" y="941243"/>
                  </a:lnTo>
                  <a:lnTo>
                    <a:pt x="0" y="972618"/>
                  </a:lnTo>
                  <a:lnTo>
                    <a:pt x="0" y="1003993"/>
                  </a:lnTo>
                  <a:lnTo>
                    <a:pt x="0" y="1035367"/>
                  </a:lnTo>
                  <a:lnTo>
                    <a:pt x="0" y="1066742"/>
                  </a:lnTo>
                  <a:lnTo>
                    <a:pt x="0" y="1098117"/>
                  </a:lnTo>
                  <a:lnTo>
                    <a:pt x="0" y="1129492"/>
                  </a:lnTo>
                  <a:lnTo>
                    <a:pt x="0" y="1160867"/>
                  </a:lnTo>
                  <a:lnTo>
                    <a:pt x="0" y="1192241"/>
                  </a:lnTo>
                  <a:lnTo>
                    <a:pt x="0" y="1223616"/>
                  </a:lnTo>
                  <a:lnTo>
                    <a:pt x="0" y="1254991"/>
                  </a:lnTo>
                  <a:lnTo>
                    <a:pt x="0" y="1286366"/>
                  </a:lnTo>
                  <a:lnTo>
                    <a:pt x="0" y="1317741"/>
                  </a:lnTo>
                  <a:lnTo>
                    <a:pt x="0" y="1349115"/>
                  </a:lnTo>
                  <a:lnTo>
                    <a:pt x="0" y="1380490"/>
                  </a:lnTo>
                  <a:lnTo>
                    <a:pt x="0" y="1411865"/>
                  </a:lnTo>
                  <a:lnTo>
                    <a:pt x="0" y="1443240"/>
                  </a:lnTo>
                  <a:lnTo>
                    <a:pt x="0" y="1474614"/>
                  </a:lnTo>
                  <a:lnTo>
                    <a:pt x="0" y="1505989"/>
                  </a:lnTo>
                  <a:lnTo>
                    <a:pt x="0" y="1537364"/>
                  </a:lnTo>
                  <a:lnTo>
                    <a:pt x="0" y="1568739"/>
                  </a:lnTo>
                  <a:lnTo>
                    <a:pt x="0" y="1600114"/>
                  </a:lnTo>
                  <a:lnTo>
                    <a:pt x="0" y="1631488"/>
                  </a:lnTo>
                  <a:lnTo>
                    <a:pt x="0" y="1662863"/>
                  </a:lnTo>
                  <a:lnTo>
                    <a:pt x="0" y="1694238"/>
                  </a:lnTo>
                  <a:lnTo>
                    <a:pt x="0" y="1725613"/>
                  </a:lnTo>
                  <a:lnTo>
                    <a:pt x="0" y="1756988"/>
                  </a:lnTo>
                  <a:lnTo>
                    <a:pt x="0" y="1788362"/>
                  </a:lnTo>
                  <a:lnTo>
                    <a:pt x="0" y="1819737"/>
                  </a:lnTo>
                  <a:lnTo>
                    <a:pt x="0" y="1851112"/>
                  </a:lnTo>
                  <a:lnTo>
                    <a:pt x="0" y="1882487"/>
                  </a:lnTo>
                  <a:lnTo>
                    <a:pt x="0" y="1913861"/>
                  </a:lnTo>
                  <a:lnTo>
                    <a:pt x="0" y="1945236"/>
                  </a:lnTo>
                  <a:lnTo>
                    <a:pt x="0" y="1976611"/>
                  </a:lnTo>
                  <a:lnTo>
                    <a:pt x="0" y="2007986"/>
                  </a:lnTo>
                  <a:lnTo>
                    <a:pt x="0" y="2039361"/>
                  </a:lnTo>
                  <a:lnTo>
                    <a:pt x="0" y="2070735"/>
                  </a:lnTo>
                  <a:lnTo>
                    <a:pt x="0" y="2102110"/>
                  </a:lnTo>
                  <a:lnTo>
                    <a:pt x="0" y="2133485"/>
                  </a:lnTo>
                  <a:lnTo>
                    <a:pt x="0" y="2164860"/>
                  </a:lnTo>
                  <a:lnTo>
                    <a:pt x="0" y="2196235"/>
                  </a:lnTo>
                  <a:lnTo>
                    <a:pt x="0" y="2227609"/>
                  </a:lnTo>
                  <a:lnTo>
                    <a:pt x="0" y="2258984"/>
                  </a:lnTo>
                  <a:lnTo>
                    <a:pt x="0" y="2290359"/>
                  </a:lnTo>
                  <a:lnTo>
                    <a:pt x="0" y="2321734"/>
                  </a:lnTo>
                  <a:lnTo>
                    <a:pt x="0" y="2353108"/>
                  </a:lnTo>
                  <a:lnTo>
                    <a:pt x="0" y="2384483"/>
                  </a:lnTo>
                  <a:lnTo>
                    <a:pt x="0" y="2415858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807526" y="2468665"/>
              <a:ext cx="3437413" cy="2415858"/>
            </a:xfrm>
            <a:custGeom>
              <a:avLst/>
              <a:pathLst>
                <a:path w="3437413" h="2415858">
                  <a:moveTo>
                    <a:pt x="3437413" y="0"/>
                  </a:moveTo>
                  <a:lnTo>
                    <a:pt x="3415519" y="0"/>
                  </a:lnTo>
                  <a:lnTo>
                    <a:pt x="3393625" y="0"/>
                  </a:lnTo>
                  <a:lnTo>
                    <a:pt x="3371730" y="0"/>
                  </a:lnTo>
                  <a:lnTo>
                    <a:pt x="3349836" y="0"/>
                  </a:lnTo>
                  <a:lnTo>
                    <a:pt x="3327942" y="0"/>
                  </a:lnTo>
                  <a:lnTo>
                    <a:pt x="3306047" y="0"/>
                  </a:lnTo>
                  <a:lnTo>
                    <a:pt x="3284153" y="0"/>
                  </a:lnTo>
                  <a:lnTo>
                    <a:pt x="3262259" y="0"/>
                  </a:lnTo>
                  <a:lnTo>
                    <a:pt x="3240364" y="0"/>
                  </a:lnTo>
                  <a:lnTo>
                    <a:pt x="3218470" y="0"/>
                  </a:lnTo>
                  <a:lnTo>
                    <a:pt x="3196575" y="0"/>
                  </a:lnTo>
                  <a:lnTo>
                    <a:pt x="3174681" y="0"/>
                  </a:lnTo>
                  <a:lnTo>
                    <a:pt x="3152787" y="0"/>
                  </a:lnTo>
                  <a:lnTo>
                    <a:pt x="3130892" y="0"/>
                  </a:lnTo>
                  <a:lnTo>
                    <a:pt x="3108998" y="0"/>
                  </a:lnTo>
                  <a:lnTo>
                    <a:pt x="3087104" y="0"/>
                  </a:lnTo>
                  <a:lnTo>
                    <a:pt x="3065209" y="0"/>
                  </a:lnTo>
                  <a:lnTo>
                    <a:pt x="3043315" y="0"/>
                  </a:lnTo>
                  <a:lnTo>
                    <a:pt x="3021421" y="0"/>
                  </a:lnTo>
                  <a:lnTo>
                    <a:pt x="2999526" y="0"/>
                  </a:lnTo>
                  <a:lnTo>
                    <a:pt x="2977632" y="0"/>
                  </a:lnTo>
                  <a:lnTo>
                    <a:pt x="2955738" y="0"/>
                  </a:lnTo>
                  <a:lnTo>
                    <a:pt x="2933843" y="0"/>
                  </a:lnTo>
                  <a:lnTo>
                    <a:pt x="2911949" y="0"/>
                  </a:lnTo>
                  <a:lnTo>
                    <a:pt x="2890054" y="0"/>
                  </a:lnTo>
                  <a:lnTo>
                    <a:pt x="2868160" y="0"/>
                  </a:lnTo>
                  <a:lnTo>
                    <a:pt x="2846266" y="0"/>
                  </a:lnTo>
                  <a:lnTo>
                    <a:pt x="2824371" y="0"/>
                  </a:lnTo>
                  <a:lnTo>
                    <a:pt x="2802477" y="0"/>
                  </a:lnTo>
                  <a:lnTo>
                    <a:pt x="2780583" y="0"/>
                  </a:lnTo>
                  <a:lnTo>
                    <a:pt x="2758688" y="0"/>
                  </a:lnTo>
                  <a:lnTo>
                    <a:pt x="2736794" y="0"/>
                  </a:lnTo>
                  <a:lnTo>
                    <a:pt x="2714900" y="0"/>
                  </a:lnTo>
                  <a:lnTo>
                    <a:pt x="2693005" y="0"/>
                  </a:lnTo>
                  <a:lnTo>
                    <a:pt x="2671111" y="0"/>
                  </a:lnTo>
                  <a:lnTo>
                    <a:pt x="2649217" y="0"/>
                  </a:lnTo>
                  <a:lnTo>
                    <a:pt x="2627322" y="0"/>
                  </a:lnTo>
                  <a:lnTo>
                    <a:pt x="2605428" y="0"/>
                  </a:lnTo>
                  <a:lnTo>
                    <a:pt x="2583533" y="0"/>
                  </a:lnTo>
                  <a:lnTo>
                    <a:pt x="2561639" y="0"/>
                  </a:lnTo>
                  <a:lnTo>
                    <a:pt x="2539745" y="0"/>
                  </a:lnTo>
                  <a:lnTo>
                    <a:pt x="2517850" y="0"/>
                  </a:lnTo>
                  <a:lnTo>
                    <a:pt x="2495956" y="0"/>
                  </a:lnTo>
                  <a:lnTo>
                    <a:pt x="2474062" y="0"/>
                  </a:lnTo>
                  <a:lnTo>
                    <a:pt x="2452167" y="0"/>
                  </a:lnTo>
                  <a:lnTo>
                    <a:pt x="2430273" y="0"/>
                  </a:lnTo>
                  <a:lnTo>
                    <a:pt x="2408379" y="0"/>
                  </a:lnTo>
                  <a:lnTo>
                    <a:pt x="2386484" y="0"/>
                  </a:lnTo>
                  <a:lnTo>
                    <a:pt x="2364590" y="0"/>
                  </a:lnTo>
                  <a:lnTo>
                    <a:pt x="2342696" y="0"/>
                  </a:lnTo>
                  <a:lnTo>
                    <a:pt x="2320801" y="0"/>
                  </a:lnTo>
                  <a:lnTo>
                    <a:pt x="2298907" y="0"/>
                  </a:lnTo>
                  <a:lnTo>
                    <a:pt x="2277013" y="0"/>
                  </a:lnTo>
                  <a:lnTo>
                    <a:pt x="2255118" y="0"/>
                  </a:lnTo>
                  <a:lnTo>
                    <a:pt x="2233224" y="0"/>
                  </a:lnTo>
                  <a:lnTo>
                    <a:pt x="2211329" y="0"/>
                  </a:lnTo>
                  <a:lnTo>
                    <a:pt x="2189435" y="0"/>
                  </a:lnTo>
                  <a:lnTo>
                    <a:pt x="2167541" y="0"/>
                  </a:lnTo>
                  <a:lnTo>
                    <a:pt x="2145646" y="0"/>
                  </a:lnTo>
                  <a:lnTo>
                    <a:pt x="2123752" y="0"/>
                  </a:lnTo>
                  <a:lnTo>
                    <a:pt x="2101858" y="0"/>
                  </a:lnTo>
                  <a:lnTo>
                    <a:pt x="2079963" y="0"/>
                  </a:lnTo>
                  <a:lnTo>
                    <a:pt x="2058069" y="0"/>
                  </a:lnTo>
                  <a:lnTo>
                    <a:pt x="2036175" y="0"/>
                  </a:lnTo>
                  <a:lnTo>
                    <a:pt x="2014280" y="0"/>
                  </a:lnTo>
                  <a:lnTo>
                    <a:pt x="1992386" y="0"/>
                  </a:lnTo>
                  <a:lnTo>
                    <a:pt x="1970492" y="0"/>
                  </a:lnTo>
                  <a:lnTo>
                    <a:pt x="1948597" y="0"/>
                  </a:lnTo>
                  <a:lnTo>
                    <a:pt x="1926703" y="0"/>
                  </a:lnTo>
                  <a:lnTo>
                    <a:pt x="1904808" y="0"/>
                  </a:lnTo>
                  <a:lnTo>
                    <a:pt x="1882914" y="0"/>
                  </a:lnTo>
                  <a:lnTo>
                    <a:pt x="1861020" y="0"/>
                  </a:lnTo>
                  <a:lnTo>
                    <a:pt x="1839125" y="0"/>
                  </a:lnTo>
                  <a:lnTo>
                    <a:pt x="1817231" y="0"/>
                  </a:lnTo>
                  <a:lnTo>
                    <a:pt x="1795337" y="0"/>
                  </a:lnTo>
                  <a:lnTo>
                    <a:pt x="1773442" y="0"/>
                  </a:lnTo>
                  <a:lnTo>
                    <a:pt x="1751548" y="0"/>
                  </a:lnTo>
                  <a:lnTo>
                    <a:pt x="1729654" y="0"/>
                  </a:lnTo>
                  <a:lnTo>
                    <a:pt x="1707759" y="0"/>
                  </a:lnTo>
                  <a:lnTo>
                    <a:pt x="1685865" y="0"/>
                  </a:lnTo>
                  <a:lnTo>
                    <a:pt x="1663971" y="0"/>
                  </a:lnTo>
                  <a:lnTo>
                    <a:pt x="1642076" y="0"/>
                  </a:lnTo>
                  <a:lnTo>
                    <a:pt x="1620182" y="0"/>
                  </a:lnTo>
                  <a:lnTo>
                    <a:pt x="1598287" y="0"/>
                  </a:lnTo>
                  <a:lnTo>
                    <a:pt x="1576393" y="0"/>
                  </a:lnTo>
                  <a:lnTo>
                    <a:pt x="1554499" y="0"/>
                  </a:lnTo>
                  <a:lnTo>
                    <a:pt x="1532604" y="0"/>
                  </a:lnTo>
                  <a:lnTo>
                    <a:pt x="1510710" y="0"/>
                  </a:lnTo>
                  <a:lnTo>
                    <a:pt x="1488816" y="0"/>
                  </a:lnTo>
                  <a:lnTo>
                    <a:pt x="1466921" y="0"/>
                  </a:lnTo>
                  <a:lnTo>
                    <a:pt x="1445027" y="0"/>
                  </a:lnTo>
                  <a:lnTo>
                    <a:pt x="1423133" y="0"/>
                  </a:lnTo>
                  <a:lnTo>
                    <a:pt x="1401238" y="0"/>
                  </a:lnTo>
                  <a:lnTo>
                    <a:pt x="1379344" y="0"/>
                  </a:lnTo>
                  <a:lnTo>
                    <a:pt x="1357450" y="0"/>
                  </a:lnTo>
                  <a:lnTo>
                    <a:pt x="1335555" y="0"/>
                  </a:lnTo>
                  <a:lnTo>
                    <a:pt x="1313661" y="0"/>
                  </a:lnTo>
                  <a:lnTo>
                    <a:pt x="1291766" y="0"/>
                  </a:lnTo>
                  <a:lnTo>
                    <a:pt x="1269872" y="0"/>
                  </a:lnTo>
                  <a:lnTo>
                    <a:pt x="1247978" y="0"/>
                  </a:lnTo>
                  <a:lnTo>
                    <a:pt x="1226083" y="0"/>
                  </a:lnTo>
                  <a:lnTo>
                    <a:pt x="1204189" y="0"/>
                  </a:lnTo>
                  <a:lnTo>
                    <a:pt x="1182295" y="0"/>
                  </a:lnTo>
                  <a:lnTo>
                    <a:pt x="1160400" y="0"/>
                  </a:lnTo>
                  <a:lnTo>
                    <a:pt x="1138506" y="0"/>
                  </a:lnTo>
                  <a:lnTo>
                    <a:pt x="1116612" y="0"/>
                  </a:lnTo>
                  <a:lnTo>
                    <a:pt x="1094717" y="0"/>
                  </a:lnTo>
                  <a:lnTo>
                    <a:pt x="1072823" y="0"/>
                  </a:lnTo>
                  <a:lnTo>
                    <a:pt x="1050929" y="0"/>
                  </a:lnTo>
                  <a:lnTo>
                    <a:pt x="1029034" y="0"/>
                  </a:lnTo>
                  <a:lnTo>
                    <a:pt x="1007140" y="0"/>
                  </a:lnTo>
                  <a:lnTo>
                    <a:pt x="985246" y="0"/>
                  </a:lnTo>
                  <a:lnTo>
                    <a:pt x="963351" y="0"/>
                  </a:lnTo>
                  <a:lnTo>
                    <a:pt x="941457" y="0"/>
                  </a:lnTo>
                  <a:lnTo>
                    <a:pt x="919562" y="0"/>
                  </a:lnTo>
                  <a:lnTo>
                    <a:pt x="897668" y="0"/>
                  </a:lnTo>
                  <a:lnTo>
                    <a:pt x="875774" y="0"/>
                  </a:lnTo>
                  <a:lnTo>
                    <a:pt x="853879" y="0"/>
                  </a:lnTo>
                  <a:lnTo>
                    <a:pt x="831985" y="0"/>
                  </a:lnTo>
                  <a:lnTo>
                    <a:pt x="810091" y="0"/>
                  </a:lnTo>
                  <a:lnTo>
                    <a:pt x="788196" y="0"/>
                  </a:lnTo>
                  <a:lnTo>
                    <a:pt x="766302" y="0"/>
                  </a:lnTo>
                  <a:lnTo>
                    <a:pt x="744408" y="0"/>
                  </a:lnTo>
                  <a:lnTo>
                    <a:pt x="722513" y="0"/>
                  </a:lnTo>
                  <a:lnTo>
                    <a:pt x="700619" y="0"/>
                  </a:lnTo>
                  <a:lnTo>
                    <a:pt x="678725" y="0"/>
                  </a:lnTo>
                  <a:lnTo>
                    <a:pt x="656830" y="0"/>
                  </a:lnTo>
                  <a:lnTo>
                    <a:pt x="634936" y="0"/>
                  </a:lnTo>
                  <a:lnTo>
                    <a:pt x="613041" y="0"/>
                  </a:lnTo>
                  <a:lnTo>
                    <a:pt x="591147" y="0"/>
                  </a:lnTo>
                  <a:lnTo>
                    <a:pt x="569253" y="0"/>
                  </a:lnTo>
                  <a:lnTo>
                    <a:pt x="547358" y="0"/>
                  </a:lnTo>
                  <a:lnTo>
                    <a:pt x="525464" y="0"/>
                  </a:lnTo>
                  <a:lnTo>
                    <a:pt x="503570" y="0"/>
                  </a:lnTo>
                  <a:lnTo>
                    <a:pt x="481675" y="0"/>
                  </a:lnTo>
                  <a:lnTo>
                    <a:pt x="459781" y="0"/>
                  </a:lnTo>
                  <a:lnTo>
                    <a:pt x="437887" y="0"/>
                  </a:lnTo>
                  <a:lnTo>
                    <a:pt x="415992" y="0"/>
                  </a:lnTo>
                  <a:lnTo>
                    <a:pt x="394098" y="0"/>
                  </a:lnTo>
                  <a:lnTo>
                    <a:pt x="372204" y="0"/>
                  </a:lnTo>
                  <a:lnTo>
                    <a:pt x="350309" y="0"/>
                  </a:lnTo>
                  <a:lnTo>
                    <a:pt x="328415" y="0"/>
                  </a:lnTo>
                  <a:lnTo>
                    <a:pt x="306520" y="0"/>
                  </a:lnTo>
                  <a:lnTo>
                    <a:pt x="284626" y="0"/>
                  </a:lnTo>
                  <a:lnTo>
                    <a:pt x="262732" y="0"/>
                  </a:lnTo>
                  <a:lnTo>
                    <a:pt x="240837" y="0"/>
                  </a:lnTo>
                  <a:lnTo>
                    <a:pt x="218943" y="0"/>
                  </a:lnTo>
                  <a:lnTo>
                    <a:pt x="197049" y="0"/>
                  </a:lnTo>
                  <a:lnTo>
                    <a:pt x="175154" y="0"/>
                  </a:lnTo>
                  <a:lnTo>
                    <a:pt x="153260" y="0"/>
                  </a:lnTo>
                  <a:lnTo>
                    <a:pt x="131366" y="0"/>
                  </a:lnTo>
                  <a:lnTo>
                    <a:pt x="109471" y="0"/>
                  </a:lnTo>
                  <a:lnTo>
                    <a:pt x="109471" y="41652"/>
                  </a:lnTo>
                  <a:lnTo>
                    <a:pt x="87577" y="41652"/>
                  </a:lnTo>
                  <a:lnTo>
                    <a:pt x="65683" y="41652"/>
                  </a:lnTo>
                  <a:lnTo>
                    <a:pt x="43788" y="41652"/>
                  </a:lnTo>
                  <a:lnTo>
                    <a:pt x="21894" y="41652"/>
                  </a:lnTo>
                  <a:lnTo>
                    <a:pt x="0" y="41652"/>
                  </a:lnTo>
                  <a:lnTo>
                    <a:pt x="0" y="83305"/>
                  </a:lnTo>
                  <a:lnTo>
                    <a:pt x="0" y="124958"/>
                  </a:lnTo>
                  <a:lnTo>
                    <a:pt x="0" y="166610"/>
                  </a:lnTo>
                  <a:lnTo>
                    <a:pt x="0" y="208263"/>
                  </a:lnTo>
                  <a:lnTo>
                    <a:pt x="0" y="249916"/>
                  </a:lnTo>
                  <a:lnTo>
                    <a:pt x="0" y="291569"/>
                  </a:lnTo>
                  <a:lnTo>
                    <a:pt x="0" y="333221"/>
                  </a:lnTo>
                  <a:lnTo>
                    <a:pt x="0" y="374874"/>
                  </a:lnTo>
                  <a:lnTo>
                    <a:pt x="0" y="416527"/>
                  </a:lnTo>
                  <a:lnTo>
                    <a:pt x="0" y="458180"/>
                  </a:lnTo>
                  <a:lnTo>
                    <a:pt x="0" y="499832"/>
                  </a:lnTo>
                  <a:lnTo>
                    <a:pt x="0" y="541485"/>
                  </a:lnTo>
                  <a:lnTo>
                    <a:pt x="0" y="583138"/>
                  </a:lnTo>
                  <a:lnTo>
                    <a:pt x="0" y="624791"/>
                  </a:lnTo>
                  <a:lnTo>
                    <a:pt x="0" y="666443"/>
                  </a:lnTo>
                  <a:lnTo>
                    <a:pt x="0" y="708096"/>
                  </a:lnTo>
                  <a:lnTo>
                    <a:pt x="0" y="749749"/>
                  </a:lnTo>
                  <a:lnTo>
                    <a:pt x="0" y="791401"/>
                  </a:lnTo>
                  <a:lnTo>
                    <a:pt x="0" y="833054"/>
                  </a:lnTo>
                  <a:lnTo>
                    <a:pt x="0" y="874707"/>
                  </a:lnTo>
                  <a:lnTo>
                    <a:pt x="0" y="916360"/>
                  </a:lnTo>
                  <a:lnTo>
                    <a:pt x="0" y="958012"/>
                  </a:lnTo>
                  <a:lnTo>
                    <a:pt x="0" y="999665"/>
                  </a:lnTo>
                  <a:lnTo>
                    <a:pt x="0" y="1041318"/>
                  </a:lnTo>
                  <a:lnTo>
                    <a:pt x="0" y="1082971"/>
                  </a:lnTo>
                  <a:lnTo>
                    <a:pt x="0" y="1124623"/>
                  </a:lnTo>
                  <a:lnTo>
                    <a:pt x="0" y="1166276"/>
                  </a:lnTo>
                  <a:lnTo>
                    <a:pt x="0" y="1207929"/>
                  </a:lnTo>
                  <a:lnTo>
                    <a:pt x="0" y="1249582"/>
                  </a:lnTo>
                  <a:lnTo>
                    <a:pt x="0" y="1291234"/>
                  </a:lnTo>
                  <a:lnTo>
                    <a:pt x="0" y="1332887"/>
                  </a:lnTo>
                  <a:lnTo>
                    <a:pt x="0" y="1374540"/>
                  </a:lnTo>
                  <a:lnTo>
                    <a:pt x="0" y="1416192"/>
                  </a:lnTo>
                  <a:lnTo>
                    <a:pt x="0" y="1457845"/>
                  </a:lnTo>
                  <a:lnTo>
                    <a:pt x="0" y="1499498"/>
                  </a:lnTo>
                  <a:lnTo>
                    <a:pt x="0" y="1541151"/>
                  </a:lnTo>
                  <a:lnTo>
                    <a:pt x="0" y="1582803"/>
                  </a:lnTo>
                  <a:lnTo>
                    <a:pt x="0" y="1624456"/>
                  </a:lnTo>
                  <a:lnTo>
                    <a:pt x="0" y="1666109"/>
                  </a:lnTo>
                  <a:lnTo>
                    <a:pt x="0" y="1707762"/>
                  </a:lnTo>
                  <a:lnTo>
                    <a:pt x="0" y="1749414"/>
                  </a:lnTo>
                  <a:lnTo>
                    <a:pt x="0" y="1791067"/>
                  </a:lnTo>
                  <a:lnTo>
                    <a:pt x="0" y="1832720"/>
                  </a:lnTo>
                  <a:lnTo>
                    <a:pt x="0" y="1874373"/>
                  </a:lnTo>
                  <a:lnTo>
                    <a:pt x="0" y="1916025"/>
                  </a:lnTo>
                  <a:lnTo>
                    <a:pt x="0" y="1957678"/>
                  </a:lnTo>
                  <a:lnTo>
                    <a:pt x="0" y="1999331"/>
                  </a:lnTo>
                  <a:lnTo>
                    <a:pt x="0" y="2040983"/>
                  </a:lnTo>
                  <a:lnTo>
                    <a:pt x="0" y="2082636"/>
                  </a:lnTo>
                  <a:lnTo>
                    <a:pt x="0" y="2124289"/>
                  </a:lnTo>
                  <a:lnTo>
                    <a:pt x="0" y="2165942"/>
                  </a:lnTo>
                  <a:lnTo>
                    <a:pt x="0" y="2207594"/>
                  </a:lnTo>
                  <a:lnTo>
                    <a:pt x="0" y="2249247"/>
                  </a:lnTo>
                  <a:lnTo>
                    <a:pt x="0" y="2290900"/>
                  </a:lnTo>
                  <a:lnTo>
                    <a:pt x="0" y="2332553"/>
                  </a:lnTo>
                  <a:lnTo>
                    <a:pt x="0" y="2374205"/>
                  </a:lnTo>
                  <a:lnTo>
                    <a:pt x="0" y="2415858"/>
                  </a:lnTo>
                </a:path>
              </a:pathLst>
            </a:custGeom>
            <a:ln w="27101" cap="flat">
              <a:solidFill>
                <a:srgbClr val="FFA5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807526" y="2468665"/>
              <a:ext cx="3437413" cy="2415858"/>
            </a:xfrm>
            <a:custGeom>
              <a:avLst/>
              <a:pathLst>
                <a:path w="3437413" h="2415858">
                  <a:moveTo>
                    <a:pt x="3437413" y="0"/>
                  </a:moveTo>
                  <a:lnTo>
                    <a:pt x="3411951" y="0"/>
                  </a:lnTo>
                  <a:lnTo>
                    <a:pt x="3386489" y="0"/>
                  </a:lnTo>
                  <a:lnTo>
                    <a:pt x="3361026" y="0"/>
                  </a:lnTo>
                  <a:lnTo>
                    <a:pt x="3335564" y="0"/>
                  </a:lnTo>
                  <a:lnTo>
                    <a:pt x="3310102" y="0"/>
                  </a:lnTo>
                  <a:lnTo>
                    <a:pt x="3284639" y="0"/>
                  </a:lnTo>
                  <a:lnTo>
                    <a:pt x="3259177" y="0"/>
                  </a:lnTo>
                  <a:lnTo>
                    <a:pt x="3233715" y="0"/>
                  </a:lnTo>
                  <a:lnTo>
                    <a:pt x="3208252" y="0"/>
                  </a:lnTo>
                  <a:lnTo>
                    <a:pt x="3182790" y="0"/>
                  </a:lnTo>
                  <a:lnTo>
                    <a:pt x="3157328" y="0"/>
                  </a:lnTo>
                  <a:lnTo>
                    <a:pt x="3131865" y="0"/>
                  </a:lnTo>
                  <a:lnTo>
                    <a:pt x="3106403" y="0"/>
                  </a:lnTo>
                  <a:lnTo>
                    <a:pt x="3080941" y="0"/>
                  </a:lnTo>
                  <a:lnTo>
                    <a:pt x="3055479" y="0"/>
                  </a:lnTo>
                  <a:lnTo>
                    <a:pt x="3030016" y="0"/>
                  </a:lnTo>
                  <a:lnTo>
                    <a:pt x="3004554" y="0"/>
                  </a:lnTo>
                  <a:lnTo>
                    <a:pt x="2979092" y="0"/>
                  </a:lnTo>
                  <a:lnTo>
                    <a:pt x="2953629" y="0"/>
                  </a:lnTo>
                  <a:lnTo>
                    <a:pt x="2928167" y="0"/>
                  </a:lnTo>
                  <a:lnTo>
                    <a:pt x="2902705" y="0"/>
                  </a:lnTo>
                  <a:lnTo>
                    <a:pt x="2877242" y="0"/>
                  </a:lnTo>
                  <a:lnTo>
                    <a:pt x="2851780" y="0"/>
                  </a:lnTo>
                  <a:lnTo>
                    <a:pt x="2826318" y="0"/>
                  </a:lnTo>
                  <a:lnTo>
                    <a:pt x="2800855" y="0"/>
                  </a:lnTo>
                  <a:lnTo>
                    <a:pt x="2775393" y="0"/>
                  </a:lnTo>
                  <a:lnTo>
                    <a:pt x="2749931" y="0"/>
                  </a:lnTo>
                  <a:lnTo>
                    <a:pt x="2724468" y="0"/>
                  </a:lnTo>
                  <a:lnTo>
                    <a:pt x="2699006" y="0"/>
                  </a:lnTo>
                  <a:lnTo>
                    <a:pt x="2673544" y="0"/>
                  </a:lnTo>
                  <a:lnTo>
                    <a:pt x="2648081" y="0"/>
                  </a:lnTo>
                  <a:lnTo>
                    <a:pt x="2622619" y="0"/>
                  </a:lnTo>
                  <a:lnTo>
                    <a:pt x="2597157" y="0"/>
                  </a:lnTo>
                  <a:lnTo>
                    <a:pt x="2571694" y="0"/>
                  </a:lnTo>
                  <a:lnTo>
                    <a:pt x="2546232" y="0"/>
                  </a:lnTo>
                  <a:lnTo>
                    <a:pt x="2520770" y="0"/>
                  </a:lnTo>
                  <a:lnTo>
                    <a:pt x="2495307" y="0"/>
                  </a:lnTo>
                  <a:lnTo>
                    <a:pt x="2469845" y="0"/>
                  </a:lnTo>
                  <a:lnTo>
                    <a:pt x="2444383" y="0"/>
                  </a:lnTo>
                  <a:lnTo>
                    <a:pt x="2418920" y="0"/>
                  </a:lnTo>
                  <a:lnTo>
                    <a:pt x="2393458" y="0"/>
                  </a:lnTo>
                  <a:lnTo>
                    <a:pt x="2367996" y="0"/>
                  </a:lnTo>
                  <a:lnTo>
                    <a:pt x="2342533" y="0"/>
                  </a:lnTo>
                  <a:lnTo>
                    <a:pt x="2317071" y="0"/>
                  </a:lnTo>
                  <a:lnTo>
                    <a:pt x="2291609" y="0"/>
                  </a:lnTo>
                  <a:lnTo>
                    <a:pt x="2266146" y="0"/>
                  </a:lnTo>
                  <a:lnTo>
                    <a:pt x="2240684" y="0"/>
                  </a:lnTo>
                  <a:lnTo>
                    <a:pt x="2215222" y="0"/>
                  </a:lnTo>
                  <a:lnTo>
                    <a:pt x="2189759" y="0"/>
                  </a:lnTo>
                  <a:lnTo>
                    <a:pt x="2164297" y="0"/>
                  </a:lnTo>
                  <a:lnTo>
                    <a:pt x="2138835" y="0"/>
                  </a:lnTo>
                  <a:lnTo>
                    <a:pt x="2113372" y="0"/>
                  </a:lnTo>
                  <a:lnTo>
                    <a:pt x="2087910" y="0"/>
                  </a:lnTo>
                  <a:lnTo>
                    <a:pt x="2062448" y="0"/>
                  </a:lnTo>
                  <a:lnTo>
                    <a:pt x="2036986" y="0"/>
                  </a:lnTo>
                  <a:lnTo>
                    <a:pt x="2011523" y="0"/>
                  </a:lnTo>
                  <a:lnTo>
                    <a:pt x="1986061" y="0"/>
                  </a:lnTo>
                  <a:lnTo>
                    <a:pt x="1960599" y="0"/>
                  </a:lnTo>
                  <a:lnTo>
                    <a:pt x="1935136" y="0"/>
                  </a:lnTo>
                  <a:lnTo>
                    <a:pt x="1909674" y="0"/>
                  </a:lnTo>
                  <a:lnTo>
                    <a:pt x="1884212" y="0"/>
                  </a:lnTo>
                  <a:lnTo>
                    <a:pt x="1858749" y="0"/>
                  </a:lnTo>
                  <a:lnTo>
                    <a:pt x="1833287" y="0"/>
                  </a:lnTo>
                  <a:lnTo>
                    <a:pt x="1807825" y="0"/>
                  </a:lnTo>
                  <a:lnTo>
                    <a:pt x="1782362" y="0"/>
                  </a:lnTo>
                  <a:lnTo>
                    <a:pt x="1756900" y="0"/>
                  </a:lnTo>
                  <a:lnTo>
                    <a:pt x="1731438" y="0"/>
                  </a:lnTo>
                  <a:lnTo>
                    <a:pt x="1705975" y="0"/>
                  </a:lnTo>
                  <a:lnTo>
                    <a:pt x="1680513" y="0"/>
                  </a:lnTo>
                  <a:lnTo>
                    <a:pt x="1655051" y="0"/>
                  </a:lnTo>
                  <a:lnTo>
                    <a:pt x="1629588" y="0"/>
                  </a:lnTo>
                  <a:lnTo>
                    <a:pt x="1604126" y="0"/>
                  </a:lnTo>
                  <a:lnTo>
                    <a:pt x="1578664" y="0"/>
                  </a:lnTo>
                  <a:lnTo>
                    <a:pt x="1553201" y="0"/>
                  </a:lnTo>
                  <a:lnTo>
                    <a:pt x="1527739" y="0"/>
                  </a:lnTo>
                  <a:lnTo>
                    <a:pt x="1502277" y="0"/>
                  </a:lnTo>
                  <a:lnTo>
                    <a:pt x="1476814" y="0"/>
                  </a:lnTo>
                  <a:lnTo>
                    <a:pt x="1451352" y="0"/>
                  </a:lnTo>
                  <a:lnTo>
                    <a:pt x="1425890" y="0"/>
                  </a:lnTo>
                  <a:lnTo>
                    <a:pt x="1400427" y="0"/>
                  </a:lnTo>
                  <a:lnTo>
                    <a:pt x="1374965" y="0"/>
                  </a:lnTo>
                  <a:lnTo>
                    <a:pt x="1349503" y="0"/>
                  </a:lnTo>
                  <a:lnTo>
                    <a:pt x="1324040" y="0"/>
                  </a:lnTo>
                  <a:lnTo>
                    <a:pt x="1298578" y="0"/>
                  </a:lnTo>
                  <a:lnTo>
                    <a:pt x="1273116" y="0"/>
                  </a:lnTo>
                  <a:lnTo>
                    <a:pt x="1247653" y="0"/>
                  </a:lnTo>
                  <a:lnTo>
                    <a:pt x="1222191" y="0"/>
                  </a:lnTo>
                  <a:lnTo>
                    <a:pt x="1196729" y="0"/>
                  </a:lnTo>
                  <a:lnTo>
                    <a:pt x="1171266" y="0"/>
                  </a:lnTo>
                  <a:lnTo>
                    <a:pt x="1145804" y="0"/>
                  </a:lnTo>
                  <a:lnTo>
                    <a:pt x="1120342" y="0"/>
                  </a:lnTo>
                  <a:lnTo>
                    <a:pt x="1094879" y="0"/>
                  </a:lnTo>
                  <a:lnTo>
                    <a:pt x="1069417" y="0"/>
                  </a:lnTo>
                  <a:lnTo>
                    <a:pt x="1043955" y="0"/>
                  </a:lnTo>
                  <a:lnTo>
                    <a:pt x="1018493" y="0"/>
                  </a:lnTo>
                  <a:lnTo>
                    <a:pt x="993030" y="0"/>
                  </a:lnTo>
                  <a:lnTo>
                    <a:pt x="967568" y="0"/>
                  </a:lnTo>
                  <a:lnTo>
                    <a:pt x="942106" y="0"/>
                  </a:lnTo>
                  <a:lnTo>
                    <a:pt x="916643" y="0"/>
                  </a:lnTo>
                  <a:lnTo>
                    <a:pt x="891181" y="0"/>
                  </a:lnTo>
                  <a:lnTo>
                    <a:pt x="865719" y="0"/>
                  </a:lnTo>
                  <a:lnTo>
                    <a:pt x="840256" y="0"/>
                  </a:lnTo>
                  <a:lnTo>
                    <a:pt x="814794" y="0"/>
                  </a:lnTo>
                  <a:lnTo>
                    <a:pt x="789332" y="0"/>
                  </a:lnTo>
                  <a:lnTo>
                    <a:pt x="763869" y="0"/>
                  </a:lnTo>
                  <a:lnTo>
                    <a:pt x="738407" y="0"/>
                  </a:lnTo>
                  <a:lnTo>
                    <a:pt x="712945" y="0"/>
                  </a:lnTo>
                  <a:lnTo>
                    <a:pt x="687482" y="0"/>
                  </a:lnTo>
                  <a:lnTo>
                    <a:pt x="662020" y="0"/>
                  </a:lnTo>
                  <a:lnTo>
                    <a:pt x="636558" y="0"/>
                  </a:lnTo>
                  <a:lnTo>
                    <a:pt x="611095" y="0"/>
                  </a:lnTo>
                  <a:lnTo>
                    <a:pt x="585633" y="0"/>
                  </a:lnTo>
                  <a:lnTo>
                    <a:pt x="560171" y="0"/>
                  </a:lnTo>
                  <a:lnTo>
                    <a:pt x="534708" y="0"/>
                  </a:lnTo>
                  <a:lnTo>
                    <a:pt x="509246" y="0"/>
                  </a:lnTo>
                  <a:lnTo>
                    <a:pt x="483784" y="0"/>
                  </a:lnTo>
                  <a:lnTo>
                    <a:pt x="458321" y="0"/>
                  </a:lnTo>
                  <a:lnTo>
                    <a:pt x="432859" y="0"/>
                  </a:lnTo>
                  <a:lnTo>
                    <a:pt x="407397" y="0"/>
                  </a:lnTo>
                  <a:lnTo>
                    <a:pt x="381934" y="0"/>
                  </a:lnTo>
                  <a:lnTo>
                    <a:pt x="356472" y="0"/>
                  </a:lnTo>
                  <a:lnTo>
                    <a:pt x="331010" y="0"/>
                  </a:lnTo>
                  <a:lnTo>
                    <a:pt x="305547" y="0"/>
                  </a:lnTo>
                  <a:lnTo>
                    <a:pt x="280085" y="0"/>
                  </a:lnTo>
                  <a:lnTo>
                    <a:pt x="254623" y="0"/>
                  </a:lnTo>
                  <a:lnTo>
                    <a:pt x="229160" y="0"/>
                  </a:lnTo>
                  <a:lnTo>
                    <a:pt x="203698" y="0"/>
                  </a:lnTo>
                  <a:lnTo>
                    <a:pt x="178236" y="0"/>
                  </a:lnTo>
                  <a:lnTo>
                    <a:pt x="152773" y="0"/>
                  </a:lnTo>
                  <a:lnTo>
                    <a:pt x="127311" y="0"/>
                  </a:lnTo>
                  <a:lnTo>
                    <a:pt x="127311" y="30198"/>
                  </a:lnTo>
                  <a:lnTo>
                    <a:pt x="101849" y="30198"/>
                  </a:lnTo>
                  <a:lnTo>
                    <a:pt x="76386" y="30198"/>
                  </a:lnTo>
                  <a:lnTo>
                    <a:pt x="50924" y="30198"/>
                  </a:lnTo>
                  <a:lnTo>
                    <a:pt x="25462" y="30198"/>
                  </a:lnTo>
                  <a:lnTo>
                    <a:pt x="25462" y="60396"/>
                  </a:lnTo>
                  <a:lnTo>
                    <a:pt x="25462" y="90594"/>
                  </a:lnTo>
                  <a:lnTo>
                    <a:pt x="25462" y="120792"/>
                  </a:lnTo>
                  <a:lnTo>
                    <a:pt x="25462" y="150991"/>
                  </a:lnTo>
                  <a:lnTo>
                    <a:pt x="0" y="150991"/>
                  </a:lnTo>
                  <a:lnTo>
                    <a:pt x="0" y="181189"/>
                  </a:lnTo>
                  <a:lnTo>
                    <a:pt x="0" y="211387"/>
                  </a:lnTo>
                  <a:lnTo>
                    <a:pt x="0" y="241585"/>
                  </a:lnTo>
                  <a:lnTo>
                    <a:pt x="0" y="271784"/>
                  </a:lnTo>
                  <a:lnTo>
                    <a:pt x="0" y="301982"/>
                  </a:lnTo>
                  <a:lnTo>
                    <a:pt x="0" y="332180"/>
                  </a:lnTo>
                  <a:lnTo>
                    <a:pt x="0" y="362378"/>
                  </a:lnTo>
                  <a:lnTo>
                    <a:pt x="0" y="392577"/>
                  </a:lnTo>
                  <a:lnTo>
                    <a:pt x="0" y="422775"/>
                  </a:lnTo>
                  <a:lnTo>
                    <a:pt x="0" y="452973"/>
                  </a:lnTo>
                  <a:lnTo>
                    <a:pt x="0" y="483171"/>
                  </a:lnTo>
                  <a:lnTo>
                    <a:pt x="0" y="513369"/>
                  </a:lnTo>
                  <a:lnTo>
                    <a:pt x="0" y="543568"/>
                  </a:lnTo>
                  <a:lnTo>
                    <a:pt x="0" y="573766"/>
                  </a:lnTo>
                  <a:lnTo>
                    <a:pt x="0" y="603964"/>
                  </a:lnTo>
                  <a:lnTo>
                    <a:pt x="0" y="634162"/>
                  </a:lnTo>
                  <a:lnTo>
                    <a:pt x="0" y="664361"/>
                  </a:lnTo>
                  <a:lnTo>
                    <a:pt x="0" y="694559"/>
                  </a:lnTo>
                  <a:lnTo>
                    <a:pt x="0" y="724757"/>
                  </a:lnTo>
                  <a:lnTo>
                    <a:pt x="0" y="754955"/>
                  </a:lnTo>
                  <a:lnTo>
                    <a:pt x="0" y="785154"/>
                  </a:lnTo>
                  <a:lnTo>
                    <a:pt x="0" y="815352"/>
                  </a:lnTo>
                  <a:lnTo>
                    <a:pt x="0" y="845550"/>
                  </a:lnTo>
                  <a:lnTo>
                    <a:pt x="0" y="875748"/>
                  </a:lnTo>
                  <a:lnTo>
                    <a:pt x="0" y="905946"/>
                  </a:lnTo>
                  <a:lnTo>
                    <a:pt x="0" y="936145"/>
                  </a:lnTo>
                  <a:lnTo>
                    <a:pt x="0" y="966343"/>
                  </a:lnTo>
                  <a:lnTo>
                    <a:pt x="0" y="996541"/>
                  </a:lnTo>
                  <a:lnTo>
                    <a:pt x="0" y="1026739"/>
                  </a:lnTo>
                  <a:lnTo>
                    <a:pt x="0" y="1056938"/>
                  </a:lnTo>
                  <a:lnTo>
                    <a:pt x="0" y="1087136"/>
                  </a:lnTo>
                  <a:lnTo>
                    <a:pt x="0" y="1117334"/>
                  </a:lnTo>
                  <a:lnTo>
                    <a:pt x="0" y="1147532"/>
                  </a:lnTo>
                  <a:lnTo>
                    <a:pt x="0" y="1177731"/>
                  </a:lnTo>
                  <a:lnTo>
                    <a:pt x="0" y="1207929"/>
                  </a:lnTo>
                  <a:lnTo>
                    <a:pt x="0" y="1238127"/>
                  </a:lnTo>
                  <a:lnTo>
                    <a:pt x="0" y="1268325"/>
                  </a:lnTo>
                  <a:lnTo>
                    <a:pt x="0" y="1298523"/>
                  </a:lnTo>
                  <a:lnTo>
                    <a:pt x="0" y="1328722"/>
                  </a:lnTo>
                  <a:lnTo>
                    <a:pt x="0" y="1358920"/>
                  </a:lnTo>
                  <a:lnTo>
                    <a:pt x="0" y="1389118"/>
                  </a:lnTo>
                  <a:lnTo>
                    <a:pt x="0" y="1419316"/>
                  </a:lnTo>
                  <a:lnTo>
                    <a:pt x="0" y="1449515"/>
                  </a:lnTo>
                  <a:lnTo>
                    <a:pt x="0" y="1479713"/>
                  </a:lnTo>
                  <a:lnTo>
                    <a:pt x="0" y="1509911"/>
                  </a:lnTo>
                  <a:lnTo>
                    <a:pt x="0" y="1540109"/>
                  </a:lnTo>
                  <a:lnTo>
                    <a:pt x="0" y="1570308"/>
                  </a:lnTo>
                  <a:lnTo>
                    <a:pt x="0" y="1600506"/>
                  </a:lnTo>
                  <a:lnTo>
                    <a:pt x="0" y="1630704"/>
                  </a:lnTo>
                  <a:lnTo>
                    <a:pt x="0" y="1660902"/>
                  </a:lnTo>
                  <a:lnTo>
                    <a:pt x="0" y="1691100"/>
                  </a:lnTo>
                  <a:lnTo>
                    <a:pt x="0" y="1721299"/>
                  </a:lnTo>
                  <a:lnTo>
                    <a:pt x="0" y="1751497"/>
                  </a:lnTo>
                  <a:lnTo>
                    <a:pt x="0" y="1781695"/>
                  </a:lnTo>
                  <a:lnTo>
                    <a:pt x="0" y="1811893"/>
                  </a:lnTo>
                  <a:lnTo>
                    <a:pt x="0" y="1842092"/>
                  </a:lnTo>
                  <a:lnTo>
                    <a:pt x="0" y="1872290"/>
                  </a:lnTo>
                  <a:lnTo>
                    <a:pt x="0" y="1902488"/>
                  </a:lnTo>
                  <a:lnTo>
                    <a:pt x="0" y="1932686"/>
                  </a:lnTo>
                  <a:lnTo>
                    <a:pt x="0" y="1962885"/>
                  </a:lnTo>
                  <a:lnTo>
                    <a:pt x="0" y="1993083"/>
                  </a:lnTo>
                  <a:lnTo>
                    <a:pt x="0" y="2023281"/>
                  </a:lnTo>
                  <a:lnTo>
                    <a:pt x="0" y="2053479"/>
                  </a:lnTo>
                  <a:lnTo>
                    <a:pt x="0" y="2083678"/>
                  </a:lnTo>
                  <a:lnTo>
                    <a:pt x="0" y="2113876"/>
                  </a:lnTo>
                  <a:lnTo>
                    <a:pt x="0" y="2144074"/>
                  </a:lnTo>
                  <a:lnTo>
                    <a:pt x="0" y="2174272"/>
                  </a:lnTo>
                  <a:lnTo>
                    <a:pt x="0" y="2204470"/>
                  </a:lnTo>
                  <a:lnTo>
                    <a:pt x="0" y="2234669"/>
                  </a:lnTo>
                  <a:lnTo>
                    <a:pt x="0" y="2264867"/>
                  </a:lnTo>
                  <a:lnTo>
                    <a:pt x="0" y="2295065"/>
                  </a:lnTo>
                  <a:lnTo>
                    <a:pt x="0" y="2325263"/>
                  </a:lnTo>
                  <a:lnTo>
                    <a:pt x="0" y="2355462"/>
                  </a:lnTo>
                  <a:lnTo>
                    <a:pt x="0" y="2385660"/>
                  </a:lnTo>
                  <a:lnTo>
                    <a:pt x="0" y="2415858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908878" y="2308081"/>
              <a:ext cx="148790" cy="106081"/>
            </a:xfrm>
            <a:custGeom>
              <a:avLst/>
              <a:pathLst>
                <a:path w="148790" h="106081">
                  <a:moveTo>
                    <a:pt x="148790" y="0"/>
                  </a:moveTo>
                  <a:lnTo>
                    <a:pt x="0" y="1060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883871" y="2564887"/>
              <a:ext cx="167131" cy="119461"/>
            </a:xfrm>
            <a:custGeom>
              <a:avLst/>
              <a:pathLst>
                <a:path w="167131" h="119461">
                  <a:moveTo>
                    <a:pt x="167131" y="1194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681589" y="2114432"/>
              <a:ext cx="2980815" cy="193649"/>
            </a:xfrm>
            <a:custGeom>
              <a:avLst/>
              <a:pathLst>
                <a:path w="2980815" h="193649">
                  <a:moveTo>
                    <a:pt x="27431" y="193649"/>
                  </a:moveTo>
                  <a:lnTo>
                    <a:pt x="2953383" y="193649"/>
                  </a:lnTo>
                  <a:lnTo>
                    <a:pt x="2952279" y="193626"/>
                  </a:lnTo>
                  <a:lnTo>
                    <a:pt x="2956690" y="193449"/>
                  </a:lnTo>
                  <a:lnTo>
                    <a:pt x="2961015" y="192566"/>
                  </a:lnTo>
                  <a:lnTo>
                    <a:pt x="2965143" y="191000"/>
                  </a:lnTo>
                  <a:lnTo>
                    <a:pt x="2968966" y="188793"/>
                  </a:lnTo>
                  <a:lnTo>
                    <a:pt x="2972386" y="186001"/>
                  </a:lnTo>
                  <a:lnTo>
                    <a:pt x="2975314" y="182696"/>
                  </a:lnTo>
                  <a:lnTo>
                    <a:pt x="2977673" y="178965"/>
                  </a:lnTo>
                  <a:lnTo>
                    <a:pt x="2979404" y="174903"/>
                  </a:lnTo>
                  <a:lnTo>
                    <a:pt x="2980460" y="170617"/>
                  </a:lnTo>
                  <a:lnTo>
                    <a:pt x="2980815" y="166217"/>
                  </a:lnTo>
                  <a:lnTo>
                    <a:pt x="2980815" y="27432"/>
                  </a:lnTo>
                  <a:lnTo>
                    <a:pt x="2980460" y="23031"/>
                  </a:lnTo>
                  <a:lnTo>
                    <a:pt x="2979404" y="18745"/>
                  </a:lnTo>
                  <a:lnTo>
                    <a:pt x="2977673" y="14683"/>
                  </a:lnTo>
                  <a:lnTo>
                    <a:pt x="2975314" y="10952"/>
                  </a:lnTo>
                  <a:lnTo>
                    <a:pt x="2972386" y="7647"/>
                  </a:lnTo>
                  <a:lnTo>
                    <a:pt x="2968966" y="4855"/>
                  </a:lnTo>
                  <a:lnTo>
                    <a:pt x="2965143" y="2648"/>
                  </a:lnTo>
                  <a:lnTo>
                    <a:pt x="2961015" y="1083"/>
                  </a:lnTo>
                  <a:lnTo>
                    <a:pt x="2956690" y="200"/>
                  </a:lnTo>
                  <a:lnTo>
                    <a:pt x="295338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1727309" y="2122774"/>
              <a:ext cx="2889375" cy="1395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brain_cancer:0.458;Spec=0.993;Sensi=1</a:t>
              </a:r>
            </a:p>
          </p:txBody>
        </p:sp>
        <p:sp>
          <p:nvSpPr>
            <p:cNvPr id="12" name="pg12"/>
            <p:cNvSpPr/>
            <p:nvPr/>
          </p:nvSpPr>
          <p:spPr>
            <a:xfrm>
              <a:off x="1681468" y="2684348"/>
              <a:ext cx="2925227" cy="193649"/>
            </a:xfrm>
            <a:custGeom>
              <a:avLst/>
              <a:pathLst>
                <a:path w="2925227" h="193649">
                  <a:moveTo>
                    <a:pt x="27431" y="193649"/>
                  </a:moveTo>
                  <a:lnTo>
                    <a:pt x="2897795" y="193649"/>
                  </a:lnTo>
                  <a:lnTo>
                    <a:pt x="2896690" y="193626"/>
                  </a:lnTo>
                  <a:lnTo>
                    <a:pt x="2901101" y="193449"/>
                  </a:lnTo>
                  <a:lnTo>
                    <a:pt x="2905427" y="192566"/>
                  </a:lnTo>
                  <a:lnTo>
                    <a:pt x="2909555" y="191000"/>
                  </a:lnTo>
                  <a:lnTo>
                    <a:pt x="2913378" y="188793"/>
                  </a:lnTo>
                  <a:lnTo>
                    <a:pt x="2916797" y="186001"/>
                  </a:lnTo>
                  <a:lnTo>
                    <a:pt x="2919725" y="182696"/>
                  </a:lnTo>
                  <a:lnTo>
                    <a:pt x="2922084" y="178965"/>
                  </a:lnTo>
                  <a:lnTo>
                    <a:pt x="2923815" y="174903"/>
                  </a:lnTo>
                  <a:lnTo>
                    <a:pt x="2924871" y="170617"/>
                  </a:lnTo>
                  <a:lnTo>
                    <a:pt x="2925227" y="166217"/>
                  </a:lnTo>
                  <a:lnTo>
                    <a:pt x="2925227" y="27431"/>
                  </a:lnTo>
                  <a:lnTo>
                    <a:pt x="2924871" y="23031"/>
                  </a:lnTo>
                  <a:lnTo>
                    <a:pt x="2923815" y="18745"/>
                  </a:lnTo>
                  <a:lnTo>
                    <a:pt x="2922084" y="14683"/>
                  </a:lnTo>
                  <a:lnTo>
                    <a:pt x="2919725" y="10952"/>
                  </a:lnTo>
                  <a:lnTo>
                    <a:pt x="2916797" y="7647"/>
                  </a:lnTo>
                  <a:lnTo>
                    <a:pt x="2913378" y="4855"/>
                  </a:lnTo>
                  <a:lnTo>
                    <a:pt x="2909555" y="2648"/>
                  </a:lnTo>
                  <a:lnTo>
                    <a:pt x="2905427" y="1083"/>
                  </a:lnTo>
                  <a:lnTo>
                    <a:pt x="2901101" y="200"/>
                  </a:lnTo>
                  <a:lnTo>
                    <a:pt x="28977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1727188" y="2692690"/>
              <a:ext cx="2833787" cy="1395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liver_cancer:0.552;Spec=1;Sensi=0.983</a:t>
              </a:r>
            </a:p>
          </p:txBody>
        </p:sp>
        <p:sp>
          <p:nvSpPr>
            <p:cNvPr id="14" name="pg14"/>
            <p:cNvSpPr/>
            <p:nvPr/>
          </p:nvSpPr>
          <p:spPr>
            <a:xfrm>
              <a:off x="1681375" y="2399403"/>
              <a:ext cx="2883398" cy="193649"/>
            </a:xfrm>
            <a:custGeom>
              <a:avLst/>
              <a:pathLst>
                <a:path w="2883398" h="193649">
                  <a:moveTo>
                    <a:pt x="27432" y="193649"/>
                  </a:moveTo>
                  <a:lnTo>
                    <a:pt x="2855966" y="193649"/>
                  </a:lnTo>
                  <a:lnTo>
                    <a:pt x="2854862" y="193626"/>
                  </a:lnTo>
                  <a:lnTo>
                    <a:pt x="2859273" y="193449"/>
                  </a:lnTo>
                  <a:lnTo>
                    <a:pt x="2863598" y="192566"/>
                  </a:lnTo>
                  <a:lnTo>
                    <a:pt x="2867726" y="191000"/>
                  </a:lnTo>
                  <a:lnTo>
                    <a:pt x="2871549" y="188793"/>
                  </a:lnTo>
                  <a:lnTo>
                    <a:pt x="2874969" y="186001"/>
                  </a:lnTo>
                  <a:lnTo>
                    <a:pt x="2877897" y="182696"/>
                  </a:lnTo>
                  <a:lnTo>
                    <a:pt x="2880256" y="178965"/>
                  </a:lnTo>
                  <a:lnTo>
                    <a:pt x="2881987" y="174903"/>
                  </a:lnTo>
                  <a:lnTo>
                    <a:pt x="2883043" y="170617"/>
                  </a:lnTo>
                  <a:lnTo>
                    <a:pt x="2883398" y="166217"/>
                  </a:lnTo>
                  <a:lnTo>
                    <a:pt x="2883398" y="27432"/>
                  </a:lnTo>
                  <a:lnTo>
                    <a:pt x="2883043" y="23031"/>
                  </a:lnTo>
                  <a:lnTo>
                    <a:pt x="2881987" y="18745"/>
                  </a:lnTo>
                  <a:lnTo>
                    <a:pt x="2880256" y="14683"/>
                  </a:lnTo>
                  <a:lnTo>
                    <a:pt x="2877897" y="10952"/>
                  </a:lnTo>
                  <a:lnTo>
                    <a:pt x="2874969" y="7647"/>
                  </a:lnTo>
                  <a:lnTo>
                    <a:pt x="2871549" y="4855"/>
                  </a:lnTo>
                  <a:lnTo>
                    <a:pt x="2867726" y="2648"/>
                  </a:lnTo>
                  <a:lnTo>
                    <a:pt x="2863598" y="1083"/>
                  </a:lnTo>
                  <a:lnTo>
                    <a:pt x="2859273" y="200"/>
                  </a:lnTo>
                  <a:lnTo>
                    <a:pt x="2855966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6217"/>
                  </a:lnTo>
                  <a:lnTo>
                    <a:pt x="88" y="164009"/>
                  </a:lnTo>
                  <a:lnTo>
                    <a:pt x="88" y="168424"/>
                  </a:lnTo>
                  <a:lnTo>
                    <a:pt x="797" y="172782"/>
                  </a:lnTo>
                  <a:lnTo>
                    <a:pt x="2195" y="176969"/>
                  </a:lnTo>
                  <a:lnTo>
                    <a:pt x="4246" y="180878"/>
                  </a:lnTo>
                  <a:lnTo>
                    <a:pt x="6898" y="184407"/>
                  </a:lnTo>
                  <a:lnTo>
                    <a:pt x="10082" y="187466"/>
                  </a:lnTo>
                  <a:lnTo>
                    <a:pt x="13716" y="189973"/>
                  </a:lnTo>
                  <a:lnTo>
                    <a:pt x="17704" y="191866"/>
                  </a:lnTo>
                  <a:lnTo>
                    <a:pt x="21944" y="193094"/>
                  </a:lnTo>
                  <a:lnTo>
                    <a:pt x="26327" y="1936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1727095" y="2411647"/>
              <a:ext cx="2791958" cy="135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normal:0.393;Spec=0.993;Sensi=0.988</a:t>
              </a:r>
            </a:p>
          </p:txBody>
        </p:sp>
        <p:sp>
          <p:nvSpPr>
            <p:cNvPr id="16" name="pt16"/>
            <p:cNvSpPr/>
            <p:nvPr/>
          </p:nvSpPr>
          <p:spPr>
            <a:xfrm>
              <a:off x="1787283" y="242351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762374" y="246516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787836" y="245371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635655" y="2347872"/>
              <a:ext cx="0" cy="2657444"/>
            </a:xfrm>
            <a:custGeom>
              <a:avLst/>
              <a:pathLst>
                <a:path w="0" h="2657444">
                  <a:moveTo>
                    <a:pt x="0" y="265744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1161584" y="4824806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161584" y="4220842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161584" y="3616877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161584" y="3012912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161584" y="2408948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1600861" y="4884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600861" y="42805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600861" y="3676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600861" y="30726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600861" y="24686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635655" y="5005316"/>
              <a:ext cx="3781155" cy="0"/>
            </a:xfrm>
            <a:custGeom>
              <a:avLst/>
              <a:pathLst>
                <a:path w="3781155" h="0">
                  <a:moveTo>
                    <a:pt x="0" y="0"/>
                  </a:moveTo>
                  <a:lnTo>
                    <a:pt x="3781155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807526" y="50053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666879" y="50053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526233" y="50053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385586" y="50053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244940" y="50053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1619519" y="5063779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478872" y="5063779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338226" y="5063779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197579" y="5063779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56933" y="5063779"/>
              <a:ext cx="37601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992535" y="5236431"/>
              <a:ext cx="1067395" cy="14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1-Specificity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564033" y="3602255"/>
              <a:ext cx="913432" cy="14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Sensitivity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1508446" y="1411148"/>
              <a:ext cx="3977953" cy="797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578035" y="1753543"/>
              <a:ext cx="408799" cy="107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45" name="rc45"/>
            <p:cNvSpPr/>
            <p:nvPr/>
          </p:nvSpPr>
          <p:spPr>
            <a:xfrm>
              <a:off x="2056424" y="1480737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078369" y="159046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056424" y="1700193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078369" y="1809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FA5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056424" y="1919649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078369" y="202937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2345469" y="1494285"/>
              <a:ext cx="2818432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brain_cancer(AUC=1;95%CI=1-1)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345469" y="1713741"/>
              <a:ext cx="3128962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liver_cancer(AUC=0.999;95%CI=1-1)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345469" y="1947484"/>
              <a:ext cx="2702123" cy="1374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normal(AUC=0.999;95%CI=1-1)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820856" y="939295"/>
              <a:ext cx="3410753" cy="166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GLMNET_model 215 Sample pROC curve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4572000" cy="6400800"/>
            <a:chOff x="914400" y="914400"/>
            <a:chExt cx="4572000" cy="64008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4572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4571999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722222" y="2410847"/>
              <a:ext cx="867408" cy="884658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059548" y="2395120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55927" y="2395120"/>
              <a:ext cx="0" cy="15727"/>
            </a:xfrm>
            <a:custGeom>
              <a:avLst/>
              <a:pathLst>
                <a:path w="0" h="15727">
                  <a:moveTo>
                    <a:pt x="0" y="0"/>
                  </a:moveTo>
                  <a:lnTo>
                    <a:pt x="0" y="1572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059548" y="2410847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577654" y="2139303"/>
              <a:ext cx="1156545" cy="115620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722222" y="4469572"/>
              <a:ext cx="867408" cy="51724"/>
            </a:xfrm>
            <a:prstGeom prst="rect">
              <a:avLst/>
            </a:prstGeom>
            <a:solidFill>
              <a:srgbClr val="FFA500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59548" y="4462573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55927" y="4462573"/>
              <a:ext cx="0" cy="6998"/>
            </a:xfrm>
            <a:custGeom>
              <a:avLst/>
              <a:pathLst>
                <a:path w="0" h="6998">
                  <a:moveTo>
                    <a:pt x="0" y="0"/>
                  </a:moveTo>
                  <a:lnTo>
                    <a:pt x="0" y="69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59548" y="4469572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577654" y="3365094"/>
              <a:ext cx="1156545" cy="115620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722222" y="5632378"/>
              <a:ext cx="867408" cy="114709"/>
            </a:xfrm>
            <a:prstGeom prst="rect">
              <a:avLst/>
            </a:prstGeom>
            <a:solidFill>
              <a:srgbClr val="0000FF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59548" y="5619761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55927" y="5619761"/>
              <a:ext cx="0" cy="12616"/>
            </a:xfrm>
            <a:custGeom>
              <a:avLst/>
              <a:pathLst>
                <a:path w="0" h="12616">
                  <a:moveTo>
                    <a:pt x="0" y="0"/>
                  </a:moveTo>
                  <a:lnTo>
                    <a:pt x="0" y="126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59548" y="5632378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577654" y="4590886"/>
              <a:ext cx="1156545" cy="115620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948357" y="3240907"/>
              <a:ext cx="867408" cy="54598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85682" y="3230802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82061" y="3230802"/>
              <a:ext cx="0" cy="10105"/>
            </a:xfrm>
            <a:custGeom>
              <a:avLst/>
              <a:pathLst>
                <a:path w="0" h="10105">
                  <a:moveTo>
                    <a:pt x="0" y="0"/>
                  </a:moveTo>
                  <a:lnTo>
                    <a:pt x="0" y="101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285682" y="3240907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803788" y="2139303"/>
              <a:ext cx="1156545" cy="115620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948357" y="3582789"/>
              <a:ext cx="867408" cy="938507"/>
            </a:xfrm>
            <a:prstGeom prst="rect">
              <a:avLst/>
            </a:prstGeom>
            <a:solidFill>
              <a:srgbClr val="FFA500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285682" y="3563750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382061" y="3563750"/>
              <a:ext cx="0" cy="19039"/>
            </a:xfrm>
            <a:custGeom>
              <a:avLst/>
              <a:pathLst>
                <a:path w="0" h="19039">
                  <a:moveTo>
                    <a:pt x="0" y="0"/>
                  </a:moveTo>
                  <a:lnTo>
                    <a:pt x="0" y="190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285682" y="3582789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803788" y="3365094"/>
              <a:ext cx="1156545" cy="115620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948357" y="5689101"/>
              <a:ext cx="867408" cy="57986"/>
            </a:xfrm>
            <a:prstGeom prst="rect">
              <a:avLst/>
            </a:prstGeom>
            <a:solidFill>
              <a:srgbClr val="0000FF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285682" y="5676780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382061" y="5676780"/>
              <a:ext cx="0" cy="12321"/>
            </a:xfrm>
            <a:custGeom>
              <a:avLst/>
              <a:pathLst>
                <a:path w="0" h="12321">
                  <a:moveTo>
                    <a:pt x="0" y="0"/>
                  </a:moveTo>
                  <a:lnTo>
                    <a:pt x="0" y="1232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285682" y="5689101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803788" y="4590886"/>
              <a:ext cx="1156545" cy="115620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174491" y="3184484"/>
              <a:ext cx="867408" cy="111021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511816" y="3171080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608195" y="3171080"/>
              <a:ext cx="0" cy="13404"/>
            </a:xfrm>
            <a:custGeom>
              <a:avLst/>
              <a:pathLst>
                <a:path w="0" h="13404">
                  <a:moveTo>
                    <a:pt x="0" y="0"/>
                  </a:moveTo>
                  <a:lnTo>
                    <a:pt x="0" y="1340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511816" y="3184484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029922" y="2139303"/>
              <a:ext cx="1156545" cy="115620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174491" y="4461677"/>
              <a:ext cx="867408" cy="59620"/>
            </a:xfrm>
            <a:prstGeom prst="rect">
              <a:avLst/>
            </a:prstGeom>
            <a:solidFill>
              <a:srgbClr val="FFA500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511816" y="4450221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608195" y="4450221"/>
              <a:ext cx="0" cy="11455"/>
            </a:xfrm>
            <a:custGeom>
              <a:avLst/>
              <a:pathLst>
                <a:path w="0" h="11455">
                  <a:moveTo>
                    <a:pt x="0" y="0"/>
                  </a:moveTo>
                  <a:lnTo>
                    <a:pt x="0" y="1145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511816" y="4461677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029922" y="3365094"/>
              <a:ext cx="1156545" cy="115620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174491" y="4866637"/>
              <a:ext cx="867408" cy="880451"/>
            </a:xfrm>
            <a:prstGeom prst="rect">
              <a:avLst/>
            </a:prstGeom>
            <a:solidFill>
              <a:srgbClr val="0000FF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511816" y="4847657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608195" y="4847657"/>
              <a:ext cx="0" cy="18979"/>
            </a:xfrm>
            <a:custGeom>
              <a:avLst/>
              <a:pathLst>
                <a:path w="0" h="18979">
                  <a:moveTo>
                    <a:pt x="0" y="0"/>
                  </a:moveTo>
                  <a:lnTo>
                    <a:pt x="0" y="189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511816" y="4866637"/>
              <a:ext cx="192757" cy="0"/>
            </a:xfrm>
            <a:custGeom>
              <a:avLst/>
              <a:pathLst>
                <a:path w="192757" h="0">
                  <a:moveTo>
                    <a:pt x="0" y="0"/>
                  </a:moveTo>
                  <a:lnTo>
                    <a:pt x="1927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029922" y="4590886"/>
              <a:ext cx="1156545" cy="115620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577654" y="1908960"/>
              <a:ext cx="1156545" cy="2303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1529112" y="1943981"/>
              <a:ext cx="12536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real_brain_cancer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2803788" y="1908960"/>
              <a:ext cx="1156545" cy="2303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2782532" y="1943981"/>
              <a:ext cx="11990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real_liver_cancer</a:t>
              </a:r>
            </a:p>
          </p:txBody>
        </p:sp>
        <p:sp>
          <p:nvSpPr>
            <p:cNvPr id="54" name="rc54"/>
            <p:cNvSpPr/>
            <p:nvPr/>
          </p:nvSpPr>
          <p:spPr>
            <a:xfrm>
              <a:off x="4029922" y="1908960"/>
              <a:ext cx="1156545" cy="2303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4186515" y="1943981"/>
              <a:ext cx="843359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real_normal</a:t>
              </a:r>
            </a:p>
          </p:txBody>
        </p:sp>
        <p:sp>
          <p:nvSpPr>
            <p:cNvPr id="56" name="rc56"/>
            <p:cNvSpPr/>
            <p:nvPr/>
          </p:nvSpPr>
          <p:spPr>
            <a:xfrm>
              <a:off x="5186468" y="2139303"/>
              <a:ext cx="230342" cy="115620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 rot="5400000">
              <a:off x="4664903" y="2654183"/>
              <a:ext cx="1307331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brain_cancer_prob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5186468" y="3365094"/>
              <a:ext cx="230342" cy="115620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 rot="5400000">
              <a:off x="4692188" y="3879975"/>
              <a:ext cx="1252760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liver_cancer_prob</a:t>
              </a:r>
            </a:p>
          </p:txBody>
        </p:sp>
        <p:sp>
          <p:nvSpPr>
            <p:cNvPr id="60" name="rc60"/>
            <p:cNvSpPr/>
            <p:nvPr/>
          </p:nvSpPr>
          <p:spPr>
            <a:xfrm>
              <a:off x="5186468" y="4590886"/>
              <a:ext cx="230342" cy="115620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 rot="5400000">
              <a:off x="4870037" y="5105766"/>
              <a:ext cx="897061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normal_prob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1577654" y="5747088"/>
              <a:ext cx="1156545" cy="0"/>
            </a:xfrm>
            <a:custGeom>
              <a:avLst/>
              <a:pathLst>
                <a:path w="1156545" h="0">
                  <a:moveTo>
                    <a:pt x="0" y="0"/>
                  </a:moveTo>
                  <a:lnTo>
                    <a:pt x="1156545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155927" y="574708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 rot="-5400000">
              <a:off x="1539958" y="6373312"/>
              <a:ext cx="125362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real_brain_cancer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2803788" y="5747088"/>
              <a:ext cx="1156545" cy="0"/>
            </a:xfrm>
            <a:custGeom>
              <a:avLst/>
              <a:pathLst>
                <a:path w="1156545" h="0">
                  <a:moveTo>
                    <a:pt x="0" y="0"/>
                  </a:moveTo>
                  <a:lnTo>
                    <a:pt x="1156545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82061" y="574708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 rot="-5400000">
              <a:off x="2793377" y="6346027"/>
              <a:ext cx="119905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real_liver_cancer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029922" y="5747088"/>
              <a:ext cx="1156545" cy="0"/>
            </a:xfrm>
            <a:custGeom>
              <a:avLst/>
              <a:pathLst>
                <a:path w="1156545" h="0">
                  <a:moveTo>
                    <a:pt x="0" y="0"/>
                  </a:moveTo>
                  <a:lnTo>
                    <a:pt x="1156545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608195" y="574708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 rot="-5400000">
              <a:off x="4197361" y="6168177"/>
              <a:ext cx="843359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real_normal</a:t>
              </a:r>
            </a:p>
          </p:txBody>
        </p:sp>
        <p:sp>
          <p:nvSpPr>
            <p:cNvPr id="71" name="pl71"/>
            <p:cNvSpPr/>
            <p:nvPr/>
          </p:nvSpPr>
          <p:spPr>
            <a:xfrm>
              <a:off x="1577654" y="2139303"/>
              <a:ext cx="0" cy="1156202"/>
            </a:xfrm>
            <a:custGeom>
              <a:avLst/>
              <a:pathLst>
                <a:path w="0" h="1156202">
                  <a:moveTo>
                    <a:pt x="0" y="1156202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1166252" y="3245741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166252" y="2982968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166252" y="2720194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166252" y="2457421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166252" y="2194648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1542860" y="32955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542860" y="30327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1542860" y="27699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542860" y="25071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542860" y="22444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577654" y="3365094"/>
              <a:ext cx="0" cy="1156202"/>
            </a:xfrm>
            <a:custGeom>
              <a:avLst/>
              <a:pathLst>
                <a:path w="0" h="1156202">
                  <a:moveTo>
                    <a:pt x="0" y="1156202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1166252" y="4471532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166252" y="4208759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166252" y="3945986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166252" y="3683213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166252" y="3420439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88" name="pl88"/>
            <p:cNvSpPr/>
            <p:nvPr/>
          </p:nvSpPr>
          <p:spPr>
            <a:xfrm>
              <a:off x="1542860" y="45212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542860" y="4258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542860" y="39957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542860" y="37329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542860" y="34702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577654" y="4590886"/>
              <a:ext cx="0" cy="1156202"/>
            </a:xfrm>
            <a:custGeom>
              <a:avLst/>
              <a:pathLst>
                <a:path w="0" h="1156202">
                  <a:moveTo>
                    <a:pt x="0" y="1156202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1166252" y="5697324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1166252" y="5434550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166252" y="5171777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1166252" y="4909004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1166252" y="4646231"/>
              <a:ext cx="313345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99" name="pl99"/>
            <p:cNvSpPr/>
            <p:nvPr/>
          </p:nvSpPr>
          <p:spPr>
            <a:xfrm>
              <a:off x="1542860" y="5747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1542860" y="5484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1542860" y="52215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542860" y="49587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1542860" y="4695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 rot="-5400000">
              <a:off x="303937" y="3881246"/>
              <a:ext cx="1421370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Average Probability</a:t>
              </a:r>
            </a:p>
          </p:txBody>
        </p:sp>
        <p:sp>
          <p:nvSpPr>
            <p:cNvPr id="105" name="rc105"/>
            <p:cNvSpPr/>
            <p:nvPr/>
          </p:nvSpPr>
          <p:spPr>
            <a:xfrm>
              <a:off x="914400" y="1411148"/>
              <a:ext cx="457200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911133" y="1534087"/>
              <a:ext cx="408799" cy="107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107" name="rc107"/>
            <p:cNvSpPr/>
            <p:nvPr/>
          </p:nvSpPr>
          <p:spPr>
            <a:xfrm>
              <a:off x="1389522" y="1480737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1398522" y="1489737"/>
              <a:ext cx="201456" cy="201455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3055487" y="1480737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3064487" y="1489737"/>
              <a:ext cx="201456" cy="201455"/>
            </a:xfrm>
            <a:prstGeom prst="rect">
              <a:avLst/>
            </a:prstGeom>
            <a:solidFill>
              <a:srgbClr val="FFA500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4666882" y="148073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4675882" y="1489737"/>
              <a:ext cx="201456" cy="201455"/>
            </a:xfrm>
            <a:prstGeom prst="rect">
              <a:avLst/>
            </a:prstGeom>
            <a:solidFill>
              <a:srgbClr val="0000FF">
                <a:alpha val="8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1678567" y="1510315"/>
              <a:ext cx="1307331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brain_cancer_prob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344532" y="1510315"/>
              <a:ext cx="1252760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liver_cancer_prob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955927" y="1510315"/>
              <a:ext cx="897061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normal_prob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505389" y="943961"/>
              <a:ext cx="1753344" cy="16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215 Sample Average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xhua</cp:lastModifiedBy>
  <cp:revision>3</cp:revision>
  <dcterms:created xsi:type="dcterms:W3CDTF">2017-02-13T16:18:36Z</dcterms:created>
  <dcterms:modified xsi:type="dcterms:W3CDTF">2023-12-25T18:14:23Z</dcterms:modified>
  <cp:category/>
</cp:coreProperties>
</file>