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400670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10675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220680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1326100" y="3958933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326100" y="3058983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326100" y="2159034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6946800" y="400670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46800" y="31067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46800" y="220680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741562" y="4006707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41562" y="3106757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41562" y="2206808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0702" y="322115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35365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40028" y="20208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44691" y="285738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49354" y="318209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78048" y="388149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82711" y="402885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7374" y="43551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2037" y="440751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9670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1470706"/>
                  </a:moveTo>
                  <a:lnTo>
                    <a:pt x="504662" y="0"/>
                  </a:lnTo>
                  <a:lnTo>
                    <a:pt x="1009325" y="270435"/>
                  </a:lnTo>
                  <a:lnTo>
                    <a:pt x="1513988" y="1106930"/>
                  </a:lnTo>
                  <a:lnTo>
                    <a:pt x="2018651" y="1431648"/>
                  </a:lnTo>
                  <a:lnTo>
                    <a:pt x="2547346" y="2131045"/>
                  </a:lnTo>
                  <a:lnTo>
                    <a:pt x="3052008" y="2278405"/>
                  </a:lnTo>
                  <a:lnTo>
                    <a:pt x="3556671" y="2604703"/>
                  </a:lnTo>
                  <a:lnTo>
                    <a:pt x="4061334" y="2657068"/>
                  </a:lnTo>
                  <a:lnTo>
                    <a:pt x="4565997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35027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2086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22445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402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5601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2718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9562" y="398979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69562" y="315648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69562" y="23231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1326100" y="3942018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326100" y="3108708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326100" y="2275399"/>
              <a:ext cx="27146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82086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22445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2402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25601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2718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944875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0766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9248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510826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6946800" y="398979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46800" y="315648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46800" y="23231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741562" y="398979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41562" y="315648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41562" y="2323172"/>
              <a:ext cx="5205237" cy="0"/>
            </a:xfrm>
            <a:custGeom>
              <a:avLst/>
              <a:pathLst>
                <a:path w="5205237" h="0">
                  <a:moveTo>
                    <a:pt x="0" y="0"/>
                  </a:moveTo>
                  <a:lnTo>
                    <a:pt x="5205237" y="0"/>
                  </a:lnTo>
                  <a:lnTo>
                    <a:pt x="5205237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2086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22445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2402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425601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2718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0702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35365" y="22857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40028" y="281227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44691" y="333467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49354" y="355880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78048" y="38068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82711" y="42412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7374" y="42392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2037" y="43142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9670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61182" y="1780929"/>
              <a:ext cx="4565997" cy="2789429"/>
            </a:xfrm>
            <a:custGeom>
              <a:avLst/>
              <a:pathLst>
                <a:path w="4565997" h="2789429">
                  <a:moveTo>
                    <a:pt x="0" y="0"/>
                  </a:moveTo>
                  <a:lnTo>
                    <a:pt x="504662" y="535281"/>
                  </a:lnTo>
                  <a:lnTo>
                    <a:pt x="1009325" y="1061826"/>
                  </a:lnTo>
                  <a:lnTo>
                    <a:pt x="1513988" y="1584228"/>
                  </a:lnTo>
                  <a:lnTo>
                    <a:pt x="2018651" y="1808358"/>
                  </a:lnTo>
                  <a:lnTo>
                    <a:pt x="2547346" y="2056367"/>
                  </a:lnTo>
                  <a:lnTo>
                    <a:pt x="3052008" y="2490774"/>
                  </a:lnTo>
                  <a:lnTo>
                    <a:pt x="3556671" y="2488790"/>
                  </a:lnTo>
                  <a:lnTo>
                    <a:pt x="4061334" y="2563767"/>
                  </a:lnTo>
                  <a:lnTo>
                    <a:pt x="4565997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41562" y="1585669"/>
              <a:ext cx="5205237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914400" y="939295"/>
              <a:ext cx="1115853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3704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84542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32037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79532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27027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174522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326100" y="432269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79764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327259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274754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222250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169745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0.820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6946800" y="437047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384542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332037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279532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227027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17452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437047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384542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9131" y="332037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279532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227027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174522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00651" y="27278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97793" y="31745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35" y="33737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92078" y="370225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12893" y="360584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10036" y="398719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7178" y="409773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4320" y="44179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977372"/>
                  </a:lnTo>
                  <a:lnTo>
                    <a:pt x="994284" y="1424081"/>
                  </a:lnTo>
                  <a:lnTo>
                    <a:pt x="1491427" y="1623267"/>
                  </a:lnTo>
                  <a:lnTo>
                    <a:pt x="1988569" y="1951806"/>
                  </a:lnTo>
                  <a:lnTo>
                    <a:pt x="2509385" y="1855394"/>
                  </a:lnTo>
                  <a:lnTo>
                    <a:pt x="3006527" y="2236746"/>
                  </a:lnTo>
                  <a:lnTo>
                    <a:pt x="3503669" y="2347282"/>
                  </a:lnTo>
                  <a:lnTo>
                    <a:pt x="4000812" y="2667532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57816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85369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12922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40475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168027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3039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805921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08144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35697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63250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57816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85369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12922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40475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168027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57816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85369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12922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40475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168027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323147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181224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226599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234993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31701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32544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406355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438390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1481022"/>
                  </a:moveTo>
                  <a:lnTo>
                    <a:pt x="497142" y="61794"/>
                  </a:lnTo>
                  <a:lnTo>
                    <a:pt x="994284" y="0"/>
                  </a:lnTo>
                  <a:lnTo>
                    <a:pt x="1491427" y="515543"/>
                  </a:lnTo>
                  <a:lnTo>
                    <a:pt x="1988569" y="599490"/>
                  </a:lnTo>
                  <a:lnTo>
                    <a:pt x="2509385" y="1419711"/>
                  </a:lnTo>
                  <a:lnTo>
                    <a:pt x="3006527" y="1503960"/>
                  </a:lnTo>
                  <a:lnTo>
                    <a:pt x="3503669" y="2313105"/>
                  </a:lnTo>
                  <a:lnTo>
                    <a:pt x="4000812" y="2633459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50175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79442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08709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37976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167243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45398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74665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039321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331992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162466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0.810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50175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7944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0870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37976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167243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50175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79442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087095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37976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167243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27641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377777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31858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268664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34092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35726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44407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394086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1013661"/>
                  </a:lnTo>
                  <a:lnTo>
                    <a:pt x="994284" y="2027322"/>
                  </a:lnTo>
                  <a:lnTo>
                    <a:pt x="1491427" y="1435399"/>
                  </a:lnTo>
                  <a:lnTo>
                    <a:pt x="1988569" y="936191"/>
                  </a:lnTo>
                  <a:lnTo>
                    <a:pt x="2509385" y="1658766"/>
                  </a:lnTo>
                  <a:lnTo>
                    <a:pt x="3006527" y="1822214"/>
                  </a:lnTo>
                  <a:lnTo>
                    <a:pt x="3503669" y="2690332"/>
                  </a:lnTo>
                  <a:lnTo>
                    <a:pt x="4000812" y="2190415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48259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76208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04156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32104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160052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43482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71430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299378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273272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6946800" y="448259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6800" y="376208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04156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232104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160052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19131" y="448259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376208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04156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232104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1600529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103508" y="24110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00651" y="18335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97793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94935" y="23203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92078" y="35766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12893" y="34970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10036" y="297713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07178" y="380383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4320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601463" y="438819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660564"/>
                  </a:moveTo>
                  <a:lnTo>
                    <a:pt x="497142" y="83067"/>
                  </a:lnTo>
                  <a:lnTo>
                    <a:pt x="994284" y="0"/>
                  </a:lnTo>
                  <a:lnTo>
                    <a:pt x="1491427" y="569912"/>
                  </a:lnTo>
                  <a:lnTo>
                    <a:pt x="1988569" y="1826212"/>
                  </a:lnTo>
                  <a:lnTo>
                    <a:pt x="2509385" y="1746576"/>
                  </a:lnTo>
                  <a:lnTo>
                    <a:pt x="3006527" y="1226684"/>
                  </a:lnTo>
                  <a:lnTo>
                    <a:pt x="3503669" y="2053382"/>
                  </a:lnTo>
                  <a:lnTo>
                    <a:pt x="4000812" y="2789429"/>
                  </a:lnTo>
                  <a:lnTo>
                    <a:pt x="4497954" y="263774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63195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99912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36629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7334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10064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8417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95135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31852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68569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205287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63195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9991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36629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73347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210064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63195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99912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36629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733472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210064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236397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20576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25664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22910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20753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39081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26083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373893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613529"/>
                  </a:moveTo>
                  <a:lnTo>
                    <a:pt x="497142" y="307161"/>
                  </a:lnTo>
                  <a:lnTo>
                    <a:pt x="994284" y="816012"/>
                  </a:lnTo>
                  <a:lnTo>
                    <a:pt x="1491427" y="540571"/>
                  </a:lnTo>
                  <a:lnTo>
                    <a:pt x="1988569" y="0"/>
                  </a:lnTo>
                  <a:lnTo>
                    <a:pt x="2509385" y="324871"/>
                  </a:lnTo>
                  <a:lnTo>
                    <a:pt x="3006527" y="2157661"/>
                  </a:lnTo>
                  <a:lnTo>
                    <a:pt x="3503669" y="857909"/>
                  </a:lnTo>
                  <a:lnTo>
                    <a:pt x="4000812" y="1988484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68937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415938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62939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309940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56940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203941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326100" y="4641601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411160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3581618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05162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252163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199164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6946800" y="468937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415938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362939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309940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256940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203941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4689375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415938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9131" y="362939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309940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256940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203941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3508" y="18709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00651" y="207455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97793" y="18123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35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92078" y="25122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12893" y="32821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10036" y="39936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7178" y="437556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4320" y="44952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120476"/>
                  </a:moveTo>
                  <a:lnTo>
                    <a:pt x="497142" y="324105"/>
                  </a:lnTo>
                  <a:lnTo>
                    <a:pt x="994284" y="61898"/>
                  </a:lnTo>
                  <a:lnTo>
                    <a:pt x="1491427" y="0"/>
                  </a:lnTo>
                  <a:lnTo>
                    <a:pt x="1988569" y="761779"/>
                  </a:lnTo>
                  <a:lnTo>
                    <a:pt x="2509385" y="1531662"/>
                  </a:lnTo>
                  <a:lnTo>
                    <a:pt x="3006527" y="2243232"/>
                  </a:lnTo>
                  <a:lnTo>
                    <a:pt x="3503669" y="2625119"/>
                  </a:lnTo>
                  <a:lnTo>
                    <a:pt x="4000812" y="2744798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54974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95161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35347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75533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15720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326100" y="450197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326100" y="3903836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30570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2707563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210942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946800" y="454974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46800" y="395161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46800" y="335347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275533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215720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19131" y="454974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19131" y="3951610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19131" y="3353474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2755337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215720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03508" y="292198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00651" y="35403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97793" y="30665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4935" y="25462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92078" y="33419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12893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0036" y="253922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07178" y="34591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4320" y="33873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1171538"/>
                  </a:moveTo>
                  <a:lnTo>
                    <a:pt x="497142" y="1789912"/>
                  </a:lnTo>
                  <a:lnTo>
                    <a:pt x="994284" y="1316075"/>
                  </a:lnTo>
                  <a:lnTo>
                    <a:pt x="1491427" y="795766"/>
                  </a:lnTo>
                  <a:lnTo>
                    <a:pt x="1988569" y="1591532"/>
                  </a:lnTo>
                  <a:lnTo>
                    <a:pt x="2509385" y="0"/>
                  </a:lnTo>
                  <a:lnTo>
                    <a:pt x="3006527" y="788770"/>
                  </a:lnTo>
                  <a:lnTo>
                    <a:pt x="3503669" y="1708711"/>
                  </a:lnTo>
                  <a:lnTo>
                    <a:pt x="4000812" y="1636880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173811" y="5110311"/>
              <a:ext cx="241830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#Randomly Selected Predictors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101900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897254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0926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4598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48270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1943" y="1513669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47131" y="452025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47131" y="395656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7131" y="339287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47131" y="282919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47131" y="226550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7131" y="170181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326100" y="4472480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326100" y="3908792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0.785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3345104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2781417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0.795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2217729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1654041"/>
              <a:ext cx="349031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0.805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897254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80926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64598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48270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31943" y="4765619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003357" y="4906285"/>
              <a:ext cx="155138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48244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1917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15589" y="4906285"/>
              <a:ext cx="232707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6946800" y="452025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46800" y="395656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46800" y="339287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46800" y="282919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46800" y="226550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17018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9131" y="452025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9131" y="3956566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9131" y="3392878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131" y="2829191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9131" y="2265503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19131" y="1701815"/>
              <a:ext cx="5127668" cy="0"/>
            </a:xfrm>
            <a:custGeom>
              <a:avLst/>
              <a:pathLst>
                <a:path w="5127668" h="0">
                  <a:moveTo>
                    <a:pt x="0" y="0"/>
                  </a:moveTo>
                  <a:lnTo>
                    <a:pt x="5127668" y="0"/>
                  </a:lnTo>
                  <a:lnTo>
                    <a:pt x="5127668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97254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80926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64598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48270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1943" y="1585669"/>
              <a:ext cx="0" cy="3179949"/>
            </a:xfrm>
            <a:custGeom>
              <a:avLst/>
              <a:pathLst>
                <a:path w="0" h="3179949">
                  <a:moveTo>
                    <a:pt x="0" y="31799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3508" y="17504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00651" y="24413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97793" y="28418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35" y="307956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92078" y="32697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12893" y="402366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10036" y="37981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7178" y="39643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4320" y="442714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01463" y="45398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3988" y="1780929"/>
              <a:ext cx="4497954" cy="2789429"/>
            </a:xfrm>
            <a:custGeom>
              <a:avLst/>
              <a:pathLst>
                <a:path w="4497954" h="2789429">
                  <a:moveTo>
                    <a:pt x="0" y="0"/>
                  </a:moveTo>
                  <a:lnTo>
                    <a:pt x="497142" y="690929"/>
                  </a:lnTo>
                  <a:lnTo>
                    <a:pt x="994284" y="1091444"/>
                  </a:lnTo>
                  <a:lnTo>
                    <a:pt x="1491427" y="1329116"/>
                  </a:lnTo>
                  <a:lnTo>
                    <a:pt x="1988569" y="1519319"/>
                  </a:lnTo>
                  <a:lnTo>
                    <a:pt x="2509385" y="2273210"/>
                  </a:lnTo>
                  <a:lnTo>
                    <a:pt x="3006527" y="2047735"/>
                  </a:lnTo>
                  <a:lnTo>
                    <a:pt x="3503669" y="2213875"/>
                  </a:lnTo>
                  <a:lnTo>
                    <a:pt x="4000812" y="2676692"/>
                  </a:lnTo>
                  <a:lnTo>
                    <a:pt x="4497954" y="27894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19131" y="1585669"/>
              <a:ext cx="5127668" cy="317994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14400" y="939295"/>
              <a:ext cx="100919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RF_model_9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2023-12-28T12:06:56Z</dcterms:modified>
  <cp:category/>
</cp:coreProperties>
</file>