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4572000"/>
            <a:chOff x="914400" y="914400"/>
            <a:chExt cx="2743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15564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15564" y="2011325"/>
              <a:ext cx="0" cy="2007"/>
            </a:xfrm>
            <a:custGeom>
              <a:avLst/>
              <a:pathLst>
                <a:path w="0" h="2007">
                  <a:moveTo>
                    <a:pt x="0" y="0"/>
                  </a:moveTo>
                  <a:lnTo>
                    <a:pt x="0" y="200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74346" y="2009317"/>
              <a:ext cx="482436" cy="2007"/>
            </a:xfrm>
            <a:custGeom>
              <a:avLst/>
              <a:pathLst>
                <a:path w="482436" h="2007">
                  <a:moveTo>
                    <a:pt x="0" y="0"/>
                  </a:moveTo>
                  <a:lnTo>
                    <a:pt x="0" y="2007"/>
                  </a:lnTo>
                  <a:lnTo>
                    <a:pt x="482436" y="2007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4346" y="2010321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8813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58813" y="2010823"/>
              <a:ext cx="0" cy="501"/>
            </a:xfrm>
            <a:custGeom>
              <a:avLst/>
              <a:pathLst>
                <a:path w="0" h="501">
                  <a:moveTo>
                    <a:pt x="0" y="0"/>
                  </a:moveTo>
                  <a:lnTo>
                    <a:pt x="0" y="50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317595" y="2009317"/>
              <a:ext cx="482436" cy="1505"/>
            </a:xfrm>
            <a:custGeom>
              <a:avLst/>
              <a:pathLst>
                <a:path w="482436" h="1505">
                  <a:moveTo>
                    <a:pt x="0" y="0"/>
                  </a:moveTo>
                  <a:lnTo>
                    <a:pt x="0" y="1505"/>
                  </a:lnTo>
                  <a:lnTo>
                    <a:pt x="482436" y="1505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17595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2061" y="2009317"/>
              <a:ext cx="0" cy="501"/>
            </a:xfrm>
            <a:custGeom>
              <a:avLst/>
              <a:pathLst>
                <a:path w="0" h="501">
                  <a:moveTo>
                    <a:pt x="0" y="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2061" y="2011325"/>
              <a:ext cx="0" cy="2007"/>
            </a:xfrm>
            <a:custGeom>
              <a:avLst/>
              <a:pathLst>
                <a:path w="0" h="2007">
                  <a:moveTo>
                    <a:pt x="0" y="0"/>
                  </a:moveTo>
                  <a:lnTo>
                    <a:pt x="0" y="200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60843" y="2009819"/>
              <a:ext cx="482436" cy="1505"/>
            </a:xfrm>
            <a:custGeom>
              <a:avLst/>
              <a:pathLst>
                <a:path w="482436" h="1505">
                  <a:moveTo>
                    <a:pt x="0" y="0"/>
                  </a:moveTo>
                  <a:lnTo>
                    <a:pt x="0" y="1505"/>
                  </a:lnTo>
                  <a:lnTo>
                    <a:pt x="482436" y="1505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0843" y="2011325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81754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08516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35278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2040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88802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15564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42326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088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95850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612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5003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1765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527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5289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32051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58813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85575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2337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9099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5861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8251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95013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21775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48537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5299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02061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28823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55585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82347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09109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9615" y="1908960"/>
              <a:ext cx="2058395" cy="22078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161584" y="395674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1584" y="355531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1584" y="315388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1584" y="275245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1584" y="235103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1584" y="194960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494821" y="4016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94821" y="361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4821" y="3213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4821" y="281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94821" y="2410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94821" y="200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15564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58813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02061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347971" y="4650867"/>
              <a:ext cx="1094556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023962" y="4631221"/>
              <a:ext cx="102907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2897522" y="4520061"/>
              <a:ext cx="60223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34640" y="5267164"/>
              <a:ext cx="44834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Class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37232" y="2955258"/>
              <a:ext cx="6004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AUROC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1560279" y="1411148"/>
              <a:ext cx="19970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629868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10825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7985" y="164532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7985" y="150268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35689" y="1535601"/>
              <a:ext cx="164592" cy="1097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35689" y="1590465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76837" y="1549317"/>
              <a:ext cx="82295" cy="8229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97302" y="1528069"/>
              <a:ext cx="3731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blue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630449" y="939295"/>
              <a:ext cx="1856727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 test sample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2494240" cy="6400800"/>
            <a:chOff x="914400" y="914400"/>
            <a:chExt cx="2249424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249423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4086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524" y="2159982"/>
              <a:ext cx="254026" cy="19971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776" y="2159982"/>
              <a:ext cx="254026" cy="21016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6028" y="2159982"/>
              <a:ext cx="254026" cy="21170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8280" y="2159982"/>
              <a:ext cx="254026" cy="209071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20532" y="2159982"/>
              <a:ext cx="254026" cy="20481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2785" y="2159982"/>
              <a:ext cx="254026" cy="20203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5037" y="2159982"/>
              <a:ext cx="254026" cy="21274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7289" y="2159982"/>
              <a:ext cx="254026" cy="19905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9541" y="2159982"/>
              <a:ext cx="254026" cy="19210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1793" y="2159982"/>
              <a:ext cx="254026" cy="21692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4045" y="2159982"/>
              <a:ext cx="254026" cy="20891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6297" y="2159982"/>
              <a:ext cx="254026" cy="19697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8549" y="2159982"/>
              <a:ext cx="254026" cy="20108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60802" y="2159982"/>
              <a:ext cx="254026" cy="19658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3054" y="2159982"/>
              <a:ext cx="254026" cy="21715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5306" y="2159982"/>
              <a:ext cx="254026" cy="21478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7558" y="2159982"/>
              <a:ext cx="254026" cy="19164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9810" y="2159982"/>
              <a:ext cx="254026" cy="20065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72062" y="2159982"/>
              <a:ext cx="254026" cy="22160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54314" y="2159982"/>
              <a:ext cx="254026" cy="213860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6566" y="2159982"/>
              <a:ext cx="254026" cy="18701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8819" y="2159982"/>
              <a:ext cx="254026" cy="20686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01071" y="2159982"/>
              <a:ext cx="254026" cy="17931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83323" y="2159982"/>
              <a:ext cx="254026" cy="21027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5575" y="2159982"/>
              <a:ext cx="254026" cy="20643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7827" y="2159982"/>
              <a:ext cx="254026" cy="21531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30079" y="2159982"/>
              <a:ext cx="254026" cy="20368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12331" y="2159982"/>
              <a:ext cx="254026" cy="19087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94583" y="2159982"/>
              <a:ext cx="254026" cy="18325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76836" y="2159982"/>
              <a:ext cx="254026" cy="18830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9088" y="2159982"/>
              <a:ext cx="254026" cy="20132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41340" y="2159982"/>
              <a:ext cx="254026" cy="20389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23592" y="2159982"/>
              <a:ext cx="254026" cy="18779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05844" y="2159982"/>
              <a:ext cx="254026" cy="19994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88096" y="2159982"/>
              <a:ext cx="254026" cy="20576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70348" y="2159982"/>
              <a:ext cx="254026" cy="21240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52601" y="2159982"/>
              <a:ext cx="254026" cy="19570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34853" y="2159982"/>
              <a:ext cx="254026" cy="20025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17105" y="2159982"/>
              <a:ext cx="254026" cy="20543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99357" y="2159982"/>
              <a:ext cx="254026" cy="21853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81609" y="2159982"/>
              <a:ext cx="254026" cy="21190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63861" y="2159982"/>
              <a:ext cx="254026" cy="21747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46113" y="2159982"/>
              <a:ext cx="254026" cy="20712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28365" y="2159982"/>
              <a:ext cx="254026" cy="1857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010618" y="2159982"/>
              <a:ext cx="254026" cy="20228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92870" y="2159982"/>
              <a:ext cx="254026" cy="21672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75122" y="2159982"/>
              <a:ext cx="254026" cy="18484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57374" y="2159982"/>
              <a:ext cx="254026" cy="21633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39626" y="2159982"/>
              <a:ext cx="254026" cy="21954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21878" y="2159982"/>
              <a:ext cx="254026" cy="19263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04130" y="2159982"/>
              <a:ext cx="254026" cy="16606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86382" y="2159982"/>
              <a:ext cx="254026" cy="21794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68635" y="2159982"/>
              <a:ext cx="254026" cy="2187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50887" y="2159982"/>
              <a:ext cx="254026" cy="19623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33139" y="2159982"/>
              <a:ext cx="254026" cy="21842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115391" y="2159982"/>
              <a:ext cx="254026" cy="20023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97643" y="2159982"/>
              <a:ext cx="254026" cy="21070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79895" y="2159982"/>
              <a:ext cx="254026" cy="19186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62147" y="2159982"/>
              <a:ext cx="254026" cy="20310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44400" y="2159982"/>
              <a:ext cx="254026" cy="21794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26652" y="2159982"/>
              <a:ext cx="254026" cy="20825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808904" y="2159982"/>
              <a:ext cx="254026" cy="20136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91156" y="2159982"/>
              <a:ext cx="254026" cy="18998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73408" y="2159982"/>
              <a:ext cx="254026" cy="20478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55660" y="2159982"/>
              <a:ext cx="254026" cy="20269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37912" y="2159982"/>
              <a:ext cx="254026" cy="21672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20164" y="2159982"/>
              <a:ext cx="254026" cy="21669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502417" y="2159982"/>
              <a:ext cx="254026" cy="19043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84669" y="2159982"/>
              <a:ext cx="254026" cy="18806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66921" y="2159982"/>
              <a:ext cx="254026" cy="17844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49173" y="2159982"/>
              <a:ext cx="254026" cy="19118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31425" y="2159982"/>
              <a:ext cx="254026" cy="20794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913677" y="2159982"/>
              <a:ext cx="254026" cy="20830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95929" y="2159982"/>
              <a:ext cx="254026" cy="21054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78181" y="2159982"/>
              <a:ext cx="254026" cy="20764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60434" y="2159982"/>
              <a:ext cx="254026" cy="16698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42686" y="2159982"/>
              <a:ext cx="254026" cy="21206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91524" y="4157164"/>
              <a:ext cx="254026" cy="984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73776" y="4261590"/>
              <a:ext cx="254026" cy="2464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56028" y="4277053"/>
              <a:ext cx="254026" cy="1417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38280" y="4250695"/>
              <a:ext cx="254026" cy="1792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720532" y="4208172"/>
              <a:ext cx="254026" cy="2100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02785" y="4180359"/>
              <a:ext cx="254026" cy="1195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5037" y="4287445"/>
              <a:ext cx="254026" cy="647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67289" y="4150487"/>
              <a:ext cx="254026" cy="358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49541" y="4081055"/>
              <a:ext cx="254026" cy="2085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131793" y="4329215"/>
              <a:ext cx="254026" cy="1016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14045" y="4249139"/>
              <a:ext cx="254026" cy="1855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696297" y="4129703"/>
              <a:ext cx="254026" cy="1873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78549" y="4170820"/>
              <a:ext cx="254026" cy="2086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260802" y="4125787"/>
              <a:ext cx="254026" cy="2221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543054" y="4331575"/>
              <a:ext cx="254026" cy="765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25306" y="4307828"/>
              <a:ext cx="254026" cy="918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107558" y="4076386"/>
              <a:ext cx="254026" cy="956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89810" y="4166502"/>
              <a:ext cx="254026" cy="2374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672062" y="4376056"/>
              <a:ext cx="254026" cy="462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954314" y="4298590"/>
              <a:ext cx="254026" cy="609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6566" y="4030097"/>
              <a:ext cx="254026" cy="3173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518819" y="4228605"/>
              <a:ext cx="254026" cy="726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801071" y="3953083"/>
              <a:ext cx="254026" cy="1491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083323" y="4262694"/>
              <a:ext cx="254026" cy="802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365575" y="4224288"/>
              <a:ext cx="254026" cy="1643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647827" y="4313099"/>
              <a:ext cx="254026" cy="298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930079" y="4196826"/>
              <a:ext cx="254026" cy="1117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12331" y="4068704"/>
              <a:ext cx="254026" cy="2233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494583" y="3992494"/>
              <a:ext cx="254026" cy="2264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776836" y="4043050"/>
              <a:ext cx="254026" cy="4789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59088" y="4173280"/>
              <a:ext cx="254026" cy="1625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41340" y="4198884"/>
              <a:ext cx="254026" cy="537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623592" y="4037979"/>
              <a:ext cx="254026" cy="2189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905844" y="4159474"/>
              <a:ext cx="254026" cy="1622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1188096" y="4217611"/>
              <a:ext cx="254026" cy="1179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1470348" y="4284031"/>
              <a:ext cx="254026" cy="2623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1752601" y="4117001"/>
              <a:ext cx="254026" cy="2718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2034853" y="4162486"/>
              <a:ext cx="254026" cy="1821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2317105" y="4214297"/>
              <a:ext cx="254026" cy="2197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2599357" y="4345381"/>
              <a:ext cx="254026" cy="535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881609" y="4279011"/>
              <a:ext cx="254026" cy="2630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163861" y="4334687"/>
              <a:ext cx="254026" cy="1320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446113" y="4231266"/>
              <a:ext cx="254026" cy="2574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728365" y="4017044"/>
              <a:ext cx="254026" cy="3776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010618" y="4182869"/>
              <a:ext cx="254026" cy="1214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292870" y="4327257"/>
              <a:ext cx="254026" cy="1710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575122" y="4008409"/>
              <a:ext cx="254026" cy="1956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857374" y="4323341"/>
              <a:ext cx="254026" cy="721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139626" y="4355422"/>
              <a:ext cx="254026" cy="446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421878" y="4086376"/>
              <a:ext cx="254026" cy="1498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704130" y="3820594"/>
              <a:ext cx="254026" cy="6106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986382" y="4339457"/>
              <a:ext cx="254026" cy="377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6268635" y="4347339"/>
              <a:ext cx="254026" cy="2223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6550887" y="4122323"/>
              <a:ext cx="254026" cy="1704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6833139" y="4344226"/>
              <a:ext cx="254026" cy="35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7115391" y="4162285"/>
              <a:ext cx="254026" cy="450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7397643" y="4267012"/>
              <a:ext cx="254026" cy="69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7679895" y="4078594"/>
              <a:ext cx="254026" cy="4214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962147" y="4191052"/>
              <a:ext cx="254026" cy="1826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8244400" y="4339406"/>
              <a:ext cx="254026" cy="1807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8526652" y="4242512"/>
              <a:ext cx="254026" cy="723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8808904" y="4173631"/>
              <a:ext cx="254026" cy="945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9091156" y="4059818"/>
              <a:ext cx="254026" cy="603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9373408" y="4207821"/>
              <a:ext cx="254026" cy="785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9655660" y="4186885"/>
              <a:ext cx="254026" cy="1776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937912" y="4327257"/>
              <a:ext cx="254026" cy="1714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0220164" y="4326956"/>
              <a:ext cx="254026" cy="1916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0502417" y="4064286"/>
              <a:ext cx="254026" cy="726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0784669" y="4040590"/>
              <a:ext cx="254026" cy="4262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066921" y="3944398"/>
              <a:ext cx="254026" cy="4660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349173" y="4071817"/>
              <a:ext cx="254026" cy="1790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631425" y="4239449"/>
              <a:ext cx="254026" cy="453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13677" y="4243014"/>
              <a:ext cx="254026" cy="3389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2195929" y="4265405"/>
              <a:ext cx="254026" cy="2564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2478181" y="4236387"/>
              <a:ext cx="254026" cy="3281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2760434" y="3829882"/>
              <a:ext cx="254026" cy="6288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3042686" y="4280667"/>
              <a:ext cx="254026" cy="2407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91524" y="4255565"/>
              <a:ext cx="254026" cy="4146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873776" y="4508043"/>
              <a:ext cx="254026" cy="1621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56028" y="4418830"/>
              <a:ext cx="254026" cy="2513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438280" y="4429925"/>
              <a:ext cx="254026" cy="240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720532" y="4418177"/>
              <a:ext cx="254026" cy="2520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002785" y="4299896"/>
              <a:ext cx="254026" cy="3703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285037" y="4352209"/>
              <a:ext cx="254026" cy="3179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567289" y="4186333"/>
              <a:ext cx="254026" cy="4838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49541" y="4289604"/>
              <a:ext cx="254026" cy="3805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131793" y="4430829"/>
              <a:ext cx="254026" cy="2393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14045" y="4434644"/>
              <a:ext cx="254026" cy="2355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696297" y="4317066"/>
              <a:ext cx="254026" cy="3531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978549" y="4379520"/>
              <a:ext cx="254026" cy="2906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260802" y="4347941"/>
              <a:ext cx="254026" cy="3222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43054" y="4408136"/>
              <a:ext cx="254026" cy="2620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306" y="4399702"/>
              <a:ext cx="254026" cy="2705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107558" y="4172025"/>
              <a:ext cx="254026" cy="4981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89810" y="4403919"/>
              <a:ext cx="254026" cy="2662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672062" y="4422344"/>
              <a:ext cx="254026" cy="2478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954314" y="4359589"/>
              <a:ext cx="254026" cy="3106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566" y="4347489"/>
              <a:ext cx="254026" cy="3227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518819" y="4301301"/>
              <a:ext cx="254026" cy="3689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1071" y="4102241"/>
              <a:ext cx="254026" cy="5679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83323" y="4342971"/>
              <a:ext cx="254026" cy="3272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65575" y="4388607"/>
              <a:ext cx="254026" cy="281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647827" y="4342971"/>
              <a:ext cx="254026" cy="3272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930079" y="4308531"/>
              <a:ext cx="254026" cy="361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212331" y="4292014"/>
              <a:ext cx="254026" cy="3781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494583" y="4218966"/>
              <a:ext cx="254026" cy="4512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9776836" y="4522000"/>
              <a:ext cx="254026" cy="1482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059088" y="4335792"/>
              <a:ext cx="254026" cy="3344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341340" y="4252653"/>
              <a:ext cx="254026" cy="4175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623592" y="4256971"/>
              <a:ext cx="254026" cy="4132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905844" y="4321684"/>
              <a:ext cx="254026" cy="348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188096" y="4335591"/>
              <a:ext cx="254026" cy="3346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470348" y="4546349"/>
              <a:ext cx="254026" cy="1238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52601" y="4388808"/>
              <a:ext cx="254026" cy="2813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034853" y="4344628"/>
              <a:ext cx="254026" cy="3255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317105" y="4434042"/>
              <a:ext cx="254026" cy="2361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599357" y="4398949"/>
              <a:ext cx="254026" cy="2712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881609" y="4542082"/>
              <a:ext cx="254026" cy="128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3163861" y="4466775"/>
              <a:ext cx="254026" cy="2034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3446113" y="4488765"/>
              <a:ext cx="254026" cy="1814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3728365" y="4394682"/>
              <a:ext cx="254026" cy="275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010618" y="4304314"/>
              <a:ext cx="254026" cy="3658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92870" y="4498354"/>
              <a:ext cx="254026" cy="1718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575122" y="4204106"/>
              <a:ext cx="254026" cy="466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857374" y="4395535"/>
              <a:ext cx="254026" cy="2746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139626" y="4400053"/>
              <a:ext cx="254026" cy="2701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421878" y="4236186"/>
              <a:ext cx="254026" cy="4340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04130" y="4431281"/>
              <a:ext cx="254026" cy="2389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986382" y="4377210"/>
              <a:ext cx="254026" cy="292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6268635" y="4569644"/>
              <a:ext cx="254026" cy="1005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6550887" y="4292767"/>
              <a:ext cx="254026" cy="3774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833139" y="4379921"/>
              <a:ext cx="254026" cy="290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7115391" y="4207369"/>
              <a:ext cx="254026" cy="4628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7397643" y="4336695"/>
              <a:ext cx="254026" cy="3335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7679895" y="4500010"/>
              <a:ext cx="254026" cy="170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7962147" y="4373746"/>
              <a:ext cx="254026" cy="2964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8244400" y="4520193"/>
              <a:ext cx="254026" cy="1500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8526652" y="4314907"/>
              <a:ext cx="254026" cy="355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8808904" y="4268166"/>
              <a:ext cx="254026" cy="4020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9091156" y="4120164"/>
              <a:ext cx="254026" cy="5500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9373408" y="4286340"/>
              <a:ext cx="254026" cy="3838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9655660" y="4364509"/>
              <a:ext cx="254026" cy="3056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9937912" y="4498705"/>
              <a:ext cx="254026" cy="1714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20164" y="4518586"/>
              <a:ext cx="254026" cy="1516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0502417" y="4136932"/>
              <a:ext cx="254026" cy="533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0784669" y="4466825"/>
              <a:ext cx="254026" cy="2033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1066921" y="4410496"/>
              <a:ext cx="254026" cy="2597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1349173" y="4250846"/>
              <a:ext cx="254026" cy="4193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1631425" y="4284784"/>
              <a:ext cx="254026" cy="3854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1913677" y="4581944"/>
              <a:ext cx="254026" cy="882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2195929" y="4521849"/>
              <a:ext cx="254026" cy="1483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2478181" y="4564523"/>
              <a:ext cx="254026" cy="1056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760434" y="4458692"/>
              <a:ext cx="254026" cy="211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3042686" y="4521448"/>
              <a:ext cx="254026" cy="148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9186" y="1908960"/>
              <a:ext cx="21789864" cy="276124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549186" y="1908960"/>
              <a:ext cx="0" cy="2761243"/>
            </a:xfrm>
            <a:custGeom>
              <a:avLst/>
              <a:pathLst>
                <a:path w="0" h="2761243">
                  <a:moveTo>
                    <a:pt x="0" y="27612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137784" y="46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137784" y="399288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137784" y="336532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37784" y="273777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37784" y="211021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1514392" y="4670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514392" y="4042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514392" y="341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14392" y="2787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514392" y="2159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-5400000">
              <a:off x="63116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ZH487_brain_cancer_4731_5mC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33264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ZH183_brain_cancer_plasma_5mC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119566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ZH492_brain_cancer_3926_5mC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47791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ZH544_brain_cancer_5255_5mC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76017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ZH478_brain_cancer_4896_5mC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2303399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Merge087_6555_plasma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232467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ZH543_brain_cancer_5220_5mC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60692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ZH523_brain_cancer_3661_5mC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80902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ZH314_brain_cancer_plasma_5mC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17143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ZH479_brain_cancer_6421_5mC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45368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ZH480_brain_cancer_6440_5mC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73593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ZH481_brain_cancer_6859_5mC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401818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ZH475_brain_cancer_3922_5mC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422028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ZH317_brain_cancer_plasma_5mC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458269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ZH501_brain_cancer_5182_5mC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486494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ZH512_brain_cancer_6472_5mC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514719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ZH490_brain_cancer_5065_5mC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534929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ZH315_brain_cancer_plasma_5mC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571170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ZH500_brain_cancer_5148_5mC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599395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ZH484_brain_cancer_4457_5mC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627620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ZH474_brain_cancer_3880_5mC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655845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ZH499_brain_cancer_5101_5mC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702941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ZH452_brain_cancer_6592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712296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ZH486_brain_cancer_4730_5mC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740521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ZH485_brain_cancer_4500_5mC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768746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ZH513_brain_cancer_4337_5mC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796971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ZH511_brain_cancer_4633_5mC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844067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ZH453_brain_cancer_6860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845407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ZH313_brain_cancer_plasma_5mC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873632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ZH271_brain_cancer_plasma_5mC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909872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ZH494_brain_cancer_4142_5mC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938097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ZH489_brain_cancer_5052_5mC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9583080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ZH318_brain_cancer_plasma_5mC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10134184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ZH450_brain_cancer_6539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1022773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ZH497_brain_cancer_5131_5mC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10582261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Merge046_3542_plasma_5mC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071208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ZH154_brain_cancer_plasma_5mC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1107449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ZH498_brain_cancer_5100_5mC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1135674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ZH496_brain_cancer_4181_5mC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11899971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Merge086_6870_plasma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11993522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Merge043_5709_plasma_5mC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2610079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ZH011_Plasma_5mC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240560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ZH312_brain_cancer_plasma_5mC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2956705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ZH454_brain_cancer_3380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3311232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Merge091_3543_plasma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3739088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ZH006_Plasma_5mC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380346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ZH471_brain_cancer_3584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389701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ZH540_brain_cancer_3563_5mC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4440240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Merge089_3446_plasma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465021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ZH458_brain_cancer_3465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493247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ZH459_brain_cancer_3466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502602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ZH515_brain_cancer_3621_5mC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522812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ZH276_brain_cancer_plasma_5mC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5779226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ZH455_brain_cancer_3389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6133753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Merge095_3560_plasma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6155029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ZH519_brain_cancer_3657_5mC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6698257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Merge088_3431_plasma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663938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ZH288_brain_cancer_plasma_5mC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7190487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ZH470_brain_cancer_3572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720388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ZH303_brain_cancer_plasma_5mC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7827266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Merge092_3568_plasma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784854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ZH517_brain_cancer_3630_5mC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813079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ZH518_brain_cancer_3654_5mC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860174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ZH465_brain_cancer_3562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888400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ZH461_brain_cancer_3507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9049825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Merge045_6528_plasma_5mC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917965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ZH277_brain_cancer_plasma_5mC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954205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ZH521_brain_cancer_3575_5mC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974415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ZH157_brain_cancer_plasma_5mC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2002640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ZH162_brain_cancer_plasma_5mC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20577513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ZH469_brain_cancer_3569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2067106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ZH516_brain_cancer_3622_5mC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21359895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ZH010_Plasma_5mC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115541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ZH270_brain_cancer_plasma_5mC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21590094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Merge031_3454_plasma_5mC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21872346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Merge047_6458_plasma_5mC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22154598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Merge042_6413_plasma_5mC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87023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622336" y="3227632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27" name="rc327"/>
            <p:cNvSpPr/>
            <p:nvPr/>
          </p:nvSpPr>
          <p:spPr>
            <a:xfrm>
              <a:off x="1049640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1056599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29" name="rc329"/>
            <p:cNvSpPr/>
            <p:nvPr/>
          </p:nvSpPr>
          <p:spPr>
            <a:xfrm>
              <a:off x="1104438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05338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31514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32414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53133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54033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1133342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1260419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382038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1429847" y="939295"/>
              <a:ext cx="202854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 77 Sample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7282160" cy="6400800"/>
            <a:chOff x="914400" y="914400"/>
            <a:chExt cx="1728216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728216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819656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912" y="2164943"/>
              <a:ext cx="256357" cy="3541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6754" y="2164943"/>
              <a:ext cx="256357" cy="3202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61596" y="2164943"/>
              <a:ext cx="256357" cy="3198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46437" y="2164943"/>
              <a:ext cx="256357" cy="1602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1279" y="2164943"/>
              <a:ext cx="256357" cy="3628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16121" y="2164943"/>
              <a:ext cx="256357" cy="2386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300962" y="2164943"/>
              <a:ext cx="256357" cy="2042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85804" y="2164943"/>
              <a:ext cx="256357" cy="4208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70646" y="2164943"/>
              <a:ext cx="256357" cy="2497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55487" y="2164943"/>
              <a:ext cx="256357" cy="350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40329" y="2164943"/>
              <a:ext cx="256357" cy="3268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25171" y="2164943"/>
              <a:ext cx="256357" cy="2067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10012" y="2164943"/>
              <a:ext cx="256357" cy="1772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94854" y="2164943"/>
              <a:ext cx="256357" cy="1643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79695" y="2164943"/>
              <a:ext cx="256357" cy="3017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64537" y="2164943"/>
              <a:ext cx="256357" cy="3362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49379" y="2164943"/>
              <a:ext cx="256357" cy="2361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34220" y="2164943"/>
              <a:ext cx="256357" cy="2550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719062" y="2164943"/>
              <a:ext cx="256357" cy="592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3904" y="2164943"/>
              <a:ext cx="256357" cy="1218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88745" y="2164943"/>
              <a:ext cx="256357" cy="477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73587" y="2164943"/>
              <a:ext cx="256357" cy="2414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58429" y="2164943"/>
              <a:ext cx="256357" cy="1015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43270" y="2164943"/>
              <a:ext cx="256357" cy="2071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428112" y="2164943"/>
              <a:ext cx="256357" cy="2866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712954" y="2164943"/>
              <a:ext cx="256357" cy="2055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97795" y="2164943"/>
              <a:ext cx="256357" cy="5147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2637" y="2164943"/>
              <a:ext cx="256357" cy="813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67479" y="2164943"/>
              <a:ext cx="256357" cy="2587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852320" y="2164943"/>
              <a:ext cx="256357" cy="2321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37162" y="2164943"/>
              <a:ext cx="256357" cy="6005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422004" y="2164943"/>
              <a:ext cx="256357" cy="2912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706845" y="2164943"/>
              <a:ext cx="256357" cy="491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91687" y="2164943"/>
              <a:ext cx="256357" cy="1490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276529" y="2164943"/>
              <a:ext cx="256357" cy="5829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61370" y="2164943"/>
              <a:ext cx="256357" cy="1842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846212" y="2164943"/>
              <a:ext cx="256357" cy="2891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131054" y="2164943"/>
              <a:ext cx="256357" cy="2715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415895" y="2164943"/>
              <a:ext cx="256357" cy="1776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00737" y="2164943"/>
              <a:ext cx="256357" cy="915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985579" y="2164943"/>
              <a:ext cx="256357" cy="3283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270420" y="2164943"/>
              <a:ext cx="256357" cy="1085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55262" y="2164943"/>
              <a:ext cx="256357" cy="3510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840104" y="2164943"/>
              <a:ext cx="256357" cy="2280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124945" y="2164943"/>
              <a:ext cx="256357" cy="1229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409787" y="2164943"/>
              <a:ext cx="256357" cy="2897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694628" y="2164943"/>
              <a:ext cx="256357" cy="1887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979470" y="2164943"/>
              <a:ext cx="256357" cy="2427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64312" y="2164943"/>
              <a:ext cx="256357" cy="216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549153" y="2164943"/>
              <a:ext cx="256357" cy="2947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833995" y="2164943"/>
              <a:ext cx="256357" cy="848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118837" y="2164943"/>
              <a:ext cx="256357" cy="3282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403678" y="2164943"/>
              <a:ext cx="256357" cy="662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688520" y="2164943"/>
              <a:ext cx="256357" cy="3526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973362" y="2164943"/>
              <a:ext cx="256357" cy="1692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258203" y="2164943"/>
              <a:ext cx="256357" cy="3215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543045" y="2164943"/>
              <a:ext cx="256357" cy="455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827887" y="2164943"/>
              <a:ext cx="256357" cy="532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91912" y="2519070"/>
              <a:ext cx="256357" cy="18946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754" y="2485229"/>
              <a:ext cx="256357" cy="20725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61596" y="2484819"/>
              <a:ext cx="256357" cy="19591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6437" y="2325240"/>
              <a:ext cx="256357" cy="22460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31279" y="2527773"/>
              <a:ext cx="256357" cy="18172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16121" y="2403570"/>
              <a:ext cx="256357" cy="19987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300962" y="2369218"/>
              <a:ext cx="256357" cy="21929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5804" y="2585830"/>
              <a:ext cx="256357" cy="16407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70646" y="2414731"/>
              <a:ext cx="256357" cy="20328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155487" y="2199962"/>
              <a:ext cx="256357" cy="23759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40329" y="2491833"/>
              <a:ext cx="256357" cy="17726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25171" y="2371726"/>
              <a:ext cx="256357" cy="21726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10012" y="2342186"/>
              <a:ext cx="256357" cy="21539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294854" y="2329335"/>
              <a:ext cx="256357" cy="22666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79695" y="2466696"/>
              <a:ext cx="256357" cy="20427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64537" y="2501202"/>
              <a:ext cx="256357" cy="21113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149379" y="2401062"/>
              <a:ext cx="256357" cy="22437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34220" y="2419953"/>
              <a:ext cx="256357" cy="19163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19062" y="2224178"/>
              <a:ext cx="256357" cy="23678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03904" y="2286791"/>
              <a:ext cx="256357" cy="21724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88745" y="2212709"/>
              <a:ext cx="256357" cy="22861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573587" y="2406437"/>
              <a:ext cx="256357" cy="22543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58429" y="2266517"/>
              <a:ext cx="256357" cy="19443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43270" y="2372085"/>
              <a:ext cx="256357" cy="21654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428112" y="2451593"/>
              <a:ext cx="256357" cy="207581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712954" y="2370446"/>
              <a:ext cx="256357" cy="21649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997795" y="2679725"/>
              <a:ext cx="256357" cy="19059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82637" y="2246243"/>
              <a:ext cx="256357" cy="23667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567479" y="2423742"/>
              <a:ext cx="256357" cy="19083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852320" y="2397068"/>
              <a:ext cx="256357" cy="22574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37162" y="2224997"/>
              <a:ext cx="256357" cy="22938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0422004" y="2456149"/>
              <a:ext cx="256357" cy="19654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706845" y="2656943"/>
              <a:ext cx="256357" cy="17133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991687" y="2313976"/>
              <a:ext cx="256357" cy="21909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1276529" y="2747919"/>
              <a:ext cx="256357" cy="15864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561370" y="2349148"/>
              <a:ext cx="256357" cy="22492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846212" y="2454102"/>
              <a:ext cx="256357" cy="20179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31054" y="2436490"/>
              <a:ext cx="256357" cy="21630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415895" y="2342595"/>
              <a:ext cx="256357" cy="22997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700737" y="2256483"/>
              <a:ext cx="256357" cy="22845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985579" y="2493267"/>
              <a:ext cx="256357" cy="20841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3270420" y="2273480"/>
              <a:ext cx="256357" cy="22540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555262" y="2515998"/>
              <a:ext cx="256357" cy="20718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840104" y="2392973"/>
              <a:ext cx="256357" cy="20447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124945" y="2287866"/>
              <a:ext cx="256357" cy="22113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409787" y="2454665"/>
              <a:ext cx="256357" cy="19866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694628" y="2353654"/>
              <a:ext cx="256357" cy="19590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979470" y="2407717"/>
              <a:ext cx="256357" cy="21917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264312" y="2381300"/>
              <a:ext cx="256357" cy="22477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549153" y="2459682"/>
              <a:ext cx="256357" cy="21672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5833995" y="2249776"/>
              <a:ext cx="256357" cy="2348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6118837" y="2493216"/>
              <a:ext cx="256357" cy="21170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6403678" y="2231243"/>
              <a:ext cx="256357" cy="23907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688520" y="2517585"/>
              <a:ext cx="256357" cy="20312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973362" y="2334199"/>
              <a:ext cx="256357" cy="22165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258203" y="2486509"/>
              <a:ext cx="256357" cy="20723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543045" y="2620081"/>
              <a:ext cx="256357" cy="17810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7827887" y="2697081"/>
              <a:ext cx="256357" cy="18962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91912" y="4413754"/>
              <a:ext cx="256357" cy="3110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6754" y="4557822"/>
              <a:ext cx="256357" cy="1669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61596" y="4443960"/>
              <a:ext cx="256357" cy="2808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446437" y="4571338"/>
              <a:ext cx="256357" cy="1534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31279" y="4345048"/>
              <a:ext cx="256357" cy="379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16121" y="4402337"/>
              <a:ext cx="256357" cy="3224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300962" y="4562173"/>
              <a:ext cx="256357" cy="1626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585804" y="4226580"/>
              <a:ext cx="256357" cy="498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870646" y="4447544"/>
              <a:ext cx="256357" cy="2772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55487" y="4575945"/>
              <a:ext cx="256357" cy="1488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40329" y="4264465"/>
              <a:ext cx="256357" cy="4603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25171" y="4544408"/>
              <a:ext cx="256357" cy="180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10012" y="4496181"/>
              <a:ext cx="256357" cy="2285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294854" y="4596014"/>
              <a:ext cx="256357" cy="12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579695" y="4509441"/>
              <a:ext cx="256357" cy="2153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64537" y="4612602"/>
              <a:ext cx="256357" cy="1121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149379" y="4644856"/>
              <a:ext cx="256357" cy="799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434220" y="4336294"/>
              <a:ext cx="256357" cy="3884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19062" y="4592021"/>
              <a:ext cx="256357" cy="1327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003904" y="4459268"/>
              <a:ext cx="256357" cy="265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88745" y="4498843"/>
              <a:ext cx="256357" cy="2259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73587" y="4660778"/>
              <a:ext cx="256357" cy="63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858429" y="4210913"/>
              <a:ext cx="256357" cy="513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143270" y="4537497"/>
              <a:ext cx="256357" cy="1872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28112" y="4527411"/>
              <a:ext cx="256357" cy="1973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712954" y="4535398"/>
              <a:ext cx="256357" cy="189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997795" y="4585724"/>
              <a:ext cx="256357" cy="1390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282637" y="4613012"/>
              <a:ext cx="256357" cy="1117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7479" y="4332045"/>
              <a:ext cx="256357" cy="3927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852320" y="4654532"/>
              <a:ext cx="256357" cy="702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137162" y="4518810"/>
              <a:ext cx="256357" cy="2059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422004" y="4421587"/>
              <a:ext cx="256357" cy="3031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706845" y="4370288"/>
              <a:ext cx="256357" cy="3544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991687" y="4504884"/>
              <a:ext cx="256357" cy="2198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276529" y="4334400"/>
              <a:ext cx="256357" cy="3903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1561370" y="4598421"/>
              <a:ext cx="256357" cy="1263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1846212" y="4472016"/>
              <a:ext cx="256357" cy="2527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131054" y="4599496"/>
              <a:ext cx="256357" cy="125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2415895" y="4642296"/>
              <a:ext cx="256357" cy="824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2700737" y="4541080"/>
              <a:ext cx="256357" cy="1836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2985579" y="4577430"/>
              <a:ext cx="256357" cy="1473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3270420" y="4527564"/>
              <a:ext cx="256357" cy="1972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3555262" y="4587874"/>
              <a:ext cx="256357" cy="13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3840104" y="4437766"/>
              <a:ext cx="256357" cy="2870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24945" y="4499253"/>
              <a:ext cx="256357" cy="225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09787" y="4441298"/>
              <a:ext cx="256357" cy="2834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694628" y="4312743"/>
              <a:ext cx="256357" cy="4120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979470" y="4599496"/>
              <a:ext cx="256357" cy="125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64312" y="4629036"/>
              <a:ext cx="256357" cy="957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549153" y="4626886"/>
              <a:ext cx="256357" cy="978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833995" y="4598472"/>
              <a:ext cx="256357" cy="126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6118837" y="4610247"/>
              <a:ext cx="256357" cy="1145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6403678" y="4622022"/>
              <a:ext cx="256357" cy="1027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6688520" y="4548811"/>
              <a:ext cx="256357" cy="1759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6973362" y="4550705"/>
              <a:ext cx="256357" cy="1740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7258203" y="4558897"/>
              <a:ext cx="256357" cy="1658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7543045" y="4401109"/>
              <a:ext cx="256357" cy="3236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7827887" y="4593352"/>
              <a:ext cx="256357" cy="1314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549186" y="1908960"/>
              <a:ext cx="16577784" cy="28158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549186" y="1908960"/>
              <a:ext cx="0" cy="2815813"/>
            </a:xfrm>
            <a:custGeom>
              <a:avLst/>
              <a:pathLst>
                <a:path w="0" h="2815813">
                  <a:moveTo>
                    <a:pt x="0" y="2815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1137784" y="467500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7784" y="403505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37784" y="33950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37784" y="275513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37784" y="211517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14392" y="472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14392" y="408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14392" y="344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14392" y="280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14392" y="2164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5400000">
              <a:off x="7538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ZH404_liver_cancer_AS1110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3866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ZH418_liver_cancer_AS1129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3235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ZH415_liver_cancer_AS1124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60834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ZH413_liver_cancer_AS1120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9319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ZH416_liver_cancer_AS1125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1780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ZH403_liver_cancer_AS1109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6287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ZH411_liver_cancer_AS1117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4771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ZH401_liver_cancer_AS1106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03255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ZH398_liver_cancer_AS1097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332127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ZH390_liver_cancer_plasma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6022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ZH402_liver_cancer_AS1107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88708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ZH412_liver_cancer_AS1118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1719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ZH405_liver_cancer_AS1112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28279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ZH280_liver_cancer_plasma_5mC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7416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ZH394_liver_cancer_AS1076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8524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ZH176_liver_cancer_plasma_5mC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51373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ZH171_liver_cancer_plasma_5mC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55961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ZH406_liver_cancer_AS1113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8957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ZH388_liver_cancer_plasma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6180544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ZH392_liver_cancer_plasma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64653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ZH387_liver_cancer_plasma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65615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ZH175_liver_cancer_plasma_5mC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8463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ZH378_liver_cancer_plasma_5mC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713120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ZH281_liver_cancer_plasma_5mC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75900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ZH409_liver_cancer_AS1115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77311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Merge063_AS1047_plasma_5mC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985734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ZH186_liver_cancer_plasma_5mC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83008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Merge032_AS1024_plasma_5mC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8585679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Merge067_AS1021_plasma_5mC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884025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ZH173_liver_cancer_plasma_5mC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93138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ZH389_liver_cancer_plasma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94099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ZH267_liver_cancer_plasma_5mC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9868757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ZH410_liver_cancer_AS1116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99796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ZH279_liver_cancer_plasma_5mC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04384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ZH396_liver_cancer_AS1090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10579570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Merge034_AS1030_plasma_5mC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10081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ZH397_liver_cancer_AS1091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11492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Merge065_AS1045_plasma_5mC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11434095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Merge033_AS1028_plasma_5mC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16886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ZH326_liver_cancer_plasma_5mC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19735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ZH180_liver_cancer_plasma_5mC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22583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ZH269_liver_cancer_plasma_5mC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12573462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Merge066_AS1054_plasma_5mC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128280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ZH283_liver_cancer_plasma_5mC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133015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ZH391_liver_cancer_plasma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357169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ZH408_liver_cancer_AS1123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136825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ZH377_liver_cancer_plasma_5mC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14186372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Merge068_AS1067_plasma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14252250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ZH174_liver_cancer_plasma_5mC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14567353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Merge064_AS1055_plasma_5mC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15040897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Merge067_AS1068_plasma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151370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Merge035_AS1041_plasma_5mC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15610580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Merge066_AS1069_plasma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156764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ZH166_liver_cancer_plasma_5mC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16180263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Merge065_AS1070_plasma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162461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ZH266_liver_cancer_plasma_5mC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16530983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ZH319_liver_cancer_plasma_5mC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17034788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Merge064_AS1072_plasma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6419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622336" y="3254917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789036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795995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843834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44734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70910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71810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92529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93429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872738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99815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121434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8857040" y="939295"/>
              <a:ext cx="196207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 58 Sample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3317200" cy="6400800"/>
            <a:chOff x="914400" y="914400"/>
            <a:chExt cx="233172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33172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2315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479" y="2164329"/>
              <a:ext cx="253759" cy="7382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435" y="2164329"/>
              <a:ext cx="253759" cy="3448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5390" y="2164329"/>
              <a:ext cx="253759" cy="7002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7346" y="2164329"/>
              <a:ext cx="253759" cy="1543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9301" y="2164329"/>
              <a:ext cx="253759" cy="7461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1256" y="2164329"/>
              <a:ext cx="253759" cy="4967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3212" y="2164329"/>
              <a:ext cx="253759" cy="6094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5167" y="2164329"/>
              <a:ext cx="253759" cy="2539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7123" y="2164329"/>
              <a:ext cx="253759" cy="1844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29078" y="2164329"/>
              <a:ext cx="253759" cy="4951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1034" y="2164329"/>
              <a:ext cx="253759" cy="5393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2989" y="2164329"/>
              <a:ext cx="253759" cy="4283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4944" y="2164329"/>
              <a:ext cx="253759" cy="60450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56900" y="2164329"/>
              <a:ext cx="253759" cy="2316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38855" y="2164329"/>
              <a:ext cx="253759" cy="3395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0811" y="2164329"/>
              <a:ext cx="253759" cy="6788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2766" y="2164329"/>
              <a:ext cx="253759" cy="2412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4721" y="2164329"/>
              <a:ext cx="253759" cy="7191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66677" y="2164329"/>
              <a:ext cx="253759" cy="6352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48632" y="2164329"/>
              <a:ext cx="253759" cy="3614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0588" y="2164329"/>
              <a:ext cx="253759" cy="3318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2543" y="2164329"/>
              <a:ext cx="253759" cy="2029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94499" y="2164329"/>
              <a:ext cx="253759" cy="5179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76454" y="2164329"/>
              <a:ext cx="253759" cy="2691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58409" y="2164329"/>
              <a:ext cx="253759" cy="5567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0365" y="2164329"/>
              <a:ext cx="253759" cy="1871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22320" y="2164329"/>
              <a:ext cx="253759" cy="3585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04276" y="2164329"/>
              <a:ext cx="253759" cy="4912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86231" y="2164329"/>
              <a:ext cx="253759" cy="4337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68186" y="2164329"/>
              <a:ext cx="253759" cy="6134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0142" y="2164329"/>
              <a:ext cx="253759" cy="2155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32097" y="2164329"/>
              <a:ext cx="253759" cy="1850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14053" y="2164329"/>
              <a:ext cx="253759" cy="3532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896008" y="2164329"/>
              <a:ext cx="253759" cy="3803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77964" y="2164329"/>
              <a:ext cx="253759" cy="1431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59919" y="2164329"/>
              <a:ext cx="253759" cy="2255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41874" y="2164329"/>
              <a:ext cx="253759" cy="4381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23830" y="2164329"/>
              <a:ext cx="253759" cy="4995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05785" y="2164329"/>
              <a:ext cx="253759" cy="1555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87741" y="2164329"/>
              <a:ext cx="253759" cy="2257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69696" y="2164329"/>
              <a:ext cx="253759" cy="1844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51651" y="2164329"/>
              <a:ext cx="253759" cy="977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33607" y="2164329"/>
              <a:ext cx="253759" cy="976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15562" y="2164329"/>
              <a:ext cx="253759" cy="1924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997518" y="2164329"/>
              <a:ext cx="253759" cy="3717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79473" y="2164329"/>
              <a:ext cx="253759" cy="2018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61429" y="2164329"/>
              <a:ext cx="253759" cy="3460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43384" y="2164329"/>
              <a:ext cx="253759" cy="2090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25339" y="2164329"/>
              <a:ext cx="253759" cy="2011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07295" y="2164329"/>
              <a:ext cx="253759" cy="17855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689250" y="2164329"/>
              <a:ext cx="253759" cy="900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71206" y="2164329"/>
              <a:ext cx="253759" cy="2253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53161" y="2164329"/>
              <a:ext cx="253759" cy="1874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35116" y="2164329"/>
              <a:ext cx="253759" cy="1509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17072" y="2164329"/>
              <a:ext cx="253759" cy="21885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099027" y="2164329"/>
              <a:ext cx="253759" cy="778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80983" y="2164329"/>
              <a:ext cx="253759" cy="2154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62938" y="2164329"/>
              <a:ext cx="253759" cy="2859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44894" y="2164329"/>
              <a:ext cx="253759" cy="1916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6849" y="2164329"/>
              <a:ext cx="253759" cy="1776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08804" y="2164329"/>
              <a:ext cx="253759" cy="2005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790760" y="2164329"/>
              <a:ext cx="253759" cy="1784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72715" y="2164329"/>
              <a:ext cx="253759" cy="1702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54671" y="2164329"/>
              <a:ext cx="253759" cy="2085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36626" y="2164329"/>
              <a:ext cx="253759" cy="2587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18581" y="2164329"/>
              <a:ext cx="253759" cy="2579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00537" y="2164329"/>
              <a:ext cx="253759" cy="1394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482492" y="2164329"/>
              <a:ext cx="253759" cy="1725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64448" y="2164329"/>
              <a:ext cx="253759" cy="1555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46403" y="2164329"/>
              <a:ext cx="253759" cy="1141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28359" y="2164329"/>
              <a:ext cx="253759" cy="835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10314" y="2164329"/>
              <a:ext cx="253759" cy="892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892269" y="2164329"/>
              <a:ext cx="253759" cy="1018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74225" y="2164329"/>
              <a:ext cx="253759" cy="514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56180" y="2164329"/>
              <a:ext cx="253759" cy="730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38136" y="2164329"/>
              <a:ext cx="253759" cy="1148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20091" y="2164329"/>
              <a:ext cx="253759" cy="718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3302046" y="2164329"/>
              <a:ext cx="253759" cy="827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584002" y="2164329"/>
              <a:ext cx="253759" cy="1285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3865957" y="2164329"/>
              <a:ext cx="253759" cy="1620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91479" y="2902548"/>
              <a:ext cx="253759" cy="566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73435" y="2509178"/>
              <a:ext cx="253759" cy="3441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55390" y="2864600"/>
              <a:ext cx="253759" cy="734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37346" y="2318673"/>
              <a:ext cx="253759" cy="7121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719301" y="2910465"/>
              <a:ext cx="253759" cy="398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01256" y="2661123"/>
              <a:ext cx="253759" cy="773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83212" y="2773791"/>
              <a:ext cx="253759" cy="1766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565167" y="2418318"/>
              <a:ext cx="253759" cy="4662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7123" y="2348807"/>
              <a:ext cx="253759" cy="4768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129078" y="2659488"/>
              <a:ext cx="253759" cy="1310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11034" y="2703667"/>
              <a:ext cx="253759" cy="2363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692989" y="2592684"/>
              <a:ext cx="253759" cy="4122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74944" y="2768837"/>
              <a:ext cx="253759" cy="1779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56900" y="2395948"/>
              <a:ext cx="253759" cy="4048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38855" y="2503867"/>
              <a:ext cx="253759" cy="3627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20811" y="2843200"/>
              <a:ext cx="253759" cy="749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102766" y="2405550"/>
              <a:ext cx="253759" cy="5881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84721" y="2883498"/>
              <a:ext cx="253759" cy="650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6677" y="2799532"/>
              <a:ext cx="253759" cy="693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8632" y="2525828"/>
              <a:ext cx="253759" cy="3354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0588" y="2496155"/>
              <a:ext cx="253759" cy="4791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12543" y="2367296"/>
              <a:ext cx="253759" cy="4359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794499" y="2682318"/>
              <a:ext cx="253759" cy="1431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76454" y="2433436"/>
              <a:ext cx="253759" cy="5505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58409" y="2721032"/>
              <a:ext cx="253759" cy="1071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640365" y="2351463"/>
              <a:ext cx="253759" cy="4008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922320" y="2522917"/>
              <a:ext cx="253759" cy="3075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04276" y="2655556"/>
              <a:ext cx="253759" cy="1036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486231" y="2598098"/>
              <a:ext cx="253759" cy="1980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68186" y="2777775"/>
              <a:ext cx="253759" cy="1337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050142" y="2379860"/>
              <a:ext cx="253759" cy="164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32097" y="2349369"/>
              <a:ext cx="253759" cy="1949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614053" y="2517605"/>
              <a:ext cx="253759" cy="2212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896008" y="2544675"/>
              <a:ext cx="253759" cy="2948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1177964" y="2307488"/>
              <a:ext cx="253759" cy="2284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1459919" y="2389870"/>
              <a:ext cx="253759" cy="2486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1741874" y="2602490"/>
              <a:ext cx="253759" cy="1434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023830" y="2663881"/>
              <a:ext cx="253759" cy="1086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2305785" y="2319899"/>
              <a:ext cx="253759" cy="1384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2587741" y="2390125"/>
              <a:ext cx="253759" cy="1695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2869696" y="2348756"/>
              <a:ext cx="253759" cy="401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151651" y="2262084"/>
              <a:ext cx="253759" cy="164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433607" y="2261930"/>
              <a:ext cx="253759" cy="180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715562" y="2356774"/>
              <a:ext cx="253759" cy="294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997518" y="2536043"/>
              <a:ext cx="253759" cy="339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279473" y="2366172"/>
              <a:ext cx="253759" cy="311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561429" y="2510353"/>
              <a:ext cx="253759" cy="359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843384" y="2373424"/>
              <a:ext cx="253759" cy="278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125339" y="2365457"/>
              <a:ext cx="253759" cy="323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407295" y="2342882"/>
              <a:ext cx="253759" cy="368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689250" y="2254372"/>
              <a:ext cx="253759" cy="244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971206" y="2389717"/>
              <a:ext cx="253759" cy="672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6253161" y="2351820"/>
              <a:ext cx="253759" cy="299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6535116" y="2315302"/>
              <a:ext cx="253759" cy="177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6817072" y="2383179"/>
              <a:ext cx="253759" cy="537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099027" y="2242216"/>
              <a:ext cx="253759" cy="11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7380983" y="2379809"/>
              <a:ext cx="253759" cy="332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7662938" y="2450290"/>
              <a:ext cx="253759" cy="482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944894" y="2355957"/>
              <a:ext cx="253759" cy="219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8226849" y="2342014"/>
              <a:ext cx="253759" cy="1407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8508804" y="2364895"/>
              <a:ext cx="253759" cy="183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90760" y="2342729"/>
              <a:ext cx="253759" cy="371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072715" y="2334557"/>
              <a:ext cx="253759" cy="325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9354671" y="2372863"/>
              <a:ext cx="253759" cy="282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9636626" y="2423119"/>
              <a:ext cx="253759" cy="488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9918581" y="2422251"/>
              <a:ext cx="253759" cy="337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0200537" y="2303760"/>
              <a:ext cx="253759" cy="265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482492" y="2336907"/>
              <a:ext cx="253759" cy="607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0764448" y="2319899"/>
              <a:ext cx="253759" cy="801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046403" y="2278478"/>
              <a:ext cx="253759" cy="672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328359" y="2247834"/>
              <a:ext cx="253759" cy="603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610314" y="2253554"/>
              <a:ext cx="253759" cy="777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892269" y="2266221"/>
              <a:ext cx="253759" cy="554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2174225" y="2215811"/>
              <a:ext cx="253759" cy="316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2456180" y="2237415"/>
              <a:ext cx="253759" cy="571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2738136" y="2279193"/>
              <a:ext cx="253759" cy="689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3020091" y="2236189"/>
              <a:ext cx="253759" cy="330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3302046" y="2247068"/>
              <a:ext cx="253759" cy="1737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3584002" y="2292830"/>
              <a:ext cx="253759" cy="558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3865957" y="2326385"/>
              <a:ext cx="253759" cy="632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91479" y="2959240"/>
              <a:ext cx="253759" cy="17587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873435" y="2853364"/>
              <a:ext cx="253759" cy="18646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55390" y="2938095"/>
              <a:ext cx="253759" cy="1779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37346" y="3030794"/>
              <a:ext cx="253759" cy="16872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719301" y="2950302"/>
              <a:ext cx="253759" cy="17677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001256" y="2738499"/>
              <a:ext cx="253759" cy="19795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3212" y="2950404"/>
              <a:ext cx="253759" cy="17676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65167" y="2884570"/>
              <a:ext cx="253759" cy="18334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847123" y="2825631"/>
              <a:ext cx="253759" cy="18923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129078" y="2790543"/>
              <a:ext cx="253759" cy="19274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11034" y="2939985"/>
              <a:ext cx="253759" cy="17780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692989" y="3004951"/>
              <a:ext cx="253759" cy="17130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974944" y="2946778"/>
              <a:ext cx="253759" cy="17712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256900" y="2800758"/>
              <a:ext cx="253759" cy="1917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538855" y="2866592"/>
              <a:ext cx="253759" cy="18514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820811" y="2918126"/>
              <a:ext cx="253759" cy="17998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102766" y="2993715"/>
              <a:ext cx="253759" cy="17242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384721" y="2948514"/>
              <a:ext cx="253759" cy="17695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666677" y="2868891"/>
              <a:ext cx="253759" cy="18491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948632" y="2861281"/>
              <a:ext cx="253759" cy="18567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30588" y="2975328"/>
              <a:ext cx="253759" cy="17426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512543" y="2803210"/>
              <a:ext cx="253759" cy="19148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794499" y="2825427"/>
              <a:ext cx="253759" cy="18925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76454" y="2983960"/>
              <a:ext cx="253759" cy="17340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358409" y="2828134"/>
              <a:ext cx="253759" cy="18898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640365" y="2752340"/>
              <a:ext cx="253759" cy="1965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922320" y="2830483"/>
              <a:ext cx="253759" cy="18875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204276" y="2759235"/>
              <a:ext cx="253759" cy="1958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486231" y="2796162"/>
              <a:ext cx="253759" cy="19218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9768186" y="2911537"/>
              <a:ext cx="253759" cy="18064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050142" y="2544062"/>
              <a:ext cx="253759" cy="21739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332097" y="2544368"/>
              <a:ext cx="253759" cy="2173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614053" y="2738806"/>
              <a:ext cx="253759" cy="19792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0896008" y="2839574"/>
              <a:ext cx="253759" cy="18784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1177964" y="2535941"/>
              <a:ext cx="253759" cy="21820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1459919" y="2638497"/>
              <a:ext cx="253759" cy="2079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1741874" y="2745905"/>
              <a:ext cx="253759" cy="19721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023830" y="2772565"/>
              <a:ext cx="253759" cy="19454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305785" y="2458360"/>
              <a:ext cx="253759" cy="22596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587741" y="2559690"/>
              <a:ext cx="253759" cy="21583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869696" y="2388900"/>
              <a:ext cx="253759" cy="2329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3151651" y="2278529"/>
              <a:ext cx="253759" cy="24394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3433607" y="2279959"/>
              <a:ext cx="253759" cy="24380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3715562" y="2386193"/>
              <a:ext cx="253759" cy="23318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997518" y="2570007"/>
              <a:ext cx="253759" cy="21480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279473" y="2397327"/>
              <a:ext cx="253759" cy="23206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561429" y="2546309"/>
              <a:ext cx="253759" cy="2171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843384" y="2401260"/>
              <a:ext cx="253759" cy="23167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125339" y="2397838"/>
              <a:ext cx="253759" cy="23201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407295" y="2379758"/>
              <a:ext cx="253759" cy="2338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689250" y="2278785"/>
              <a:ext cx="253759" cy="24392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971206" y="2456981"/>
              <a:ext cx="253759" cy="22610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6253161" y="2381800"/>
              <a:ext cx="253759" cy="23362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6535116" y="2333025"/>
              <a:ext cx="253759" cy="23849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6817072" y="2436960"/>
              <a:ext cx="253759" cy="22810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7099027" y="2253912"/>
              <a:ext cx="253759" cy="2464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7380983" y="2413058"/>
              <a:ext cx="253759" cy="23049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7662938" y="2498555"/>
              <a:ext cx="253759" cy="2219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7944894" y="2377868"/>
              <a:ext cx="253759" cy="23401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8226849" y="2482773"/>
              <a:ext cx="253759" cy="22352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8508804" y="2383231"/>
              <a:ext cx="253759" cy="23347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8790760" y="2379860"/>
              <a:ext cx="253759" cy="23381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9072715" y="2367091"/>
              <a:ext cx="253759" cy="23509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9354671" y="2401106"/>
              <a:ext cx="253759" cy="23169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9636626" y="2471946"/>
              <a:ext cx="253759" cy="22460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9918581" y="2456011"/>
              <a:ext cx="253759" cy="22620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0200537" y="2330318"/>
              <a:ext cx="253759" cy="2387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482492" y="2397633"/>
              <a:ext cx="253759" cy="23203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764448" y="2400085"/>
              <a:ext cx="253759" cy="2317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1046403" y="2345691"/>
              <a:ext cx="253759" cy="23723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1328359" y="2308203"/>
              <a:ext cx="253759" cy="24098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1610314" y="2331289"/>
              <a:ext cx="253759" cy="2386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1892269" y="2321636"/>
              <a:ext cx="253759" cy="23963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2174225" y="2247477"/>
              <a:ext cx="253759" cy="24705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456180" y="2294567"/>
              <a:ext cx="253759" cy="24234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2738136" y="2348143"/>
              <a:ext cx="253759" cy="23698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3020091" y="2269285"/>
              <a:ext cx="253759" cy="24487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3302046" y="2420821"/>
              <a:ext cx="253759" cy="2297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3584002" y="2348654"/>
              <a:ext cx="253759" cy="23693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3865957" y="2389615"/>
              <a:ext cx="253759" cy="2328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49186" y="1908960"/>
              <a:ext cx="22612824" cy="28090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49186" y="1908960"/>
              <a:ext cx="0" cy="2809054"/>
            </a:xfrm>
            <a:custGeom>
              <a:avLst/>
              <a:pathLst>
                <a:path w="0" h="2809054">
                  <a:moveTo>
                    <a:pt x="0" y="2809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1137784" y="46682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137784" y="402982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137784" y="339140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137784" y="2752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1137784" y="211456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1514392" y="471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14392" y="4079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4392" y="3441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514392" y="280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514392" y="2164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 rot="-5400000">
              <a:off x="851497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Merge078_L0253_plasma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6631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ZH420_normal_L0180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41540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Merge079_L0262_plasma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160183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ZH372_normal_plasma_5mC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197931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Merge076_L0107_plasma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226127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Merge077_L0251_plasma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2676090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ZH427_normal_L0286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272965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ZH374_normal_plasma_5mC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301161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ZH375_normal_plasma_5mC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3521956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ZH426_normal_L0285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3803912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ZH428_normal_L0301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408586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ZH419_normal_L0176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436782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ZH424_normal_L0276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442138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ZH371_normal_plasma_5mC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493173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ZH421_normal_L0198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508082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Merge082_L0304_plasma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526725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ZH272_normal_plasma_5mC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5644740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Merge085_L0287_plasma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592669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Merge083_L0310_plasma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611312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ZH324_normal_plasma_5mC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639507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ZH273_normal_plasma_5mC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667703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ZH373_normal_plasma_5mC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718737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ZH446_normal_L0305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724094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ZH332_normal_plasma_5mC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7751288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ZH435_normal_L0257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780485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ZH275_normal_plasma_5mC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808680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ZH274_normal_plasma_5mC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8597154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ZH429_normal_L0105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8879109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ZH437_normal_L0259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9161065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ZH441_normal_L0271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921463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ZH295_normal_plasma_5mC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949658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ZH294_normal_plasma_5mC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0006931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ZH442_normal_L0275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006049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ZH333_normal_plasma_5mC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034245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ZH299_normal_plasma_5mC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0624408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ZH293_normal_plasma_5mC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1001892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Merge093_L0223_plasma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128384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Merge094_L0230_plasma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147027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ZH300_normal_plasma_5mC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1752230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ZH296_normal_plasma_5mC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260661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ZH570_5mC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288857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ZH577_5mC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317052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ZH583_5mC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345248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ZH575_5mC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373443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ZH574_5mC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401639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ZH568_5mC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4298348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ZH573_5mC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4580303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ZH587_5mC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486225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ZH579_5mC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144214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ZH581_5mC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542616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ZH580_5mC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570812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ZH567_5mC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5990080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ZH585_5mC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627203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655399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ZH582_5mC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683594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ZH569_5mC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636424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ZH601_normal_L587100258_5mC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664619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ZH602_normal_L587101460_5mC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692815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ZH603_normal_L587101751_5mC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721010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ZH604_normal_L587101758_5mC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1749206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ZH605_normal_L587101955_5mC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1777402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ZH606_normal_L587102427_5mC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1805597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ZH607_normal_L587102444_5mC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1833793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ZH608_normal_L587102503_5mC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1861988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ZH609_normal_L587102534_5mC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1890184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ZH610_normal_L587102548_5mC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918379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ZH611_normal_L587102705_5mC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1946575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ZH612_normal_L587102708_5mC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974770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ZH618_normal_L587102821_5mC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2002966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ZH619_normal_L587101229_5mC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2031161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ZH620_normal_L587103461_5mC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2059357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ZH621_normal_L587101507_5mC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2087552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ZH622_normal_L587103340_5mC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2115748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ZH623_normal_L587102183_5mC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5400000">
              <a:off x="2143944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ZH624_normal_L587103979_5mC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5400000">
              <a:off x="2172139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ZH625_normal_L587100742_5mC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2200335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ZH626_normal_L587103588_5mC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5400000">
              <a:off x="2228530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ZH627_normal_L587102447_5mC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2256726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ZH628_normal_L587101236_5mC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2284921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ZH629_normal_L587100058_5mC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28171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22336" y="3251538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1090788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097747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1145586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146486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272662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73562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394281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3951819" y="1489737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174490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301567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423186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2086198" y="943961"/>
              <a:ext cx="1538800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 80 Sample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2505" y="0"/>
                  </a:lnTo>
                  <a:lnTo>
                    <a:pt x="3387596" y="0"/>
                  </a:lnTo>
                  <a:lnTo>
                    <a:pt x="3362687" y="0"/>
                  </a:lnTo>
                  <a:lnTo>
                    <a:pt x="3337778" y="0"/>
                  </a:lnTo>
                  <a:lnTo>
                    <a:pt x="3312869" y="0"/>
                  </a:lnTo>
                  <a:lnTo>
                    <a:pt x="3287961" y="0"/>
                  </a:lnTo>
                  <a:lnTo>
                    <a:pt x="3263052" y="0"/>
                  </a:lnTo>
                  <a:lnTo>
                    <a:pt x="3238143" y="0"/>
                  </a:lnTo>
                  <a:lnTo>
                    <a:pt x="3213234" y="0"/>
                  </a:lnTo>
                  <a:lnTo>
                    <a:pt x="3188325" y="0"/>
                  </a:lnTo>
                  <a:lnTo>
                    <a:pt x="3163417" y="0"/>
                  </a:lnTo>
                  <a:lnTo>
                    <a:pt x="3138508" y="0"/>
                  </a:lnTo>
                  <a:lnTo>
                    <a:pt x="3113599" y="0"/>
                  </a:lnTo>
                  <a:lnTo>
                    <a:pt x="3088690" y="0"/>
                  </a:lnTo>
                  <a:lnTo>
                    <a:pt x="3063781" y="0"/>
                  </a:lnTo>
                  <a:lnTo>
                    <a:pt x="3038873" y="0"/>
                  </a:lnTo>
                  <a:lnTo>
                    <a:pt x="3013964" y="0"/>
                  </a:lnTo>
                  <a:lnTo>
                    <a:pt x="2989055" y="0"/>
                  </a:lnTo>
                  <a:lnTo>
                    <a:pt x="2964146" y="0"/>
                  </a:lnTo>
                  <a:lnTo>
                    <a:pt x="2939237" y="0"/>
                  </a:lnTo>
                  <a:lnTo>
                    <a:pt x="2914329" y="0"/>
                  </a:lnTo>
                  <a:lnTo>
                    <a:pt x="2889420" y="0"/>
                  </a:lnTo>
                  <a:lnTo>
                    <a:pt x="2864511" y="0"/>
                  </a:lnTo>
                  <a:lnTo>
                    <a:pt x="2839602" y="0"/>
                  </a:lnTo>
                  <a:lnTo>
                    <a:pt x="2814693" y="0"/>
                  </a:lnTo>
                  <a:lnTo>
                    <a:pt x="2789785" y="0"/>
                  </a:lnTo>
                  <a:lnTo>
                    <a:pt x="2764876" y="0"/>
                  </a:lnTo>
                  <a:lnTo>
                    <a:pt x="2739967" y="0"/>
                  </a:lnTo>
                  <a:lnTo>
                    <a:pt x="2715058" y="0"/>
                  </a:lnTo>
                  <a:lnTo>
                    <a:pt x="2690149" y="0"/>
                  </a:lnTo>
                  <a:lnTo>
                    <a:pt x="2665241" y="0"/>
                  </a:lnTo>
                  <a:lnTo>
                    <a:pt x="2615423" y="0"/>
                  </a:lnTo>
                  <a:lnTo>
                    <a:pt x="2590514" y="0"/>
                  </a:lnTo>
                  <a:lnTo>
                    <a:pt x="2565606" y="0"/>
                  </a:lnTo>
                  <a:lnTo>
                    <a:pt x="2540697" y="0"/>
                  </a:lnTo>
                  <a:lnTo>
                    <a:pt x="2515788" y="0"/>
                  </a:lnTo>
                  <a:lnTo>
                    <a:pt x="2490879" y="0"/>
                  </a:lnTo>
                  <a:lnTo>
                    <a:pt x="2465970" y="0"/>
                  </a:lnTo>
                  <a:lnTo>
                    <a:pt x="2441062" y="0"/>
                  </a:lnTo>
                  <a:lnTo>
                    <a:pt x="2416153" y="0"/>
                  </a:lnTo>
                  <a:lnTo>
                    <a:pt x="2391244" y="0"/>
                  </a:lnTo>
                  <a:lnTo>
                    <a:pt x="2366335" y="0"/>
                  </a:lnTo>
                  <a:lnTo>
                    <a:pt x="2341426" y="0"/>
                  </a:lnTo>
                  <a:lnTo>
                    <a:pt x="2316518" y="0"/>
                  </a:lnTo>
                  <a:lnTo>
                    <a:pt x="2291609" y="0"/>
                  </a:lnTo>
                  <a:lnTo>
                    <a:pt x="2266700" y="0"/>
                  </a:lnTo>
                  <a:lnTo>
                    <a:pt x="2241791" y="0"/>
                  </a:lnTo>
                  <a:lnTo>
                    <a:pt x="2216882" y="0"/>
                  </a:lnTo>
                  <a:lnTo>
                    <a:pt x="2191974" y="0"/>
                  </a:lnTo>
                  <a:lnTo>
                    <a:pt x="2167065" y="0"/>
                  </a:lnTo>
                  <a:lnTo>
                    <a:pt x="2142156" y="0"/>
                  </a:lnTo>
                  <a:lnTo>
                    <a:pt x="2117247" y="0"/>
                  </a:lnTo>
                  <a:lnTo>
                    <a:pt x="2092338" y="0"/>
                  </a:lnTo>
                  <a:lnTo>
                    <a:pt x="2067430" y="0"/>
                  </a:lnTo>
                  <a:lnTo>
                    <a:pt x="2042521" y="0"/>
                  </a:lnTo>
                  <a:lnTo>
                    <a:pt x="2017612" y="0"/>
                  </a:lnTo>
                  <a:lnTo>
                    <a:pt x="1992703" y="0"/>
                  </a:lnTo>
                  <a:lnTo>
                    <a:pt x="1967794" y="0"/>
                  </a:lnTo>
                  <a:lnTo>
                    <a:pt x="1942886" y="0"/>
                  </a:lnTo>
                  <a:lnTo>
                    <a:pt x="1917977" y="0"/>
                  </a:lnTo>
                  <a:lnTo>
                    <a:pt x="1893068" y="0"/>
                  </a:lnTo>
                  <a:lnTo>
                    <a:pt x="1868159" y="0"/>
                  </a:lnTo>
                  <a:lnTo>
                    <a:pt x="1843250" y="0"/>
                  </a:lnTo>
                  <a:lnTo>
                    <a:pt x="1818342" y="0"/>
                  </a:lnTo>
                  <a:lnTo>
                    <a:pt x="1793433" y="0"/>
                  </a:lnTo>
                  <a:lnTo>
                    <a:pt x="1768524" y="0"/>
                  </a:lnTo>
                  <a:lnTo>
                    <a:pt x="1743615" y="0"/>
                  </a:lnTo>
                  <a:lnTo>
                    <a:pt x="1718706" y="0"/>
                  </a:lnTo>
                  <a:lnTo>
                    <a:pt x="1693798" y="0"/>
                  </a:lnTo>
                  <a:lnTo>
                    <a:pt x="1668889" y="0"/>
                  </a:lnTo>
                  <a:lnTo>
                    <a:pt x="1643980" y="0"/>
                  </a:lnTo>
                  <a:lnTo>
                    <a:pt x="1619071" y="0"/>
                  </a:lnTo>
                  <a:lnTo>
                    <a:pt x="1594162" y="0"/>
                  </a:lnTo>
                  <a:lnTo>
                    <a:pt x="1569254" y="0"/>
                  </a:lnTo>
                  <a:lnTo>
                    <a:pt x="1544345" y="0"/>
                  </a:lnTo>
                  <a:lnTo>
                    <a:pt x="1519436" y="0"/>
                  </a:lnTo>
                  <a:lnTo>
                    <a:pt x="1494527" y="0"/>
                  </a:lnTo>
                  <a:lnTo>
                    <a:pt x="1469618" y="0"/>
                  </a:lnTo>
                  <a:lnTo>
                    <a:pt x="1444710" y="0"/>
                  </a:lnTo>
                  <a:lnTo>
                    <a:pt x="1419801" y="0"/>
                  </a:lnTo>
                  <a:lnTo>
                    <a:pt x="1394892" y="0"/>
                  </a:lnTo>
                  <a:lnTo>
                    <a:pt x="1369983" y="0"/>
                  </a:lnTo>
                  <a:lnTo>
                    <a:pt x="1345074" y="0"/>
                  </a:lnTo>
                  <a:lnTo>
                    <a:pt x="1320166" y="0"/>
                  </a:lnTo>
                  <a:lnTo>
                    <a:pt x="1295257" y="0"/>
                  </a:lnTo>
                  <a:lnTo>
                    <a:pt x="1245439" y="0"/>
                  </a:lnTo>
                  <a:lnTo>
                    <a:pt x="1220531" y="0"/>
                  </a:lnTo>
                  <a:lnTo>
                    <a:pt x="1195622" y="0"/>
                  </a:lnTo>
                  <a:lnTo>
                    <a:pt x="1170713" y="0"/>
                  </a:lnTo>
                  <a:lnTo>
                    <a:pt x="1145804" y="0"/>
                  </a:lnTo>
                  <a:lnTo>
                    <a:pt x="1120895" y="0"/>
                  </a:lnTo>
                  <a:lnTo>
                    <a:pt x="1095987" y="0"/>
                  </a:lnTo>
                  <a:lnTo>
                    <a:pt x="1071078" y="0"/>
                  </a:lnTo>
                  <a:lnTo>
                    <a:pt x="1046169" y="0"/>
                  </a:lnTo>
                  <a:lnTo>
                    <a:pt x="1021260" y="0"/>
                  </a:lnTo>
                  <a:lnTo>
                    <a:pt x="996351" y="0"/>
                  </a:lnTo>
                  <a:lnTo>
                    <a:pt x="971443" y="0"/>
                  </a:lnTo>
                  <a:lnTo>
                    <a:pt x="946534" y="0"/>
                  </a:lnTo>
                  <a:lnTo>
                    <a:pt x="921625" y="0"/>
                  </a:lnTo>
                  <a:lnTo>
                    <a:pt x="896716" y="0"/>
                  </a:lnTo>
                  <a:lnTo>
                    <a:pt x="871807" y="0"/>
                  </a:lnTo>
                  <a:lnTo>
                    <a:pt x="846899" y="0"/>
                  </a:lnTo>
                  <a:lnTo>
                    <a:pt x="821990" y="0"/>
                  </a:lnTo>
                  <a:lnTo>
                    <a:pt x="797081" y="0"/>
                  </a:lnTo>
                  <a:lnTo>
                    <a:pt x="747263" y="0"/>
                  </a:lnTo>
                  <a:lnTo>
                    <a:pt x="722355" y="0"/>
                  </a:lnTo>
                  <a:lnTo>
                    <a:pt x="697446" y="0"/>
                  </a:lnTo>
                  <a:lnTo>
                    <a:pt x="672537" y="0"/>
                  </a:lnTo>
                  <a:lnTo>
                    <a:pt x="647628" y="0"/>
                  </a:lnTo>
                  <a:lnTo>
                    <a:pt x="622719" y="0"/>
                  </a:lnTo>
                  <a:lnTo>
                    <a:pt x="597811" y="0"/>
                  </a:lnTo>
                  <a:lnTo>
                    <a:pt x="572902" y="0"/>
                  </a:lnTo>
                  <a:lnTo>
                    <a:pt x="547993" y="0"/>
                  </a:lnTo>
                  <a:lnTo>
                    <a:pt x="523084" y="0"/>
                  </a:lnTo>
                  <a:lnTo>
                    <a:pt x="498175" y="0"/>
                  </a:lnTo>
                  <a:lnTo>
                    <a:pt x="473267" y="0"/>
                  </a:lnTo>
                  <a:lnTo>
                    <a:pt x="448358" y="0"/>
                  </a:lnTo>
                  <a:lnTo>
                    <a:pt x="423449" y="0"/>
                  </a:lnTo>
                  <a:lnTo>
                    <a:pt x="398540" y="0"/>
                  </a:lnTo>
                  <a:lnTo>
                    <a:pt x="373631" y="0"/>
                  </a:lnTo>
                  <a:lnTo>
                    <a:pt x="348723" y="0"/>
                  </a:lnTo>
                  <a:lnTo>
                    <a:pt x="323814" y="0"/>
                  </a:lnTo>
                  <a:lnTo>
                    <a:pt x="298905" y="0"/>
                  </a:lnTo>
                  <a:lnTo>
                    <a:pt x="273996" y="0"/>
                  </a:lnTo>
                  <a:lnTo>
                    <a:pt x="249087" y="0"/>
                  </a:lnTo>
                  <a:lnTo>
                    <a:pt x="224179" y="0"/>
                  </a:lnTo>
                  <a:lnTo>
                    <a:pt x="199270" y="0"/>
                  </a:lnTo>
                  <a:lnTo>
                    <a:pt x="174361" y="0"/>
                  </a:lnTo>
                  <a:lnTo>
                    <a:pt x="149452" y="0"/>
                  </a:lnTo>
                  <a:lnTo>
                    <a:pt x="124543" y="0"/>
                  </a:lnTo>
                  <a:lnTo>
                    <a:pt x="99635" y="0"/>
                  </a:lnTo>
                  <a:lnTo>
                    <a:pt x="74726" y="0"/>
                  </a:lnTo>
                  <a:lnTo>
                    <a:pt x="49817" y="0"/>
                  </a:lnTo>
                  <a:lnTo>
                    <a:pt x="24908" y="0"/>
                  </a:lnTo>
                  <a:lnTo>
                    <a:pt x="0" y="0"/>
                  </a:lnTo>
                  <a:lnTo>
                    <a:pt x="0" y="31374"/>
                  </a:lnTo>
                  <a:lnTo>
                    <a:pt x="0" y="62749"/>
                  </a:lnTo>
                  <a:lnTo>
                    <a:pt x="0" y="94124"/>
                  </a:lnTo>
                  <a:lnTo>
                    <a:pt x="0" y="125499"/>
                  </a:lnTo>
                  <a:lnTo>
                    <a:pt x="0" y="156873"/>
                  </a:lnTo>
                  <a:lnTo>
                    <a:pt x="0" y="188248"/>
                  </a:lnTo>
                  <a:lnTo>
                    <a:pt x="0" y="219623"/>
                  </a:lnTo>
                  <a:lnTo>
                    <a:pt x="0" y="250998"/>
                  </a:lnTo>
                  <a:lnTo>
                    <a:pt x="0" y="282373"/>
                  </a:lnTo>
                  <a:lnTo>
                    <a:pt x="0" y="313747"/>
                  </a:lnTo>
                  <a:lnTo>
                    <a:pt x="0" y="345122"/>
                  </a:lnTo>
                  <a:lnTo>
                    <a:pt x="0" y="376497"/>
                  </a:lnTo>
                  <a:lnTo>
                    <a:pt x="0" y="407872"/>
                  </a:lnTo>
                  <a:lnTo>
                    <a:pt x="0" y="439247"/>
                  </a:lnTo>
                  <a:lnTo>
                    <a:pt x="0" y="470621"/>
                  </a:lnTo>
                  <a:lnTo>
                    <a:pt x="0" y="501996"/>
                  </a:lnTo>
                  <a:lnTo>
                    <a:pt x="0" y="533371"/>
                  </a:lnTo>
                  <a:lnTo>
                    <a:pt x="0" y="564746"/>
                  </a:lnTo>
                  <a:lnTo>
                    <a:pt x="0" y="596120"/>
                  </a:lnTo>
                  <a:lnTo>
                    <a:pt x="0" y="627495"/>
                  </a:lnTo>
                  <a:lnTo>
                    <a:pt x="0" y="658870"/>
                  </a:lnTo>
                  <a:lnTo>
                    <a:pt x="0" y="690245"/>
                  </a:lnTo>
                  <a:lnTo>
                    <a:pt x="0" y="721620"/>
                  </a:lnTo>
                  <a:lnTo>
                    <a:pt x="0" y="752994"/>
                  </a:lnTo>
                  <a:lnTo>
                    <a:pt x="0" y="784369"/>
                  </a:lnTo>
                  <a:lnTo>
                    <a:pt x="0" y="815744"/>
                  </a:lnTo>
                  <a:lnTo>
                    <a:pt x="0" y="847119"/>
                  </a:lnTo>
                  <a:lnTo>
                    <a:pt x="0" y="878494"/>
                  </a:lnTo>
                  <a:lnTo>
                    <a:pt x="0" y="909868"/>
                  </a:lnTo>
                  <a:lnTo>
                    <a:pt x="0" y="941243"/>
                  </a:lnTo>
                  <a:lnTo>
                    <a:pt x="0" y="972618"/>
                  </a:lnTo>
                  <a:lnTo>
                    <a:pt x="0" y="1003993"/>
                  </a:lnTo>
                  <a:lnTo>
                    <a:pt x="0" y="1035367"/>
                  </a:lnTo>
                  <a:lnTo>
                    <a:pt x="0" y="1066742"/>
                  </a:lnTo>
                  <a:lnTo>
                    <a:pt x="0" y="1098117"/>
                  </a:lnTo>
                  <a:lnTo>
                    <a:pt x="0" y="1129492"/>
                  </a:lnTo>
                  <a:lnTo>
                    <a:pt x="0" y="1160867"/>
                  </a:lnTo>
                  <a:lnTo>
                    <a:pt x="0" y="1192241"/>
                  </a:lnTo>
                  <a:lnTo>
                    <a:pt x="0" y="1223616"/>
                  </a:lnTo>
                  <a:lnTo>
                    <a:pt x="0" y="1254991"/>
                  </a:lnTo>
                  <a:lnTo>
                    <a:pt x="0" y="1286366"/>
                  </a:lnTo>
                  <a:lnTo>
                    <a:pt x="0" y="1317741"/>
                  </a:lnTo>
                  <a:lnTo>
                    <a:pt x="0" y="1349115"/>
                  </a:lnTo>
                  <a:lnTo>
                    <a:pt x="0" y="1380490"/>
                  </a:lnTo>
                  <a:lnTo>
                    <a:pt x="0" y="1411865"/>
                  </a:lnTo>
                  <a:lnTo>
                    <a:pt x="0" y="1443240"/>
                  </a:lnTo>
                  <a:lnTo>
                    <a:pt x="0" y="1474614"/>
                  </a:lnTo>
                  <a:lnTo>
                    <a:pt x="0" y="1505989"/>
                  </a:lnTo>
                  <a:lnTo>
                    <a:pt x="0" y="1537364"/>
                  </a:lnTo>
                  <a:lnTo>
                    <a:pt x="0" y="1568739"/>
                  </a:lnTo>
                  <a:lnTo>
                    <a:pt x="0" y="1600114"/>
                  </a:lnTo>
                  <a:lnTo>
                    <a:pt x="0" y="1631488"/>
                  </a:lnTo>
                  <a:lnTo>
                    <a:pt x="0" y="1662863"/>
                  </a:lnTo>
                  <a:lnTo>
                    <a:pt x="0" y="1694238"/>
                  </a:lnTo>
                  <a:lnTo>
                    <a:pt x="0" y="1725613"/>
                  </a:lnTo>
                  <a:lnTo>
                    <a:pt x="0" y="1756988"/>
                  </a:lnTo>
                  <a:lnTo>
                    <a:pt x="0" y="1788362"/>
                  </a:lnTo>
                  <a:lnTo>
                    <a:pt x="0" y="1819737"/>
                  </a:lnTo>
                  <a:lnTo>
                    <a:pt x="0" y="1851112"/>
                  </a:lnTo>
                  <a:lnTo>
                    <a:pt x="0" y="1882487"/>
                  </a:lnTo>
                  <a:lnTo>
                    <a:pt x="0" y="1913861"/>
                  </a:lnTo>
                  <a:lnTo>
                    <a:pt x="0" y="1945236"/>
                  </a:lnTo>
                  <a:lnTo>
                    <a:pt x="0" y="1976611"/>
                  </a:lnTo>
                  <a:lnTo>
                    <a:pt x="0" y="2007986"/>
                  </a:lnTo>
                  <a:lnTo>
                    <a:pt x="0" y="2039361"/>
                  </a:lnTo>
                  <a:lnTo>
                    <a:pt x="0" y="2102110"/>
                  </a:lnTo>
                  <a:lnTo>
                    <a:pt x="0" y="2133485"/>
                  </a:lnTo>
                  <a:lnTo>
                    <a:pt x="0" y="2164860"/>
                  </a:lnTo>
                  <a:lnTo>
                    <a:pt x="0" y="2196235"/>
                  </a:lnTo>
                  <a:lnTo>
                    <a:pt x="0" y="2227609"/>
                  </a:lnTo>
                  <a:lnTo>
                    <a:pt x="0" y="2258984"/>
                  </a:lnTo>
                  <a:lnTo>
                    <a:pt x="0" y="2290359"/>
                  </a:lnTo>
                  <a:lnTo>
                    <a:pt x="0" y="2321734"/>
                  </a:lnTo>
                  <a:lnTo>
                    <a:pt x="0" y="2353108"/>
                  </a:lnTo>
                  <a:lnTo>
                    <a:pt x="0" y="2384483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5519" y="0"/>
                  </a:lnTo>
                  <a:lnTo>
                    <a:pt x="3393625" y="0"/>
                  </a:lnTo>
                  <a:lnTo>
                    <a:pt x="3371730" y="0"/>
                  </a:lnTo>
                  <a:lnTo>
                    <a:pt x="3349836" y="0"/>
                  </a:lnTo>
                  <a:lnTo>
                    <a:pt x="3327942" y="0"/>
                  </a:lnTo>
                  <a:lnTo>
                    <a:pt x="3306047" y="0"/>
                  </a:lnTo>
                  <a:lnTo>
                    <a:pt x="3284153" y="0"/>
                  </a:lnTo>
                  <a:lnTo>
                    <a:pt x="3262259" y="0"/>
                  </a:lnTo>
                  <a:lnTo>
                    <a:pt x="3240364" y="0"/>
                  </a:lnTo>
                  <a:lnTo>
                    <a:pt x="3218470" y="0"/>
                  </a:lnTo>
                  <a:lnTo>
                    <a:pt x="3196575" y="0"/>
                  </a:lnTo>
                  <a:lnTo>
                    <a:pt x="3174681" y="0"/>
                  </a:lnTo>
                  <a:lnTo>
                    <a:pt x="3152787" y="0"/>
                  </a:lnTo>
                  <a:lnTo>
                    <a:pt x="3130892" y="0"/>
                  </a:lnTo>
                  <a:lnTo>
                    <a:pt x="3108998" y="0"/>
                  </a:lnTo>
                  <a:lnTo>
                    <a:pt x="3087104" y="0"/>
                  </a:lnTo>
                  <a:lnTo>
                    <a:pt x="3065209" y="0"/>
                  </a:lnTo>
                  <a:lnTo>
                    <a:pt x="3043315" y="0"/>
                  </a:lnTo>
                  <a:lnTo>
                    <a:pt x="3021421" y="0"/>
                  </a:lnTo>
                  <a:lnTo>
                    <a:pt x="2999526" y="0"/>
                  </a:lnTo>
                  <a:lnTo>
                    <a:pt x="2977632" y="0"/>
                  </a:lnTo>
                  <a:lnTo>
                    <a:pt x="2955738" y="0"/>
                  </a:lnTo>
                  <a:lnTo>
                    <a:pt x="2933843" y="0"/>
                  </a:lnTo>
                  <a:lnTo>
                    <a:pt x="2911949" y="0"/>
                  </a:lnTo>
                  <a:lnTo>
                    <a:pt x="2890054" y="0"/>
                  </a:lnTo>
                  <a:lnTo>
                    <a:pt x="2868160" y="0"/>
                  </a:lnTo>
                  <a:lnTo>
                    <a:pt x="2846266" y="0"/>
                  </a:lnTo>
                  <a:lnTo>
                    <a:pt x="2824371" y="0"/>
                  </a:lnTo>
                  <a:lnTo>
                    <a:pt x="2802477" y="0"/>
                  </a:lnTo>
                  <a:lnTo>
                    <a:pt x="2780583" y="0"/>
                  </a:lnTo>
                  <a:lnTo>
                    <a:pt x="2758688" y="0"/>
                  </a:lnTo>
                  <a:lnTo>
                    <a:pt x="2736794" y="0"/>
                  </a:lnTo>
                  <a:lnTo>
                    <a:pt x="2714900" y="0"/>
                  </a:lnTo>
                  <a:lnTo>
                    <a:pt x="2693005" y="0"/>
                  </a:lnTo>
                  <a:lnTo>
                    <a:pt x="2671111" y="0"/>
                  </a:lnTo>
                  <a:lnTo>
                    <a:pt x="2649217" y="0"/>
                  </a:lnTo>
                  <a:lnTo>
                    <a:pt x="2627322" y="0"/>
                  </a:lnTo>
                  <a:lnTo>
                    <a:pt x="2605428" y="0"/>
                  </a:lnTo>
                  <a:lnTo>
                    <a:pt x="2583533" y="0"/>
                  </a:lnTo>
                  <a:lnTo>
                    <a:pt x="2561639" y="0"/>
                  </a:lnTo>
                  <a:lnTo>
                    <a:pt x="2539745" y="0"/>
                  </a:lnTo>
                  <a:lnTo>
                    <a:pt x="2517850" y="0"/>
                  </a:lnTo>
                  <a:lnTo>
                    <a:pt x="2495956" y="0"/>
                  </a:lnTo>
                  <a:lnTo>
                    <a:pt x="2474062" y="0"/>
                  </a:lnTo>
                  <a:lnTo>
                    <a:pt x="2452167" y="0"/>
                  </a:lnTo>
                  <a:lnTo>
                    <a:pt x="2430273" y="0"/>
                  </a:lnTo>
                  <a:lnTo>
                    <a:pt x="2408379" y="0"/>
                  </a:lnTo>
                  <a:lnTo>
                    <a:pt x="2386484" y="0"/>
                  </a:lnTo>
                  <a:lnTo>
                    <a:pt x="2364590" y="0"/>
                  </a:lnTo>
                  <a:lnTo>
                    <a:pt x="2342696" y="0"/>
                  </a:lnTo>
                  <a:lnTo>
                    <a:pt x="2320801" y="0"/>
                  </a:lnTo>
                  <a:lnTo>
                    <a:pt x="2298907" y="0"/>
                  </a:lnTo>
                  <a:lnTo>
                    <a:pt x="2277013" y="0"/>
                  </a:lnTo>
                  <a:lnTo>
                    <a:pt x="2255118" y="0"/>
                  </a:lnTo>
                  <a:lnTo>
                    <a:pt x="2233224" y="0"/>
                  </a:lnTo>
                  <a:lnTo>
                    <a:pt x="2211329" y="0"/>
                  </a:lnTo>
                  <a:lnTo>
                    <a:pt x="2189435" y="0"/>
                  </a:lnTo>
                  <a:lnTo>
                    <a:pt x="2167541" y="0"/>
                  </a:lnTo>
                  <a:lnTo>
                    <a:pt x="2145646" y="0"/>
                  </a:lnTo>
                  <a:lnTo>
                    <a:pt x="2123752" y="0"/>
                  </a:lnTo>
                  <a:lnTo>
                    <a:pt x="2101858" y="0"/>
                  </a:lnTo>
                  <a:lnTo>
                    <a:pt x="2079963" y="0"/>
                  </a:lnTo>
                  <a:lnTo>
                    <a:pt x="2058069" y="0"/>
                  </a:lnTo>
                  <a:lnTo>
                    <a:pt x="2036175" y="0"/>
                  </a:lnTo>
                  <a:lnTo>
                    <a:pt x="2014280" y="0"/>
                  </a:lnTo>
                  <a:lnTo>
                    <a:pt x="1992386" y="0"/>
                  </a:lnTo>
                  <a:lnTo>
                    <a:pt x="1970492" y="0"/>
                  </a:lnTo>
                  <a:lnTo>
                    <a:pt x="1948597" y="0"/>
                  </a:lnTo>
                  <a:lnTo>
                    <a:pt x="1926703" y="0"/>
                  </a:lnTo>
                  <a:lnTo>
                    <a:pt x="1904808" y="0"/>
                  </a:lnTo>
                  <a:lnTo>
                    <a:pt x="1882914" y="0"/>
                  </a:lnTo>
                  <a:lnTo>
                    <a:pt x="1861020" y="0"/>
                  </a:lnTo>
                  <a:lnTo>
                    <a:pt x="1839125" y="0"/>
                  </a:lnTo>
                  <a:lnTo>
                    <a:pt x="1817231" y="0"/>
                  </a:lnTo>
                  <a:lnTo>
                    <a:pt x="1795337" y="0"/>
                  </a:lnTo>
                  <a:lnTo>
                    <a:pt x="1773442" y="0"/>
                  </a:lnTo>
                  <a:lnTo>
                    <a:pt x="1751548" y="0"/>
                  </a:lnTo>
                  <a:lnTo>
                    <a:pt x="1729654" y="0"/>
                  </a:lnTo>
                  <a:lnTo>
                    <a:pt x="1707759" y="0"/>
                  </a:lnTo>
                  <a:lnTo>
                    <a:pt x="1685865" y="0"/>
                  </a:lnTo>
                  <a:lnTo>
                    <a:pt x="1663971" y="0"/>
                  </a:lnTo>
                  <a:lnTo>
                    <a:pt x="1642076" y="0"/>
                  </a:lnTo>
                  <a:lnTo>
                    <a:pt x="1620182" y="0"/>
                  </a:lnTo>
                  <a:lnTo>
                    <a:pt x="1598287" y="0"/>
                  </a:lnTo>
                  <a:lnTo>
                    <a:pt x="1576393" y="0"/>
                  </a:lnTo>
                  <a:lnTo>
                    <a:pt x="1554499" y="0"/>
                  </a:lnTo>
                  <a:lnTo>
                    <a:pt x="1532604" y="0"/>
                  </a:lnTo>
                  <a:lnTo>
                    <a:pt x="1510710" y="0"/>
                  </a:lnTo>
                  <a:lnTo>
                    <a:pt x="1488816" y="0"/>
                  </a:lnTo>
                  <a:lnTo>
                    <a:pt x="1466921" y="0"/>
                  </a:lnTo>
                  <a:lnTo>
                    <a:pt x="1445027" y="0"/>
                  </a:lnTo>
                  <a:lnTo>
                    <a:pt x="1423133" y="0"/>
                  </a:lnTo>
                  <a:lnTo>
                    <a:pt x="1401238" y="0"/>
                  </a:lnTo>
                  <a:lnTo>
                    <a:pt x="1379344" y="0"/>
                  </a:lnTo>
                  <a:lnTo>
                    <a:pt x="1357450" y="0"/>
                  </a:lnTo>
                  <a:lnTo>
                    <a:pt x="1335555" y="0"/>
                  </a:lnTo>
                  <a:lnTo>
                    <a:pt x="1313661" y="0"/>
                  </a:lnTo>
                  <a:lnTo>
                    <a:pt x="1291766" y="0"/>
                  </a:lnTo>
                  <a:lnTo>
                    <a:pt x="1269872" y="0"/>
                  </a:lnTo>
                  <a:lnTo>
                    <a:pt x="1247978" y="0"/>
                  </a:lnTo>
                  <a:lnTo>
                    <a:pt x="1226083" y="0"/>
                  </a:lnTo>
                  <a:lnTo>
                    <a:pt x="1204189" y="0"/>
                  </a:lnTo>
                  <a:lnTo>
                    <a:pt x="1182295" y="0"/>
                  </a:lnTo>
                  <a:lnTo>
                    <a:pt x="1160400" y="0"/>
                  </a:lnTo>
                  <a:lnTo>
                    <a:pt x="1138506" y="0"/>
                  </a:lnTo>
                  <a:lnTo>
                    <a:pt x="1116612" y="0"/>
                  </a:lnTo>
                  <a:lnTo>
                    <a:pt x="1094717" y="0"/>
                  </a:lnTo>
                  <a:lnTo>
                    <a:pt x="1072823" y="0"/>
                  </a:lnTo>
                  <a:lnTo>
                    <a:pt x="1050929" y="0"/>
                  </a:lnTo>
                  <a:lnTo>
                    <a:pt x="1029034" y="0"/>
                  </a:lnTo>
                  <a:lnTo>
                    <a:pt x="1007140" y="0"/>
                  </a:lnTo>
                  <a:lnTo>
                    <a:pt x="985246" y="0"/>
                  </a:lnTo>
                  <a:lnTo>
                    <a:pt x="963351" y="0"/>
                  </a:lnTo>
                  <a:lnTo>
                    <a:pt x="941457" y="0"/>
                  </a:lnTo>
                  <a:lnTo>
                    <a:pt x="919562" y="0"/>
                  </a:lnTo>
                  <a:lnTo>
                    <a:pt x="897668" y="0"/>
                  </a:lnTo>
                  <a:lnTo>
                    <a:pt x="875774" y="0"/>
                  </a:lnTo>
                  <a:lnTo>
                    <a:pt x="853879" y="0"/>
                  </a:lnTo>
                  <a:lnTo>
                    <a:pt x="831985" y="0"/>
                  </a:lnTo>
                  <a:lnTo>
                    <a:pt x="810091" y="0"/>
                  </a:lnTo>
                  <a:lnTo>
                    <a:pt x="788196" y="0"/>
                  </a:lnTo>
                  <a:lnTo>
                    <a:pt x="766302" y="0"/>
                  </a:lnTo>
                  <a:lnTo>
                    <a:pt x="744408" y="0"/>
                  </a:lnTo>
                  <a:lnTo>
                    <a:pt x="722513" y="0"/>
                  </a:lnTo>
                  <a:lnTo>
                    <a:pt x="700619" y="0"/>
                  </a:lnTo>
                  <a:lnTo>
                    <a:pt x="678725" y="0"/>
                  </a:lnTo>
                  <a:lnTo>
                    <a:pt x="656830" y="0"/>
                  </a:lnTo>
                  <a:lnTo>
                    <a:pt x="634936" y="0"/>
                  </a:lnTo>
                  <a:lnTo>
                    <a:pt x="613041" y="0"/>
                  </a:lnTo>
                  <a:lnTo>
                    <a:pt x="591147" y="0"/>
                  </a:lnTo>
                  <a:lnTo>
                    <a:pt x="569253" y="0"/>
                  </a:lnTo>
                  <a:lnTo>
                    <a:pt x="547358" y="0"/>
                  </a:lnTo>
                  <a:lnTo>
                    <a:pt x="525464" y="0"/>
                  </a:lnTo>
                  <a:lnTo>
                    <a:pt x="503570" y="0"/>
                  </a:lnTo>
                  <a:lnTo>
                    <a:pt x="481675" y="0"/>
                  </a:lnTo>
                  <a:lnTo>
                    <a:pt x="459781" y="0"/>
                  </a:lnTo>
                  <a:lnTo>
                    <a:pt x="437887" y="0"/>
                  </a:lnTo>
                  <a:lnTo>
                    <a:pt x="415992" y="0"/>
                  </a:lnTo>
                  <a:lnTo>
                    <a:pt x="394098" y="0"/>
                  </a:lnTo>
                  <a:lnTo>
                    <a:pt x="372204" y="0"/>
                  </a:lnTo>
                  <a:lnTo>
                    <a:pt x="350309" y="0"/>
                  </a:lnTo>
                  <a:lnTo>
                    <a:pt x="328415" y="0"/>
                  </a:lnTo>
                  <a:lnTo>
                    <a:pt x="306520" y="0"/>
                  </a:lnTo>
                  <a:lnTo>
                    <a:pt x="284626" y="0"/>
                  </a:lnTo>
                  <a:lnTo>
                    <a:pt x="262732" y="0"/>
                  </a:lnTo>
                  <a:lnTo>
                    <a:pt x="240837" y="0"/>
                  </a:lnTo>
                  <a:lnTo>
                    <a:pt x="218943" y="0"/>
                  </a:lnTo>
                  <a:lnTo>
                    <a:pt x="197049" y="0"/>
                  </a:lnTo>
                  <a:lnTo>
                    <a:pt x="175154" y="0"/>
                  </a:lnTo>
                  <a:lnTo>
                    <a:pt x="153260" y="0"/>
                  </a:lnTo>
                  <a:lnTo>
                    <a:pt x="131366" y="0"/>
                  </a:lnTo>
                  <a:lnTo>
                    <a:pt x="109471" y="0"/>
                  </a:lnTo>
                  <a:lnTo>
                    <a:pt x="87577" y="0"/>
                  </a:lnTo>
                  <a:lnTo>
                    <a:pt x="65683" y="0"/>
                  </a:lnTo>
                  <a:lnTo>
                    <a:pt x="43788" y="0"/>
                  </a:lnTo>
                  <a:lnTo>
                    <a:pt x="21894" y="0"/>
                  </a:lnTo>
                  <a:lnTo>
                    <a:pt x="0" y="0"/>
                  </a:lnTo>
                  <a:lnTo>
                    <a:pt x="0" y="41652"/>
                  </a:lnTo>
                  <a:lnTo>
                    <a:pt x="0" y="83305"/>
                  </a:lnTo>
                  <a:lnTo>
                    <a:pt x="0" y="124958"/>
                  </a:lnTo>
                  <a:lnTo>
                    <a:pt x="0" y="166610"/>
                  </a:lnTo>
                  <a:lnTo>
                    <a:pt x="0" y="208263"/>
                  </a:lnTo>
                  <a:lnTo>
                    <a:pt x="0" y="249916"/>
                  </a:lnTo>
                  <a:lnTo>
                    <a:pt x="0" y="291569"/>
                  </a:lnTo>
                  <a:lnTo>
                    <a:pt x="0" y="333221"/>
                  </a:lnTo>
                  <a:lnTo>
                    <a:pt x="0" y="374874"/>
                  </a:lnTo>
                  <a:lnTo>
                    <a:pt x="0" y="416527"/>
                  </a:lnTo>
                  <a:lnTo>
                    <a:pt x="0" y="458180"/>
                  </a:lnTo>
                  <a:lnTo>
                    <a:pt x="0" y="499832"/>
                  </a:lnTo>
                  <a:lnTo>
                    <a:pt x="0" y="541485"/>
                  </a:lnTo>
                  <a:lnTo>
                    <a:pt x="0" y="583138"/>
                  </a:lnTo>
                  <a:lnTo>
                    <a:pt x="0" y="624791"/>
                  </a:lnTo>
                  <a:lnTo>
                    <a:pt x="0" y="666443"/>
                  </a:lnTo>
                  <a:lnTo>
                    <a:pt x="0" y="708096"/>
                  </a:lnTo>
                  <a:lnTo>
                    <a:pt x="0" y="749749"/>
                  </a:lnTo>
                  <a:lnTo>
                    <a:pt x="0" y="791401"/>
                  </a:lnTo>
                  <a:lnTo>
                    <a:pt x="0" y="833054"/>
                  </a:lnTo>
                  <a:lnTo>
                    <a:pt x="0" y="874707"/>
                  </a:lnTo>
                  <a:lnTo>
                    <a:pt x="0" y="916360"/>
                  </a:lnTo>
                  <a:lnTo>
                    <a:pt x="0" y="958012"/>
                  </a:lnTo>
                  <a:lnTo>
                    <a:pt x="0" y="999665"/>
                  </a:lnTo>
                  <a:lnTo>
                    <a:pt x="0" y="1041318"/>
                  </a:lnTo>
                  <a:lnTo>
                    <a:pt x="0" y="1082971"/>
                  </a:lnTo>
                  <a:lnTo>
                    <a:pt x="0" y="1124623"/>
                  </a:lnTo>
                  <a:lnTo>
                    <a:pt x="0" y="1166276"/>
                  </a:lnTo>
                  <a:lnTo>
                    <a:pt x="0" y="1207929"/>
                  </a:lnTo>
                  <a:lnTo>
                    <a:pt x="0" y="1249582"/>
                  </a:lnTo>
                  <a:lnTo>
                    <a:pt x="0" y="1291234"/>
                  </a:lnTo>
                  <a:lnTo>
                    <a:pt x="0" y="1332887"/>
                  </a:lnTo>
                  <a:lnTo>
                    <a:pt x="0" y="1374540"/>
                  </a:lnTo>
                  <a:lnTo>
                    <a:pt x="0" y="1416192"/>
                  </a:lnTo>
                  <a:lnTo>
                    <a:pt x="0" y="1457845"/>
                  </a:lnTo>
                  <a:lnTo>
                    <a:pt x="0" y="1499498"/>
                  </a:lnTo>
                  <a:lnTo>
                    <a:pt x="0" y="1541151"/>
                  </a:lnTo>
                  <a:lnTo>
                    <a:pt x="0" y="1582803"/>
                  </a:lnTo>
                  <a:lnTo>
                    <a:pt x="0" y="1624456"/>
                  </a:lnTo>
                  <a:lnTo>
                    <a:pt x="0" y="1666109"/>
                  </a:lnTo>
                  <a:lnTo>
                    <a:pt x="0" y="1707762"/>
                  </a:lnTo>
                  <a:lnTo>
                    <a:pt x="0" y="1749414"/>
                  </a:lnTo>
                  <a:lnTo>
                    <a:pt x="0" y="1791067"/>
                  </a:lnTo>
                  <a:lnTo>
                    <a:pt x="0" y="1832720"/>
                  </a:lnTo>
                  <a:lnTo>
                    <a:pt x="0" y="1874373"/>
                  </a:lnTo>
                  <a:lnTo>
                    <a:pt x="0" y="1916025"/>
                  </a:lnTo>
                  <a:lnTo>
                    <a:pt x="0" y="1957678"/>
                  </a:lnTo>
                  <a:lnTo>
                    <a:pt x="0" y="1999331"/>
                  </a:lnTo>
                  <a:lnTo>
                    <a:pt x="0" y="2040983"/>
                  </a:lnTo>
                  <a:lnTo>
                    <a:pt x="0" y="2082636"/>
                  </a:lnTo>
                  <a:lnTo>
                    <a:pt x="0" y="2124289"/>
                  </a:lnTo>
                  <a:lnTo>
                    <a:pt x="0" y="2165942"/>
                  </a:lnTo>
                  <a:lnTo>
                    <a:pt x="0" y="2207594"/>
                  </a:lnTo>
                  <a:lnTo>
                    <a:pt x="0" y="2249247"/>
                  </a:lnTo>
                  <a:lnTo>
                    <a:pt x="0" y="2290900"/>
                  </a:lnTo>
                  <a:lnTo>
                    <a:pt x="0" y="2332553"/>
                  </a:lnTo>
                  <a:lnTo>
                    <a:pt x="0" y="2374205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1951" y="0"/>
                  </a:lnTo>
                  <a:lnTo>
                    <a:pt x="3386489" y="0"/>
                  </a:lnTo>
                  <a:lnTo>
                    <a:pt x="3361026" y="0"/>
                  </a:lnTo>
                  <a:lnTo>
                    <a:pt x="3335564" y="0"/>
                  </a:lnTo>
                  <a:lnTo>
                    <a:pt x="3310102" y="0"/>
                  </a:lnTo>
                  <a:lnTo>
                    <a:pt x="3284639" y="0"/>
                  </a:lnTo>
                  <a:lnTo>
                    <a:pt x="3259177" y="0"/>
                  </a:lnTo>
                  <a:lnTo>
                    <a:pt x="3233715" y="0"/>
                  </a:lnTo>
                  <a:lnTo>
                    <a:pt x="3208252" y="0"/>
                  </a:lnTo>
                  <a:lnTo>
                    <a:pt x="3182790" y="0"/>
                  </a:lnTo>
                  <a:lnTo>
                    <a:pt x="3157328" y="0"/>
                  </a:lnTo>
                  <a:lnTo>
                    <a:pt x="3131865" y="0"/>
                  </a:lnTo>
                  <a:lnTo>
                    <a:pt x="3106403" y="0"/>
                  </a:lnTo>
                  <a:lnTo>
                    <a:pt x="3055479" y="0"/>
                  </a:lnTo>
                  <a:lnTo>
                    <a:pt x="3004554" y="0"/>
                  </a:lnTo>
                  <a:lnTo>
                    <a:pt x="2979092" y="0"/>
                  </a:lnTo>
                  <a:lnTo>
                    <a:pt x="2953629" y="0"/>
                  </a:lnTo>
                  <a:lnTo>
                    <a:pt x="2928167" y="0"/>
                  </a:lnTo>
                  <a:lnTo>
                    <a:pt x="2902705" y="0"/>
                  </a:lnTo>
                  <a:lnTo>
                    <a:pt x="2877242" y="0"/>
                  </a:lnTo>
                  <a:lnTo>
                    <a:pt x="2851780" y="0"/>
                  </a:lnTo>
                  <a:lnTo>
                    <a:pt x="2826318" y="0"/>
                  </a:lnTo>
                  <a:lnTo>
                    <a:pt x="2800855" y="0"/>
                  </a:lnTo>
                  <a:lnTo>
                    <a:pt x="2775393" y="0"/>
                  </a:lnTo>
                  <a:lnTo>
                    <a:pt x="2749931" y="0"/>
                  </a:lnTo>
                  <a:lnTo>
                    <a:pt x="2724468" y="0"/>
                  </a:lnTo>
                  <a:lnTo>
                    <a:pt x="2699006" y="0"/>
                  </a:lnTo>
                  <a:lnTo>
                    <a:pt x="2673544" y="0"/>
                  </a:lnTo>
                  <a:lnTo>
                    <a:pt x="2648081" y="0"/>
                  </a:lnTo>
                  <a:lnTo>
                    <a:pt x="2622619" y="0"/>
                  </a:lnTo>
                  <a:lnTo>
                    <a:pt x="2597157" y="0"/>
                  </a:lnTo>
                  <a:lnTo>
                    <a:pt x="2571694" y="0"/>
                  </a:lnTo>
                  <a:lnTo>
                    <a:pt x="2546232" y="0"/>
                  </a:lnTo>
                  <a:lnTo>
                    <a:pt x="2520770" y="0"/>
                  </a:lnTo>
                  <a:lnTo>
                    <a:pt x="2495307" y="0"/>
                  </a:lnTo>
                  <a:lnTo>
                    <a:pt x="2469845" y="0"/>
                  </a:lnTo>
                  <a:lnTo>
                    <a:pt x="2444383" y="0"/>
                  </a:lnTo>
                  <a:lnTo>
                    <a:pt x="2418920" y="0"/>
                  </a:lnTo>
                  <a:lnTo>
                    <a:pt x="2393458" y="0"/>
                  </a:lnTo>
                  <a:lnTo>
                    <a:pt x="2367996" y="0"/>
                  </a:lnTo>
                  <a:lnTo>
                    <a:pt x="2342533" y="0"/>
                  </a:lnTo>
                  <a:lnTo>
                    <a:pt x="2317071" y="0"/>
                  </a:lnTo>
                  <a:lnTo>
                    <a:pt x="2291609" y="0"/>
                  </a:lnTo>
                  <a:lnTo>
                    <a:pt x="2266146" y="0"/>
                  </a:lnTo>
                  <a:lnTo>
                    <a:pt x="2240684" y="0"/>
                  </a:lnTo>
                  <a:lnTo>
                    <a:pt x="2215222" y="0"/>
                  </a:lnTo>
                  <a:lnTo>
                    <a:pt x="2189759" y="0"/>
                  </a:lnTo>
                  <a:lnTo>
                    <a:pt x="2164297" y="0"/>
                  </a:lnTo>
                  <a:lnTo>
                    <a:pt x="2138835" y="0"/>
                  </a:lnTo>
                  <a:lnTo>
                    <a:pt x="2113372" y="0"/>
                  </a:lnTo>
                  <a:lnTo>
                    <a:pt x="2087910" y="0"/>
                  </a:lnTo>
                  <a:lnTo>
                    <a:pt x="2062448" y="0"/>
                  </a:lnTo>
                  <a:lnTo>
                    <a:pt x="2036986" y="0"/>
                  </a:lnTo>
                  <a:lnTo>
                    <a:pt x="2011523" y="0"/>
                  </a:lnTo>
                  <a:lnTo>
                    <a:pt x="1986061" y="0"/>
                  </a:lnTo>
                  <a:lnTo>
                    <a:pt x="1960599" y="0"/>
                  </a:lnTo>
                  <a:lnTo>
                    <a:pt x="1935136" y="0"/>
                  </a:lnTo>
                  <a:lnTo>
                    <a:pt x="1909674" y="0"/>
                  </a:lnTo>
                  <a:lnTo>
                    <a:pt x="1884212" y="0"/>
                  </a:lnTo>
                  <a:lnTo>
                    <a:pt x="1858749" y="0"/>
                  </a:lnTo>
                  <a:lnTo>
                    <a:pt x="1833287" y="0"/>
                  </a:lnTo>
                  <a:lnTo>
                    <a:pt x="1807825" y="0"/>
                  </a:lnTo>
                  <a:lnTo>
                    <a:pt x="1782362" y="0"/>
                  </a:lnTo>
                  <a:lnTo>
                    <a:pt x="1756900" y="0"/>
                  </a:lnTo>
                  <a:lnTo>
                    <a:pt x="1731438" y="0"/>
                  </a:lnTo>
                  <a:lnTo>
                    <a:pt x="1705975" y="0"/>
                  </a:lnTo>
                  <a:lnTo>
                    <a:pt x="1680513" y="0"/>
                  </a:lnTo>
                  <a:lnTo>
                    <a:pt x="1655051" y="0"/>
                  </a:lnTo>
                  <a:lnTo>
                    <a:pt x="1629588" y="0"/>
                  </a:lnTo>
                  <a:lnTo>
                    <a:pt x="1604126" y="0"/>
                  </a:lnTo>
                  <a:lnTo>
                    <a:pt x="1578664" y="0"/>
                  </a:lnTo>
                  <a:lnTo>
                    <a:pt x="1553201" y="0"/>
                  </a:lnTo>
                  <a:lnTo>
                    <a:pt x="1527739" y="0"/>
                  </a:lnTo>
                  <a:lnTo>
                    <a:pt x="1502277" y="0"/>
                  </a:lnTo>
                  <a:lnTo>
                    <a:pt x="1476814" y="0"/>
                  </a:lnTo>
                  <a:lnTo>
                    <a:pt x="1451352" y="0"/>
                  </a:lnTo>
                  <a:lnTo>
                    <a:pt x="1425890" y="0"/>
                  </a:lnTo>
                  <a:lnTo>
                    <a:pt x="1400427" y="0"/>
                  </a:lnTo>
                  <a:lnTo>
                    <a:pt x="1374965" y="0"/>
                  </a:lnTo>
                  <a:lnTo>
                    <a:pt x="1349503" y="0"/>
                  </a:lnTo>
                  <a:lnTo>
                    <a:pt x="1324040" y="0"/>
                  </a:lnTo>
                  <a:lnTo>
                    <a:pt x="1298578" y="0"/>
                  </a:lnTo>
                  <a:lnTo>
                    <a:pt x="1273116" y="0"/>
                  </a:lnTo>
                  <a:lnTo>
                    <a:pt x="1247653" y="0"/>
                  </a:lnTo>
                  <a:lnTo>
                    <a:pt x="1222191" y="0"/>
                  </a:lnTo>
                  <a:lnTo>
                    <a:pt x="1196729" y="0"/>
                  </a:lnTo>
                  <a:lnTo>
                    <a:pt x="1171266" y="0"/>
                  </a:lnTo>
                  <a:lnTo>
                    <a:pt x="1145804" y="0"/>
                  </a:lnTo>
                  <a:lnTo>
                    <a:pt x="1120342" y="0"/>
                  </a:lnTo>
                  <a:lnTo>
                    <a:pt x="1094879" y="0"/>
                  </a:lnTo>
                  <a:lnTo>
                    <a:pt x="1069417" y="0"/>
                  </a:lnTo>
                  <a:lnTo>
                    <a:pt x="1043955" y="0"/>
                  </a:lnTo>
                  <a:lnTo>
                    <a:pt x="1018493" y="0"/>
                  </a:lnTo>
                  <a:lnTo>
                    <a:pt x="967568" y="0"/>
                  </a:lnTo>
                  <a:lnTo>
                    <a:pt x="942106" y="0"/>
                  </a:lnTo>
                  <a:lnTo>
                    <a:pt x="916643" y="0"/>
                  </a:lnTo>
                  <a:lnTo>
                    <a:pt x="891181" y="0"/>
                  </a:lnTo>
                  <a:lnTo>
                    <a:pt x="865719" y="0"/>
                  </a:lnTo>
                  <a:lnTo>
                    <a:pt x="840256" y="0"/>
                  </a:lnTo>
                  <a:lnTo>
                    <a:pt x="814794" y="0"/>
                  </a:lnTo>
                  <a:lnTo>
                    <a:pt x="789332" y="0"/>
                  </a:lnTo>
                  <a:lnTo>
                    <a:pt x="763869" y="0"/>
                  </a:lnTo>
                  <a:lnTo>
                    <a:pt x="738407" y="0"/>
                  </a:lnTo>
                  <a:lnTo>
                    <a:pt x="712945" y="0"/>
                  </a:lnTo>
                  <a:lnTo>
                    <a:pt x="687482" y="0"/>
                  </a:lnTo>
                  <a:lnTo>
                    <a:pt x="662020" y="0"/>
                  </a:lnTo>
                  <a:lnTo>
                    <a:pt x="636558" y="0"/>
                  </a:lnTo>
                  <a:lnTo>
                    <a:pt x="611095" y="0"/>
                  </a:lnTo>
                  <a:lnTo>
                    <a:pt x="585633" y="0"/>
                  </a:lnTo>
                  <a:lnTo>
                    <a:pt x="560171" y="0"/>
                  </a:lnTo>
                  <a:lnTo>
                    <a:pt x="534708" y="0"/>
                  </a:lnTo>
                  <a:lnTo>
                    <a:pt x="509246" y="0"/>
                  </a:lnTo>
                  <a:lnTo>
                    <a:pt x="483784" y="0"/>
                  </a:lnTo>
                  <a:lnTo>
                    <a:pt x="458321" y="0"/>
                  </a:lnTo>
                  <a:lnTo>
                    <a:pt x="432859" y="0"/>
                  </a:lnTo>
                  <a:lnTo>
                    <a:pt x="407397" y="0"/>
                  </a:lnTo>
                  <a:lnTo>
                    <a:pt x="381934" y="0"/>
                  </a:lnTo>
                  <a:lnTo>
                    <a:pt x="356472" y="0"/>
                  </a:lnTo>
                  <a:lnTo>
                    <a:pt x="331010" y="0"/>
                  </a:lnTo>
                  <a:lnTo>
                    <a:pt x="305547" y="0"/>
                  </a:lnTo>
                  <a:lnTo>
                    <a:pt x="280085" y="0"/>
                  </a:lnTo>
                  <a:lnTo>
                    <a:pt x="254623" y="0"/>
                  </a:lnTo>
                  <a:lnTo>
                    <a:pt x="229160" y="0"/>
                  </a:lnTo>
                  <a:lnTo>
                    <a:pt x="203698" y="0"/>
                  </a:lnTo>
                  <a:lnTo>
                    <a:pt x="178236" y="0"/>
                  </a:lnTo>
                  <a:lnTo>
                    <a:pt x="152773" y="0"/>
                  </a:lnTo>
                  <a:lnTo>
                    <a:pt x="127311" y="0"/>
                  </a:lnTo>
                  <a:lnTo>
                    <a:pt x="101849" y="0"/>
                  </a:lnTo>
                  <a:lnTo>
                    <a:pt x="76386" y="0"/>
                  </a:lnTo>
                  <a:lnTo>
                    <a:pt x="50924" y="0"/>
                  </a:lnTo>
                  <a:lnTo>
                    <a:pt x="25462" y="0"/>
                  </a:lnTo>
                  <a:lnTo>
                    <a:pt x="0" y="0"/>
                  </a:lnTo>
                  <a:lnTo>
                    <a:pt x="0" y="30198"/>
                  </a:lnTo>
                  <a:lnTo>
                    <a:pt x="0" y="60396"/>
                  </a:lnTo>
                  <a:lnTo>
                    <a:pt x="0" y="90594"/>
                  </a:lnTo>
                  <a:lnTo>
                    <a:pt x="0" y="120792"/>
                  </a:lnTo>
                  <a:lnTo>
                    <a:pt x="0" y="150991"/>
                  </a:lnTo>
                  <a:lnTo>
                    <a:pt x="0" y="181189"/>
                  </a:lnTo>
                  <a:lnTo>
                    <a:pt x="0" y="211387"/>
                  </a:lnTo>
                  <a:lnTo>
                    <a:pt x="0" y="241585"/>
                  </a:lnTo>
                  <a:lnTo>
                    <a:pt x="0" y="271784"/>
                  </a:lnTo>
                  <a:lnTo>
                    <a:pt x="0" y="301982"/>
                  </a:lnTo>
                  <a:lnTo>
                    <a:pt x="0" y="332180"/>
                  </a:lnTo>
                  <a:lnTo>
                    <a:pt x="0" y="362378"/>
                  </a:lnTo>
                  <a:lnTo>
                    <a:pt x="0" y="392577"/>
                  </a:lnTo>
                  <a:lnTo>
                    <a:pt x="0" y="422775"/>
                  </a:lnTo>
                  <a:lnTo>
                    <a:pt x="0" y="452973"/>
                  </a:lnTo>
                  <a:lnTo>
                    <a:pt x="0" y="483171"/>
                  </a:lnTo>
                  <a:lnTo>
                    <a:pt x="0" y="513369"/>
                  </a:lnTo>
                  <a:lnTo>
                    <a:pt x="0" y="543568"/>
                  </a:lnTo>
                  <a:lnTo>
                    <a:pt x="0" y="573766"/>
                  </a:lnTo>
                  <a:lnTo>
                    <a:pt x="0" y="603964"/>
                  </a:lnTo>
                  <a:lnTo>
                    <a:pt x="0" y="634162"/>
                  </a:lnTo>
                  <a:lnTo>
                    <a:pt x="0" y="664361"/>
                  </a:lnTo>
                  <a:lnTo>
                    <a:pt x="0" y="694559"/>
                  </a:lnTo>
                  <a:lnTo>
                    <a:pt x="0" y="724757"/>
                  </a:lnTo>
                  <a:lnTo>
                    <a:pt x="0" y="754955"/>
                  </a:lnTo>
                  <a:lnTo>
                    <a:pt x="0" y="785154"/>
                  </a:lnTo>
                  <a:lnTo>
                    <a:pt x="0" y="815352"/>
                  </a:lnTo>
                  <a:lnTo>
                    <a:pt x="0" y="845550"/>
                  </a:lnTo>
                  <a:lnTo>
                    <a:pt x="0" y="875748"/>
                  </a:lnTo>
                  <a:lnTo>
                    <a:pt x="0" y="905946"/>
                  </a:lnTo>
                  <a:lnTo>
                    <a:pt x="0" y="936145"/>
                  </a:lnTo>
                  <a:lnTo>
                    <a:pt x="0" y="966343"/>
                  </a:lnTo>
                  <a:lnTo>
                    <a:pt x="0" y="996541"/>
                  </a:lnTo>
                  <a:lnTo>
                    <a:pt x="0" y="1026739"/>
                  </a:lnTo>
                  <a:lnTo>
                    <a:pt x="0" y="1056938"/>
                  </a:lnTo>
                  <a:lnTo>
                    <a:pt x="0" y="1087136"/>
                  </a:lnTo>
                  <a:lnTo>
                    <a:pt x="0" y="1117334"/>
                  </a:lnTo>
                  <a:lnTo>
                    <a:pt x="0" y="1147532"/>
                  </a:lnTo>
                  <a:lnTo>
                    <a:pt x="0" y="1177731"/>
                  </a:lnTo>
                  <a:lnTo>
                    <a:pt x="0" y="1207929"/>
                  </a:lnTo>
                  <a:lnTo>
                    <a:pt x="0" y="1238127"/>
                  </a:lnTo>
                  <a:lnTo>
                    <a:pt x="0" y="1268325"/>
                  </a:lnTo>
                  <a:lnTo>
                    <a:pt x="0" y="1298523"/>
                  </a:lnTo>
                  <a:lnTo>
                    <a:pt x="0" y="1328722"/>
                  </a:lnTo>
                  <a:lnTo>
                    <a:pt x="0" y="1358920"/>
                  </a:lnTo>
                  <a:lnTo>
                    <a:pt x="0" y="1389118"/>
                  </a:lnTo>
                  <a:lnTo>
                    <a:pt x="0" y="1419316"/>
                  </a:lnTo>
                  <a:lnTo>
                    <a:pt x="0" y="1449515"/>
                  </a:lnTo>
                  <a:lnTo>
                    <a:pt x="0" y="1479713"/>
                  </a:lnTo>
                  <a:lnTo>
                    <a:pt x="0" y="1509911"/>
                  </a:lnTo>
                  <a:lnTo>
                    <a:pt x="0" y="1540109"/>
                  </a:lnTo>
                  <a:lnTo>
                    <a:pt x="0" y="1570308"/>
                  </a:lnTo>
                  <a:lnTo>
                    <a:pt x="0" y="1600506"/>
                  </a:lnTo>
                  <a:lnTo>
                    <a:pt x="0" y="1630704"/>
                  </a:lnTo>
                  <a:lnTo>
                    <a:pt x="0" y="1660902"/>
                  </a:lnTo>
                  <a:lnTo>
                    <a:pt x="0" y="1691100"/>
                  </a:lnTo>
                  <a:lnTo>
                    <a:pt x="0" y="1721299"/>
                  </a:lnTo>
                  <a:lnTo>
                    <a:pt x="0" y="1751497"/>
                  </a:lnTo>
                  <a:lnTo>
                    <a:pt x="0" y="1781695"/>
                  </a:lnTo>
                  <a:lnTo>
                    <a:pt x="0" y="1811893"/>
                  </a:lnTo>
                  <a:lnTo>
                    <a:pt x="0" y="1842092"/>
                  </a:lnTo>
                  <a:lnTo>
                    <a:pt x="0" y="1872290"/>
                  </a:lnTo>
                  <a:lnTo>
                    <a:pt x="0" y="1902488"/>
                  </a:lnTo>
                  <a:lnTo>
                    <a:pt x="0" y="1932686"/>
                  </a:lnTo>
                  <a:lnTo>
                    <a:pt x="0" y="1962885"/>
                  </a:lnTo>
                  <a:lnTo>
                    <a:pt x="0" y="1993083"/>
                  </a:lnTo>
                  <a:lnTo>
                    <a:pt x="0" y="2023281"/>
                  </a:lnTo>
                  <a:lnTo>
                    <a:pt x="0" y="2053479"/>
                  </a:lnTo>
                  <a:lnTo>
                    <a:pt x="0" y="2083678"/>
                  </a:lnTo>
                  <a:lnTo>
                    <a:pt x="0" y="2113876"/>
                  </a:lnTo>
                  <a:lnTo>
                    <a:pt x="0" y="2144074"/>
                  </a:lnTo>
                  <a:lnTo>
                    <a:pt x="0" y="2174272"/>
                  </a:lnTo>
                  <a:lnTo>
                    <a:pt x="0" y="2204470"/>
                  </a:lnTo>
                  <a:lnTo>
                    <a:pt x="0" y="2234669"/>
                  </a:lnTo>
                  <a:lnTo>
                    <a:pt x="0" y="2264867"/>
                  </a:lnTo>
                  <a:lnTo>
                    <a:pt x="0" y="2295065"/>
                  </a:lnTo>
                  <a:lnTo>
                    <a:pt x="0" y="2325263"/>
                  </a:lnTo>
                  <a:lnTo>
                    <a:pt x="0" y="2355462"/>
                  </a:lnTo>
                  <a:lnTo>
                    <a:pt x="0" y="2385660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14398" y="2345822"/>
              <a:ext cx="788049" cy="108172"/>
            </a:xfrm>
            <a:custGeom>
              <a:avLst/>
              <a:pathLst>
                <a:path w="788049" h="108172">
                  <a:moveTo>
                    <a:pt x="788049" y="0"/>
                  </a:moveTo>
                  <a:lnTo>
                    <a:pt x="0" y="10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02447" y="2247244"/>
              <a:ext cx="2668643" cy="193649"/>
            </a:xfrm>
            <a:custGeom>
              <a:avLst/>
              <a:pathLst>
                <a:path w="2668643" h="193649">
                  <a:moveTo>
                    <a:pt x="27431" y="193649"/>
                  </a:moveTo>
                  <a:lnTo>
                    <a:pt x="2641211" y="193649"/>
                  </a:lnTo>
                  <a:lnTo>
                    <a:pt x="2640106" y="193626"/>
                  </a:lnTo>
                  <a:lnTo>
                    <a:pt x="2644517" y="193449"/>
                  </a:lnTo>
                  <a:lnTo>
                    <a:pt x="2648843" y="192566"/>
                  </a:lnTo>
                  <a:lnTo>
                    <a:pt x="2652971" y="191000"/>
                  </a:lnTo>
                  <a:lnTo>
                    <a:pt x="2656794" y="188793"/>
                  </a:lnTo>
                  <a:lnTo>
                    <a:pt x="2660214" y="186001"/>
                  </a:lnTo>
                  <a:lnTo>
                    <a:pt x="2663141" y="182696"/>
                  </a:lnTo>
                  <a:lnTo>
                    <a:pt x="2665501" y="178965"/>
                  </a:lnTo>
                  <a:lnTo>
                    <a:pt x="2667231" y="174903"/>
                  </a:lnTo>
                  <a:lnTo>
                    <a:pt x="2668288" y="170617"/>
                  </a:lnTo>
                  <a:lnTo>
                    <a:pt x="2668643" y="166217"/>
                  </a:lnTo>
                  <a:lnTo>
                    <a:pt x="2668643" y="27432"/>
                  </a:lnTo>
                  <a:lnTo>
                    <a:pt x="2668288" y="23031"/>
                  </a:lnTo>
                  <a:lnTo>
                    <a:pt x="2667231" y="18745"/>
                  </a:lnTo>
                  <a:lnTo>
                    <a:pt x="2665501" y="14683"/>
                  </a:lnTo>
                  <a:lnTo>
                    <a:pt x="2663141" y="10952"/>
                  </a:lnTo>
                  <a:lnTo>
                    <a:pt x="2660214" y="7647"/>
                  </a:lnTo>
                  <a:lnTo>
                    <a:pt x="2656794" y="4855"/>
                  </a:lnTo>
                  <a:lnTo>
                    <a:pt x="2652971" y="2648"/>
                  </a:lnTo>
                  <a:lnTo>
                    <a:pt x="2648843" y="1083"/>
                  </a:lnTo>
                  <a:lnTo>
                    <a:pt x="2644517" y="200"/>
                  </a:lnTo>
                  <a:lnTo>
                    <a:pt x="2641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8167" y="2255586"/>
              <a:ext cx="2577203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brain_cancer:0.477;Spec=1;Sensi=1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1681512" y="2532372"/>
              <a:ext cx="2613054" cy="193649"/>
            </a:xfrm>
            <a:custGeom>
              <a:avLst/>
              <a:pathLst>
                <a:path w="2613054" h="193649">
                  <a:moveTo>
                    <a:pt x="27431" y="193649"/>
                  </a:moveTo>
                  <a:lnTo>
                    <a:pt x="2585622" y="193649"/>
                  </a:lnTo>
                  <a:lnTo>
                    <a:pt x="2584518" y="193626"/>
                  </a:lnTo>
                  <a:lnTo>
                    <a:pt x="2588929" y="193449"/>
                  </a:lnTo>
                  <a:lnTo>
                    <a:pt x="2593254" y="192566"/>
                  </a:lnTo>
                  <a:lnTo>
                    <a:pt x="2597382" y="191000"/>
                  </a:lnTo>
                  <a:lnTo>
                    <a:pt x="2601205" y="188793"/>
                  </a:lnTo>
                  <a:lnTo>
                    <a:pt x="2604625" y="186001"/>
                  </a:lnTo>
                  <a:lnTo>
                    <a:pt x="2607552" y="182696"/>
                  </a:lnTo>
                  <a:lnTo>
                    <a:pt x="2609912" y="178965"/>
                  </a:lnTo>
                  <a:lnTo>
                    <a:pt x="2611642" y="174903"/>
                  </a:lnTo>
                  <a:lnTo>
                    <a:pt x="2612699" y="170617"/>
                  </a:lnTo>
                  <a:lnTo>
                    <a:pt x="2613054" y="166217"/>
                  </a:lnTo>
                  <a:lnTo>
                    <a:pt x="2613054" y="27432"/>
                  </a:lnTo>
                  <a:lnTo>
                    <a:pt x="2612699" y="23031"/>
                  </a:lnTo>
                  <a:lnTo>
                    <a:pt x="2611642" y="18745"/>
                  </a:lnTo>
                  <a:lnTo>
                    <a:pt x="2609912" y="14683"/>
                  </a:lnTo>
                  <a:lnTo>
                    <a:pt x="2607552" y="10952"/>
                  </a:lnTo>
                  <a:lnTo>
                    <a:pt x="2604625" y="7647"/>
                  </a:lnTo>
                  <a:lnTo>
                    <a:pt x="2601205" y="4855"/>
                  </a:lnTo>
                  <a:lnTo>
                    <a:pt x="2597382" y="2648"/>
                  </a:lnTo>
                  <a:lnTo>
                    <a:pt x="2593254" y="1083"/>
                  </a:lnTo>
                  <a:lnTo>
                    <a:pt x="2588929" y="200"/>
                  </a:lnTo>
                  <a:lnTo>
                    <a:pt x="258562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1727232" y="2540714"/>
              <a:ext cx="2521614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liver_cancer:0.449;Spec=1;Sensi=1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1681375" y="2179913"/>
              <a:ext cx="2259053" cy="193649"/>
            </a:xfrm>
            <a:custGeom>
              <a:avLst/>
              <a:pathLst>
                <a:path w="2259053" h="193649">
                  <a:moveTo>
                    <a:pt x="27431" y="193649"/>
                  </a:moveTo>
                  <a:lnTo>
                    <a:pt x="2231621" y="193649"/>
                  </a:lnTo>
                  <a:lnTo>
                    <a:pt x="2230517" y="193626"/>
                  </a:lnTo>
                  <a:lnTo>
                    <a:pt x="2234928" y="193449"/>
                  </a:lnTo>
                  <a:lnTo>
                    <a:pt x="2239253" y="192566"/>
                  </a:lnTo>
                  <a:lnTo>
                    <a:pt x="2243381" y="191000"/>
                  </a:lnTo>
                  <a:lnTo>
                    <a:pt x="2247204" y="188793"/>
                  </a:lnTo>
                  <a:lnTo>
                    <a:pt x="2250624" y="186001"/>
                  </a:lnTo>
                  <a:lnTo>
                    <a:pt x="2253552" y="182696"/>
                  </a:lnTo>
                  <a:lnTo>
                    <a:pt x="2255911" y="178965"/>
                  </a:lnTo>
                  <a:lnTo>
                    <a:pt x="2257641" y="174903"/>
                  </a:lnTo>
                  <a:lnTo>
                    <a:pt x="2258698" y="170617"/>
                  </a:lnTo>
                  <a:lnTo>
                    <a:pt x="2259053" y="166217"/>
                  </a:lnTo>
                  <a:lnTo>
                    <a:pt x="2259053" y="27431"/>
                  </a:lnTo>
                  <a:lnTo>
                    <a:pt x="2258698" y="23031"/>
                  </a:lnTo>
                  <a:lnTo>
                    <a:pt x="2257641" y="18745"/>
                  </a:lnTo>
                  <a:lnTo>
                    <a:pt x="2255911" y="14683"/>
                  </a:lnTo>
                  <a:lnTo>
                    <a:pt x="2253552" y="10952"/>
                  </a:lnTo>
                  <a:lnTo>
                    <a:pt x="2250624" y="7647"/>
                  </a:lnTo>
                  <a:lnTo>
                    <a:pt x="2247204" y="4855"/>
                  </a:lnTo>
                  <a:lnTo>
                    <a:pt x="2243381" y="2648"/>
                  </a:lnTo>
                  <a:lnTo>
                    <a:pt x="2239253" y="1083"/>
                  </a:lnTo>
                  <a:lnTo>
                    <a:pt x="2234928" y="200"/>
                  </a:lnTo>
                  <a:lnTo>
                    <a:pt x="223162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727095" y="2192157"/>
              <a:ext cx="2167613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normal:0.443;Spec=1;Sensi=1</a:t>
              </a:r>
            </a:p>
          </p:txBody>
        </p:sp>
        <p:sp>
          <p:nvSpPr>
            <p:cNvPr id="15" name="pt15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35655" y="2347872"/>
              <a:ext cx="0" cy="2657444"/>
            </a:xfrm>
            <a:custGeom>
              <a:avLst/>
              <a:pathLst>
                <a:path w="0" h="2657444">
                  <a:moveTo>
                    <a:pt x="0" y="26574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161584" y="4824806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61584" y="422084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61584" y="3616877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1584" y="301291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61584" y="2408948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600861" y="488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00861" y="428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0861" y="367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00861" y="3072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00861" y="246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35655" y="5005316"/>
              <a:ext cx="3781155" cy="0"/>
            </a:xfrm>
            <a:custGeom>
              <a:avLst/>
              <a:pathLst>
                <a:path w="3781155" h="0">
                  <a:moveTo>
                    <a:pt x="0" y="0"/>
                  </a:moveTo>
                  <a:lnTo>
                    <a:pt x="37811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0752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66879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26233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8558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44940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61951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78872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38226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9757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56933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92535" y="5236431"/>
              <a:ext cx="1067395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033" y="3602255"/>
              <a:ext cx="913432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63711" y="1411148"/>
              <a:ext cx="3725044" cy="797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733300" y="1753543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2211688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3634" y="1590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1688" y="170019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3634" y="1809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11688" y="191964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33634" y="202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00733" y="1494285"/>
              <a:ext cx="281843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brain_cancer(AUC=1;95%CI=1-1)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0733" y="1713741"/>
              <a:ext cx="275294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liver_cancer(AUC=1;95%CI=1-1)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0733" y="1947484"/>
              <a:ext cx="2326109" cy="13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normal(AUC=1;95%CI=1-1)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65235" y="939295"/>
              <a:ext cx="2921994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 215 Sample pROC curve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6400800"/>
            <a:chOff x="914400" y="914400"/>
            <a:chExt cx="4572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22222" y="2445987"/>
              <a:ext cx="867408" cy="849517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59548" y="244010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55927" y="2440109"/>
              <a:ext cx="0" cy="5878"/>
            </a:xfrm>
            <a:custGeom>
              <a:avLst/>
              <a:pathLst>
                <a:path w="0" h="5878">
                  <a:moveTo>
                    <a:pt x="0" y="0"/>
                  </a:moveTo>
                  <a:lnTo>
                    <a:pt x="0" y="5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9548" y="244598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654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22222" y="4445336"/>
              <a:ext cx="867408" cy="75960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9548" y="443929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55927" y="4439294"/>
              <a:ext cx="0" cy="6041"/>
            </a:xfrm>
            <a:custGeom>
              <a:avLst/>
              <a:pathLst>
                <a:path w="0" h="6041">
                  <a:moveTo>
                    <a:pt x="0" y="0"/>
                  </a:moveTo>
                  <a:lnTo>
                    <a:pt x="0" y="60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9548" y="444533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654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22222" y="5621474"/>
              <a:ext cx="867408" cy="125614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9548" y="561619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55927" y="5616199"/>
              <a:ext cx="0" cy="5274"/>
            </a:xfrm>
            <a:custGeom>
              <a:avLst/>
              <a:pathLst>
                <a:path w="0" h="5274">
                  <a:moveTo>
                    <a:pt x="0" y="0"/>
                  </a:moveTo>
                  <a:lnTo>
                    <a:pt x="0" y="52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9548" y="562147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7654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48357" y="3194273"/>
              <a:ext cx="867408" cy="10123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85682" y="318751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2061" y="3187515"/>
              <a:ext cx="0" cy="6758"/>
            </a:xfrm>
            <a:custGeom>
              <a:avLst/>
              <a:pathLst>
                <a:path w="0" h="6758">
                  <a:moveTo>
                    <a:pt x="0" y="0"/>
                  </a:moveTo>
                  <a:lnTo>
                    <a:pt x="0" y="6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85682" y="319427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3788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357" y="3660301"/>
              <a:ext cx="867408" cy="860996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85682" y="365016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2061" y="3650164"/>
              <a:ext cx="0" cy="10136"/>
            </a:xfrm>
            <a:custGeom>
              <a:avLst/>
              <a:pathLst>
                <a:path w="0" h="10136">
                  <a:moveTo>
                    <a:pt x="0" y="0"/>
                  </a:moveTo>
                  <a:lnTo>
                    <a:pt x="0" y="101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85682" y="366030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03788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357" y="5658223"/>
              <a:ext cx="867408" cy="88864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85682" y="565218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2061" y="5652188"/>
              <a:ext cx="0" cy="6035"/>
            </a:xfrm>
            <a:custGeom>
              <a:avLst/>
              <a:pathLst>
                <a:path w="0" h="6035">
                  <a:moveTo>
                    <a:pt x="0" y="0"/>
                  </a:moveTo>
                  <a:lnTo>
                    <a:pt x="0" y="6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5682" y="565822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03788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74491" y="3177144"/>
              <a:ext cx="867408" cy="118360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11816" y="316862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08195" y="3168624"/>
              <a:ext cx="0" cy="8519"/>
            </a:xfrm>
            <a:custGeom>
              <a:avLst/>
              <a:pathLst>
                <a:path w="0" h="8519">
                  <a:moveTo>
                    <a:pt x="0" y="0"/>
                  </a:moveTo>
                  <a:lnTo>
                    <a:pt x="0" y="8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11816" y="317714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29922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74491" y="4459991"/>
              <a:ext cx="867408" cy="6130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11816" y="445269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08195" y="4452697"/>
              <a:ext cx="0" cy="7293"/>
            </a:xfrm>
            <a:custGeom>
              <a:avLst/>
              <a:pathLst>
                <a:path w="0" h="7293">
                  <a:moveTo>
                    <a:pt x="0" y="0"/>
                  </a:moveTo>
                  <a:lnTo>
                    <a:pt x="0" y="72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1816" y="445999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29922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4491" y="4875662"/>
              <a:ext cx="867408" cy="871426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11816" y="486412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08195" y="4864128"/>
              <a:ext cx="0" cy="11533"/>
            </a:xfrm>
            <a:custGeom>
              <a:avLst/>
              <a:pathLst>
                <a:path w="0" h="11533">
                  <a:moveTo>
                    <a:pt x="0" y="0"/>
                  </a:moveTo>
                  <a:lnTo>
                    <a:pt x="0" y="115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1816" y="487566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29922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7654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29112" y="1943981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803788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82532" y="1943981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029922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86515" y="1943981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186468" y="2139303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4664903" y="2654183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86468" y="3365094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4692188" y="387997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86468" y="4590886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4870037" y="5105766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577654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55927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1539958" y="6373312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03788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82061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5400000">
              <a:off x="2793377" y="6346027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29922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8195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5400000">
              <a:off x="4197361" y="6168177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577654" y="2139303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166252" y="324574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6252" y="298296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66252" y="27201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66252" y="245742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66252" y="219464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42860" y="3295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2860" y="303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42860" y="276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42860" y="250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42860" y="2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77654" y="3365094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66252" y="447153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66252" y="420875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66252" y="3945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66252" y="368321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66252" y="34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42860" y="452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42860" y="425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42860" y="3995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42860" y="373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2860" y="347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77654" y="4590886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166252" y="569732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66252" y="54345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6252" y="517177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166252" y="490900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66252" y="464623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542860" y="5747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42860" y="5484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42860" y="522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42860" y="4958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42860" y="4695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303937" y="3881246"/>
              <a:ext cx="1421370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Probability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914400" y="1411148"/>
              <a:ext cx="45720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11133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1389522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98522" y="1489737"/>
              <a:ext cx="201456" cy="201455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5548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64487" y="1489737"/>
              <a:ext cx="201456" cy="20145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666882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675882" y="1489737"/>
              <a:ext cx="201456" cy="20145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78567" y="1510315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44532" y="151031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5927" y="1510315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5389" y="943961"/>
              <a:ext cx="1753344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 Sample Average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2023-12-28T12:07:14Z</dcterms:modified>
  <cp:category/>
</cp:coreProperties>
</file>