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68"/>
  </p:normalViewPr>
  <p:slideViewPr>
    <p:cSldViewPr snapToGrid="0" snapToObjects="1">
      <p:cViewPr varScale="1"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62E1-1FAD-D24D-A0D9-A96F5DB43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Motivatr</a:t>
            </a:r>
            <a:r>
              <a:rPr lang="en-US" dirty="0"/>
              <a:t> Storyboards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CE0A7-1CC1-EB41-AA49-EFCF7EAC8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Hector </a:t>
            </a:r>
            <a:r>
              <a:rPr lang="en-US" dirty="0" err="1"/>
              <a:t>alvarez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5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D373-47FA-C94B-9DF5-15A36150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Mike Has found </a:t>
            </a:r>
            <a:r>
              <a:rPr lang="en-US" dirty="0" err="1"/>
              <a:t>Motivatr</a:t>
            </a:r>
            <a:r>
              <a:rPr lang="en-US" dirty="0"/>
              <a:t>. He needs to sign up and create an account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BD3EC86-FBFF-5147-BEFD-044A85AD6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8855" y="2016125"/>
            <a:ext cx="1808615" cy="3449638"/>
          </a:xfrm>
        </p:spPr>
      </p:pic>
    </p:spTree>
    <p:extLst>
      <p:ext uri="{BB962C8B-B14F-4D97-AF65-F5344CB8AC3E}">
        <p14:creationId xmlns:p14="http://schemas.microsoft.com/office/powerpoint/2010/main" val="48116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740C-B355-D045-B7F7-FBBBA05F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Motivatr</a:t>
            </a:r>
            <a:r>
              <a:rPr lang="en-US" dirty="0"/>
              <a:t> will ask what mike’s fitness goals are and create a program for mike</a:t>
            </a:r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79859655-7181-DE40-BC0E-FA2044481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6091" y="2016125"/>
            <a:ext cx="1908016" cy="3449638"/>
          </a:xfr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E81232E-9FF3-C643-8346-A908F3F53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16125"/>
            <a:ext cx="1947376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5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CB60-03FE-3A4F-9645-B7F8654E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Mike has access to his dashboard: displays recent info and upcoming workouts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27A140-6FF9-EF4D-BED0-403C84C0E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9188" y="2030413"/>
            <a:ext cx="2082584" cy="3922462"/>
          </a:xfrm>
        </p:spPr>
      </p:pic>
    </p:spTree>
    <p:extLst>
      <p:ext uri="{BB962C8B-B14F-4D97-AF65-F5344CB8AC3E}">
        <p14:creationId xmlns:p14="http://schemas.microsoft.com/office/powerpoint/2010/main" val="142338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AB32-7838-BD4F-AD62-E6440DF1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Mike records a weight data point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3A861C-93F4-FF4A-9970-881969978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5009" y="2016125"/>
            <a:ext cx="1856307" cy="3449638"/>
          </a:xfrm>
        </p:spPr>
      </p:pic>
    </p:spTree>
    <p:extLst>
      <p:ext uri="{BB962C8B-B14F-4D97-AF65-F5344CB8AC3E}">
        <p14:creationId xmlns:p14="http://schemas.microsoft.com/office/powerpoint/2010/main" val="320125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4DDC-A1B2-F846-8991-CDD3299A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Mike is about to start a workout. the program selects a workout video for him</a:t>
            </a:r>
          </a:p>
        </p:txBody>
      </p:sp>
      <p:pic>
        <p:nvPicPr>
          <p:cNvPr id="5" name="Content Placeholder 4" descr="Graphical user interface, shape&#10;&#10;Description automatically generated">
            <a:extLst>
              <a:ext uri="{FF2B5EF4-FFF2-40B4-BE49-F238E27FC236}">
                <a16:creationId xmlns:a16="http://schemas.microsoft.com/office/drawing/2014/main" id="{4E3B7278-3668-0245-B052-0953A7FA7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2735" y="2016125"/>
            <a:ext cx="1820855" cy="3449638"/>
          </a:xfrm>
        </p:spPr>
      </p:pic>
    </p:spTree>
    <p:extLst>
      <p:ext uri="{BB962C8B-B14F-4D97-AF65-F5344CB8AC3E}">
        <p14:creationId xmlns:p14="http://schemas.microsoft.com/office/powerpoint/2010/main" val="59293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547B-295B-B047-B481-7C872A04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end of that workout, mike can enter in his workout data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72CC84-8C29-BA4D-989C-1824F7E0E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2126" y="2016125"/>
            <a:ext cx="1902073" cy="3449638"/>
          </a:xfrm>
        </p:spPr>
      </p:pic>
    </p:spTree>
    <p:extLst>
      <p:ext uri="{BB962C8B-B14F-4D97-AF65-F5344CB8AC3E}">
        <p14:creationId xmlns:p14="http://schemas.microsoft.com/office/powerpoint/2010/main" val="134908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547F-FD92-164A-8DBC-BFBB2402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month from now, mike wants to check his progress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1630C1-2345-204B-8DAE-37FC9BEFB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5420" y="2016125"/>
            <a:ext cx="1895485" cy="3449638"/>
          </a:xfrm>
        </p:spPr>
      </p:pic>
    </p:spTree>
    <p:extLst>
      <p:ext uri="{BB962C8B-B14F-4D97-AF65-F5344CB8AC3E}">
        <p14:creationId xmlns:p14="http://schemas.microsoft.com/office/powerpoint/2010/main" val="27176043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</TotalTime>
  <Words>92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Motivatr Storyboards</vt:lpstr>
      <vt:lpstr>Mike Has found Motivatr. He needs to sign up and create an account</vt:lpstr>
      <vt:lpstr>Motivatr will ask what mike’s fitness goals are and create a program for mike</vt:lpstr>
      <vt:lpstr>Mike has access to his dashboard: displays recent info and upcoming workouts</vt:lpstr>
      <vt:lpstr>Mike records a weight data point</vt:lpstr>
      <vt:lpstr>Mike is about to start a workout. the program selects a workout video for him</vt:lpstr>
      <vt:lpstr>At the end of that workout, mike can enter in his workout data</vt:lpstr>
      <vt:lpstr>A month from now, mike wants to check his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Motivatr Storyboards</dc:title>
  <dc:creator>Alvarez-Toledo, Hector</dc:creator>
  <cp:lastModifiedBy>Alvarez-Toledo, Hector</cp:lastModifiedBy>
  <cp:revision>1</cp:revision>
  <dcterms:created xsi:type="dcterms:W3CDTF">2021-10-24T17:10:03Z</dcterms:created>
  <dcterms:modified xsi:type="dcterms:W3CDTF">2021-10-24T17:42:11Z</dcterms:modified>
</cp:coreProperties>
</file>