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680"/>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10/20/21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10/20/21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10/20/21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10/20/21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10/20/21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10/20/21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10/20/21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10/20/21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EF43-C3F1-3F45-B0DD-AA7E99F811FE}"/>
              </a:ext>
            </a:extLst>
          </p:cNvPr>
          <p:cNvSpPr>
            <a:spLocks noGrp="1"/>
          </p:cNvSpPr>
          <p:nvPr>
            <p:ph type="ctrTitle"/>
          </p:nvPr>
        </p:nvSpPr>
        <p:spPr/>
        <p:txBody>
          <a:bodyPr/>
          <a:lstStyle/>
          <a:p>
            <a:r>
              <a:rPr lang="en-US" dirty="0" err="1"/>
              <a:t>Motivatr</a:t>
            </a:r>
            <a:r>
              <a:rPr lang="en-US" dirty="0"/>
              <a:t> : Fitness App</a:t>
            </a:r>
          </a:p>
        </p:txBody>
      </p:sp>
      <p:sp>
        <p:nvSpPr>
          <p:cNvPr id="3" name="Subtitle 2">
            <a:extLst>
              <a:ext uri="{FF2B5EF4-FFF2-40B4-BE49-F238E27FC236}">
                <a16:creationId xmlns:a16="http://schemas.microsoft.com/office/drawing/2014/main" id="{84FBC320-8394-9940-882D-1550C21E9021}"/>
              </a:ext>
            </a:extLst>
          </p:cNvPr>
          <p:cNvSpPr>
            <a:spLocks noGrp="1"/>
          </p:cNvSpPr>
          <p:nvPr>
            <p:ph type="subTitle" idx="1"/>
          </p:nvPr>
        </p:nvSpPr>
        <p:spPr/>
        <p:txBody>
          <a:bodyPr/>
          <a:lstStyle/>
          <a:p>
            <a:r>
              <a:rPr lang="en-US" dirty="0"/>
              <a:t>Hector Alvarez</a:t>
            </a:r>
            <a:br>
              <a:rPr lang="en-US" dirty="0"/>
            </a:br>
            <a:r>
              <a:rPr lang="en-US" dirty="0"/>
              <a:t>Capstone Project</a:t>
            </a:r>
            <a:br>
              <a:rPr lang="en-US" dirty="0"/>
            </a:br>
            <a:r>
              <a:rPr lang="en-US" dirty="0"/>
              <a:t>Fall B 2021</a:t>
            </a:r>
          </a:p>
        </p:txBody>
      </p:sp>
    </p:spTree>
    <p:extLst>
      <p:ext uri="{BB962C8B-B14F-4D97-AF65-F5344CB8AC3E}">
        <p14:creationId xmlns:p14="http://schemas.microsoft.com/office/powerpoint/2010/main" val="190955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9AF9-D43A-C944-86AF-80C962257535}"/>
              </a:ext>
            </a:extLst>
          </p:cNvPr>
          <p:cNvSpPr>
            <a:spLocks noGrp="1"/>
          </p:cNvSpPr>
          <p:nvPr>
            <p:ph type="title"/>
          </p:nvPr>
        </p:nvSpPr>
        <p:spPr/>
        <p:txBody>
          <a:bodyPr/>
          <a:lstStyle/>
          <a:p>
            <a:r>
              <a:rPr lang="en-US" dirty="0"/>
              <a:t>What is the </a:t>
            </a:r>
            <a:r>
              <a:rPr lang="en-US" dirty="0" err="1"/>
              <a:t>Motivatr</a:t>
            </a:r>
            <a:r>
              <a:rPr lang="en-US" dirty="0"/>
              <a:t>?</a:t>
            </a:r>
          </a:p>
        </p:txBody>
      </p:sp>
      <p:sp>
        <p:nvSpPr>
          <p:cNvPr id="3" name="Content Placeholder 2">
            <a:extLst>
              <a:ext uri="{FF2B5EF4-FFF2-40B4-BE49-F238E27FC236}">
                <a16:creationId xmlns:a16="http://schemas.microsoft.com/office/drawing/2014/main" id="{1B4E0D66-822B-6D45-BBCE-B0E804DCE02D}"/>
              </a:ext>
            </a:extLst>
          </p:cNvPr>
          <p:cNvSpPr>
            <a:spLocks noGrp="1"/>
          </p:cNvSpPr>
          <p:nvPr>
            <p:ph idx="1"/>
          </p:nvPr>
        </p:nvSpPr>
        <p:spPr/>
        <p:txBody>
          <a:bodyPr/>
          <a:lstStyle/>
          <a:p>
            <a:r>
              <a:rPr lang="en-US" dirty="0" err="1"/>
              <a:t>Motivatr</a:t>
            </a:r>
            <a:r>
              <a:rPr lang="en-US" dirty="0"/>
              <a:t> is an app that provides a workout program for any user, from new gym goers, to experience gym rats.</a:t>
            </a:r>
          </a:p>
          <a:p>
            <a:r>
              <a:rPr lang="en-US" dirty="0" err="1"/>
              <a:t>Motivatr</a:t>
            </a:r>
            <a:r>
              <a:rPr lang="en-US" dirty="0"/>
              <a:t> will will track user information for users to motivate the to reach their goal.</a:t>
            </a:r>
          </a:p>
          <a:p>
            <a:r>
              <a:rPr lang="en-US" dirty="0" err="1"/>
              <a:t>Motivatr</a:t>
            </a:r>
            <a:r>
              <a:rPr lang="en-US" dirty="0"/>
              <a:t> will ask users what they want their workout schedule to be( </a:t>
            </a:r>
            <a:r>
              <a:rPr lang="en-US" dirty="0" err="1"/>
              <a:t>ie</a:t>
            </a:r>
            <a:r>
              <a:rPr lang="en-US" dirty="0"/>
              <a:t>. 3x a week) and send them reminders when its time to work out.</a:t>
            </a:r>
          </a:p>
          <a:p>
            <a:r>
              <a:rPr lang="en-US" dirty="0"/>
              <a:t>Motivator will provide a specific program for the user to reach their goals. </a:t>
            </a:r>
          </a:p>
        </p:txBody>
      </p:sp>
    </p:spTree>
    <p:extLst>
      <p:ext uri="{BB962C8B-B14F-4D97-AF65-F5344CB8AC3E}">
        <p14:creationId xmlns:p14="http://schemas.microsoft.com/office/powerpoint/2010/main" val="4225005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9341-7516-4C4B-913A-354B564DEA4E}"/>
              </a:ext>
            </a:extLst>
          </p:cNvPr>
          <p:cNvSpPr>
            <a:spLocks noGrp="1"/>
          </p:cNvSpPr>
          <p:nvPr>
            <p:ph type="title"/>
          </p:nvPr>
        </p:nvSpPr>
        <p:spPr/>
        <p:txBody>
          <a:bodyPr>
            <a:normAutofit fontScale="90000"/>
          </a:bodyPr>
          <a:lstStyle/>
          <a:p>
            <a:r>
              <a:rPr lang="en-US" dirty="0"/>
              <a:t>How would your anticipated users solve their problem?</a:t>
            </a:r>
          </a:p>
        </p:txBody>
      </p:sp>
      <p:sp>
        <p:nvSpPr>
          <p:cNvPr id="3" name="Content Placeholder 2">
            <a:extLst>
              <a:ext uri="{FF2B5EF4-FFF2-40B4-BE49-F238E27FC236}">
                <a16:creationId xmlns:a16="http://schemas.microsoft.com/office/drawing/2014/main" id="{15CF13A6-704C-F948-9214-2A936BF7B1D5}"/>
              </a:ext>
            </a:extLst>
          </p:cNvPr>
          <p:cNvSpPr>
            <a:spLocks noGrp="1"/>
          </p:cNvSpPr>
          <p:nvPr>
            <p:ph idx="1"/>
          </p:nvPr>
        </p:nvSpPr>
        <p:spPr/>
        <p:txBody>
          <a:bodyPr/>
          <a:lstStyle/>
          <a:p>
            <a:r>
              <a:rPr lang="en-US" dirty="0"/>
              <a:t>Motivation is DIFFICULT. </a:t>
            </a:r>
            <a:r>
              <a:rPr lang="en-US" dirty="0" err="1"/>
              <a:t>Motivatr</a:t>
            </a:r>
            <a:r>
              <a:rPr lang="en-US" dirty="0"/>
              <a:t> seeks to visually show the user progress REGULARLY and provide the encouragement to keep them going. This will be done by sending push notifications to work out, and what the progress is that week/month.</a:t>
            </a:r>
          </a:p>
          <a:p>
            <a:pPr marL="0" indent="0">
              <a:buNone/>
            </a:pPr>
            <a:endParaRPr lang="en-US" dirty="0"/>
          </a:p>
          <a:p>
            <a:endParaRPr lang="en-US" dirty="0"/>
          </a:p>
        </p:txBody>
      </p:sp>
    </p:spTree>
    <p:extLst>
      <p:ext uri="{BB962C8B-B14F-4D97-AF65-F5344CB8AC3E}">
        <p14:creationId xmlns:p14="http://schemas.microsoft.com/office/powerpoint/2010/main" val="307657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9A198-2CBD-CC48-8D80-084FD228F820}"/>
              </a:ext>
            </a:extLst>
          </p:cNvPr>
          <p:cNvSpPr>
            <a:spLocks noGrp="1"/>
          </p:cNvSpPr>
          <p:nvPr>
            <p:ph type="title"/>
          </p:nvPr>
        </p:nvSpPr>
        <p:spPr/>
        <p:txBody>
          <a:bodyPr/>
          <a:lstStyle/>
          <a:p>
            <a:r>
              <a:rPr lang="en-US" dirty="0"/>
              <a:t>Who is the app for?</a:t>
            </a:r>
          </a:p>
        </p:txBody>
      </p:sp>
      <p:sp>
        <p:nvSpPr>
          <p:cNvPr id="3" name="Content Placeholder 2">
            <a:extLst>
              <a:ext uri="{FF2B5EF4-FFF2-40B4-BE49-F238E27FC236}">
                <a16:creationId xmlns:a16="http://schemas.microsoft.com/office/drawing/2014/main" id="{4AABB28E-38D1-B44B-8AFA-FB9F020FFDC5}"/>
              </a:ext>
            </a:extLst>
          </p:cNvPr>
          <p:cNvSpPr>
            <a:spLocks noGrp="1"/>
          </p:cNvSpPr>
          <p:nvPr>
            <p:ph idx="1"/>
          </p:nvPr>
        </p:nvSpPr>
        <p:spPr/>
        <p:txBody>
          <a:bodyPr/>
          <a:lstStyle/>
          <a:p>
            <a:r>
              <a:rPr lang="en-US" dirty="0"/>
              <a:t>Anyone! This application is for everyone trying to work on improving their physical fitness. The application will provide different workout routines for those who want to possibly lose weight, and for those trying to gain muscle.</a:t>
            </a:r>
          </a:p>
        </p:txBody>
      </p:sp>
    </p:spTree>
    <p:extLst>
      <p:ext uri="{BB962C8B-B14F-4D97-AF65-F5344CB8AC3E}">
        <p14:creationId xmlns:p14="http://schemas.microsoft.com/office/powerpoint/2010/main" val="194900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CE63-D18A-3242-AFF7-A2BF8C32AE62}"/>
              </a:ext>
            </a:extLst>
          </p:cNvPr>
          <p:cNvSpPr>
            <a:spLocks noGrp="1"/>
          </p:cNvSpPr>
          <p:nvPr>
            <p:ph type="title"/>
          </p:nvPr>
        </p:nvSpPr>
        <p:spPr/>
        <p:txBody>
          <a:bodyPr>
            <a:normAutofit fontScale="90000"/>
          </a:bodyPr>
          <a:lstStyle/>
          <a:p>
            <a:r>
              <a:rPr lang="en-US" dirty="0"/>
              <a:t>How will users interact with the application? </a:t>
            </a:r>
            <a:br>
              <a:rPr lang="en-US" dirty="0"/>
            </a:br>
            <a:endParaRPr lang="en-US" dirty="0"/>
          </a:p>
        </p:txBody>
      </p:sp>
      <p:sp>
        <p:nvSpPr>
          <p:cNvPr id="3" name="Content Placeholder 2">
            <a:extLst>
              <a:ext uri="{FF2B5EF4-FFF2-40B4-BE49-F238E27FC236}">
                <a16:creationId xmlns:a16="http://schemas.microsoft.com/office/drawing/2014/main" id="{D59CA699-8FFE-6B4C-8123-C22983FB5A86}"/>
              </a:ext>
            </a:extLst>
          </p:cNvPr>
          <p:cNvSpPr>
            <a:spLocks noGrp="1"/>
          </p:cNvSpPr>
          <p:nvPr>
            <p:ph idx="1"/>
          </p:nvPr>
        </p:nvSpPr>
        <p:spPr/>
        <p:txBody>
          <a:bodyPr/>
          <a:lstStyle/>
          <a:p>
            <a:r>
              <a:rPr lang="en-US" dirty="0"/>
              <a:t>The application will be a mobile app, so that users can take </a:t>
            </a:r>
            <a:r>
              <a:rPr lang="en-US" dirty="0" err="1"/>
              <a:t>Motivatr</a:t>
            </a:r>
            <a:r>
              <a:rPr lang="en-US" dirty="0"/>
              <a:t> on the go. The app will send the user notifications regarding their schedule (when its time to work out) and also about the progress.</a:t>
            </a:r>
          </a:p>
        </p:txBody>
      </p:sp>
    </p:spTree>
    <p:extLst>
      <p:ext uri="{BB962C8B-B14F-4D97-AF65-F5344CB8AC3E}">
        <p14:creationId xmlns:p14="http://schemas.microsoft.com/office/powerpoint/2010/main" val="428680240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40</TotalTime>
  <Words>251</Words>
  <Application>Microsoft Macintosh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 Light</vt:lpstr>
      <vt:lpstr>Rockwell</vt:lpstr>
      <vt:lpstr>Wingdings</vt:lpstr>
      <vt:lpstr>Atlas</vt:lpstr>
      <vt:lpstr>Motivatr : Fitness App</vt:lpstr>
      <vt:lpstr>What is the Motivatr?</vt:lpstr>
      <vt:lpstr>How would your anticipated users solve their problem?</vt:lpstr>
      <vt:lpstr>Who is the app for?</vt:lpstr>
      <vt:lpstr>How will users interact with the application?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Motivatr : Fitness App</dc:title>
  <dc:creator>Alvarez-Toledo, Hector</dc:creator>
  <cp:lastModifiedBy>Alvarez-Toledo, Hector</cp:lastModifiedBy>
  <cp:revision>3</cp:revision>
  <dcterms:created xsi:type="dcterms:W3CDTF">2021-10-20T21:33:09Z</dcterms:created>
  <dcterms:modified xsi:type="dcterms:W3CDTF">2021-10-20T22:13:35Z</dcterms:modified>
</cp:coreProperties>
</file>