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49"/>
  </p:notesMasterIdLst>
  <p:sldIdLst>
    <p:sldId id="256" r:id="rId2"/>
    <p:sldId id="257" r:id="rId3"/>
    <p:sldId id="4179" r:id="rId4"/>
    <p:sldId id="259" r:id="rId5"/>
    <p:sldId id="260" r:id="rId6"/>
    <p:sldId id="262" r:id="rId7"/>
    <p:sldId id="1902" r:id="rId8"/>
    <p:sldId id="5021" r:id="rId9"/>
    <p:sldId id="1906" r:id="rId10"/>
    <p:sldId id="1903" r:id="rId11"/>
    <p:sldId id="5022" r:id="rId12"/>
    <p:sldId id="5023" r:id="rId13"/>
    <p:sldId id="4156" r:id="rId14"/>
    <p:sldId id="1908" r:id="rId15"/>
    <p:sldId id="5020" r:id="rId16"/>
    <p:sldId id="5024" r:id="rId17"/>
    <p:sldId id="4148" r:id="rId18"/>
    <p:sldId id="347" r:id="rId19"/>
    <p:sldId id="353" r:id="rId20"/>
    <p:sldId id="354" r:id="rId21"/>
    <p:sldId id="355" r:id="rId22"/>
    <p:sldId id="4168" r:id="rId23"/>
    <p:sldId id="1915" r:id="rId24"/>
    <p:sldId id="1913" r:id="rId25"/>
    <p:sldId id="343" r:id="rId26"/>
    <p:sldId id="1914" r:id="rId27"/>
    <p:sldId id="1916" r:id="rId28"/>
    <p:sldId id="316" r:id="rId29"/>
    <p:sldId id="1917" r:id="rId30"/>
    <p:sldId id="1911" r:id="rId31"/>
    <p:sldId id="1918" r:id="rId32"/>
    <p:sldId id="1922" r:id="rId33"/>
    <p:sldId id="1924" r:id="rId34"/>
    <p:sldId id="5025" r:id="rId35"/>
    <p:sldId id="4157" r:id="rId36"/>
    <p:sldId id="4158" r:id="rId37"/>
    <p:sldId id="4160" r:id="rId38"/>
    <p:sldId id="4161" r:id="rId39"/>
    <p:sldId id="4159" r:id="rId40"/>
    <p:sldId id="4162" r:id="rId41"/>
    <p:sldId id="4164" r:id="rId42"/>
    <p:sldId id="4163" r:id="rId43"/>
    <p:sldId id="1923" r:id="rId44"/>
    <p:sldId id="5026" r:id="rId45"/>
    <p:sldId id="4166" r:id="rId46"/>
    <p:sldId id="4170" r:id="rId47"/>
    <p:sldId id="417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DF5282-CA07-457E-A703-ACBEA8F5C013}">
          <p14:sldIdLst>
            <p14:sldId id="256"/>
            <p14:sldId id="257"/>
            <p14:sldId id="4179"/>
            <p14:sldId id="259"/>
            <p14:sldId id="260"/>
            <p14:sldId id="262"/>
            <p14:sldId id="1902"/>
            <p14:sldId id="5021"/>
            <p14:sldId id="1906"/>
            <p14:sldId id="1903"/>
            <p14:sldId id="5022"/>
            <p14:sldId id="5023"/>
            <p14:sldId id="4156"/>
            <p14:sldId id="1908"/>
            <p14:sldId id="5020"/>
            <p14:sldId id="5024"/>
            <p14:sldId id="4148"/>
            <p14:sldId id="347"/>
            <p14:sldId id="353"/>
            <p14:sldId id="354"/>
            <p14:sldId id="355"/>
            <p14:sldId id="4168"/>
            <p14:sldId id="1915"/>
            <p14:sldId id="1913"/>
            <p14:sldId id="343"/>
            <p14:sldId id="1914"/>
            <p14:sldId id="1916"/>
            <p14:sldId id="316"/>
            <p14:sldId id="1917"/>
            <p14:sldId id="1911"/>
            <p14:sldId id="1918"/>
            <p14:sldId id="1922"/>
            <p14:sldId id="1924"/>
            <p14:sldId id="5025"/>
            <p14:sldId id="4157"/>
            <p14:sldId id="4158"/>
            <p14:sldId id="4160"/>
            <p14:sldId id="4161"/>
            <p14:sldId id="4159"/>
            <p14:sldId id="4162"/>
            <p14:sldId id="4164"/>
            <p14:sldId id="4163"/>
            <p14:sldId id="1923"/>
            <p14:sldId id="5026"/>
            <p14:sldId id="4166"/>
            <p14:sldId id="4170"/>
            <p14:sldId id="41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338" autoAdjust="0"/>
  </p:normalViewPr>
  <p:slideViewPr>
    <p:cSldViewPr snapToGrid="0">
      <p:cViewPr varScale="1">
        <p:scale>
          <a:sx n="71" d="100"/>
          <a:sy n="71" d="100"/>
        </p:scale>
        <p:origin x="4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E70F1-F2F3-4919-B213-25D40E6E690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7B76AC-A516-423F-937F-0F6232D0686A}">
      <dgm:prSet/>
      <dgm:spPr/>
      <dgm:t>
        <a:bodyPr/>
        <a:lstStyle/>
        <a:p>
          <a:r>
            <a:rPr lang="en-US"/>
            <a:t>An Overview of Machine Learning</a:t>
          </a:r>
        </a:p>
      </dgm:t>
    </dgm:pt>
    <dgm:pt modelId="{6EF675F4-3FC8-4121-9414-44BF20B78AD9}" type="parTrans" cxnId="{71E269BE-A9E9-4179-9DBA-5E98967DC5D5}">
      <dgm:prSet/>
      <dgm:spPr/>
      <dgm:t>
        <a:bodyPr/>
        <a:lstStyle/>
        <a:p>
          <a:endParaRPr lang="en-US"/>
        </a:p>
      </dgm:t>
    </dgm:pt>
    <dgm:pt modelId="{3F4E7113-4B99-445E-AD88-E849D919D740}" type="sibTrans" cxnId="{71E269BE-A9E9-4179-9DBA-5E98967DC5D5}">
      <dgm:prSet/>
      <dgm:spPr/>
      <dgm:t>
        <a:bodyPr/>
        <a:lstStyle/>
        <a:p>
          <a:endParaRPr lang="en-US"/>
        </a:p>
      </dgm:t>
    </dgm:pt>
    <dgm:pt modelId="{95FBF5B9-018B-491F-8C52-4E9489FDC785}">
      <dgm:prSet/>
      <dgm:spPr/>
      <dgm:t>
        <a:bodyPr/>
        <a:lstStyle/>
        <a:p>
          <a:r>
            <a:rPr lang="en-US"/>
            <a:t>Lab – Hands on with scikit-learn and TensorFlow</a:t>
          </a:r>
        </a:p>
      </dgm:t>
    </dgm:pt>
    <dgm:pt modelId="{2763AD82-1AB6-4221-BA9D-D30CAD258A37}" type="parTrans" cxnId="{58D7CCC7-F076-4AD9-8A9C-6077DA60BE74}">
      <dgm:prSet/>
      <dgm:spPr/>
      <dgm:t>
        <a:bodyPr/>
        <a:lstStyle/>
        <a:p>
          <a:endParaRPr lang="en-US"/>
        </a:p>
      </dgm:t>
    </dgm:pt>
    <dgm:pt modelId="{B54C962A-30F2-4FF7-B998-D2454D9166A6}" type="sibTrans" cxnId="{58D7CCC7-F076-4AD9-8A9C-6077DA60BE74}">
      <dgm:prSet/>
      <dgm:spPr/>
      <dgm:t>
        <a:bodyPr/>
        <a:lstStyle/>
        <a:p>
          <a:endParaRPr lang="en-US"/>
        </a:p>
      </dgm:t>
    </dgm:pt>
    <dgm:pt modelId="{C257C7A9-E660-459A-A875-5DF0D34452EB}">
      <dgm:prSet/>
      <dgm:spPr/>
      <dgm:t>
        <a:bodyPr/>
        <a:lstStyle/>
        <a:p>
          <a:r>
            <a:rPr lang="en-US"/>
            <a:t>Understanding Azure Machine Learning service</a:t>
          </a:r>
        </a:p>
      </dgm:t>
    </dgm:pt>
    <dgm:pt modelId="{62046639-31E8-4786-B607-1CBAD06DAFCB}" type="parTrans" cxnId="{86BF6650-1634-49A9-AA7B-06E44CF985DB}">
      <dgm:prSet/>
      <dgm:spPr/>
      <dgm:t>
        <a:bodyPr/>
        <a:lstStyle/>
        <a:p>
          <a:endParaRPr lang="en-US"/>
        </a:p>
      </dgm:t>
    </dgm:pt>
    <dgm:pt modelId="{A313B30F-C97B-44C7-A567-B9ED85B2E18A}" type="sibTrans" cxnId="{86BF6650-1634-49A9-AA7B-06E44CF985DB}">
      <dgm:prSet/>
      <dgm:spPr/>
      <dgm:t>
        <a:bodyPr/>
        <a:lstStyle/>
        <a:p>
          <a:endParaRPr lang="en-US"/>
        </a:p>
      </dgm:t>
    </dgm:pt>
    <dgm:pt modelId="{5975B3FE-72F1-4C96-9915-748F8CE56585}">
      <dgm:prSet/>
      <dgm:spPr/>
      <dgm:t>
        <a:bodyPr/>
        <a:lstStyle/>
        <a:p>
          <a:r>
            <a:rPr lang="en-US"/>
            <a:t>Lab – Your First Machine Learning Experiment in the Cloud</a:t>
          </a:r>
        </a:p>
      </dgm:t>
    </dgm:pt>
    <dgm:pt modelId="{615B41C1-1932-4682-9BEA-21B6F67B21A5}" type="parTrans" cxnId="{69455A8A-4D6E-4D8E-AB8F-707049801BE1}">
      <dgm:prSet/>
      <dgm:spPr/>
      <dgm:t>
        <a:bodyPr/>
        <a:lstStyle/>
        <a:p>
          <a:endParaRPr lang="en-US"/>
        </a:p>
      </dgm:t>
    </dgm:pt>
    <dgm:pt modelId="{2E51D4B3-7424-47C3-8DAD-050457790FFF}" type="sibTrans" cxnId="{69455A8A-4D6E-4D8E-AB8F-707049801BE1}">
      <dgm:prSet/>
      <dgm:spPr/>
      <dgm:t>
        <a:bodyPr/>
        <a:lstStyle/>
        <a:p>
          <a:endParaRPr lang="en-US"/>
        </a:p>
      </dgm:t>
    </dgm:pt>
    <dgm:pt modelId="{0A80DE0D-E25D-4B1F-B904-A947B3DF162F}">
      <dgm:prSet/>
      <dgm:spPr/>
      <dgm:t>
        <a:bodyPr/>
        <a:lstStyle/>
        <a:p>
          <a:r>
            <a:rPr lang="en-US"/>
            <a:t>Advanced Experimentation Techniques in Azure Machine Learning service</a:t>
          </a:r>
        </a:p>
      </dgm:t>
    </dgm:pt>
    <dgm:pt modelId="{9B10016A-CEB9-4346-95C6-ED81E86284C1}" type="parTrans" cxnId="{6289397D-64E6-420C-A06F-42BBDEFF0F8C}">
      <dgm:prSet/>
      <dgm:spPr/>
      <dgm:t>
        <a:bodyPr/>
        <a:lstStyle/>
        <a:p>
          <a:endParaRPr lang="en-US"/>
        </a:p>
      </dgm:t>
    </dgm:pt>
    <dgm:pt modelId="{1A490591-7DA9-41E4-B164-05D41BB9CFEB}" type="sibTrans" cxnId="{6289397D-64E6-420C-A06F-42BBDEFF0F8C}">
      <dgm:prSet/>
      <dgm:spPr/>
      <dgm:t>
        <a:bodyPr/>
        <a:lstStyle/>
        <a:p>
          <a:endParaRPr lang="en-US"/>
        </a:p>
      </dgm:t>
    </dgm:pt>
    <dgm:pt modelId="{8B25C186-D750-4989-BA11-C4CCE7EE4184}">
      <dgm:prSet/>
      <dgm:spPr/>
      <dgm:t>
        <a:bodyPr/>
        <a:lstStyle/>
        <a:p>
          <a:r>
            <a:rPr lang="en-US"/>
            <a:t>Lab – Hands-on Advanced Experimentation in Azure Machine Learning service</a:t>
          </a:r>
        </a:p>
      </dgm:t>
    </dgm:pt>
    <dgm:pt modelId="{885293D9-AC5E-4D12-9033-65711DFF3CF8}" type="parTrans" cxnId="{049D4E26-A774-4421-B76F-D28072CF7A08}">
      <dgm:prSet/>
      <dgm:spPr/>
      <dgm:t>
        <a:bodyPr/>
        <a:lstStyle/>
        <a:p>
          <a:endParaRPr lang="en-US"/>
        </a:p>
      </dgm:t>
    </dgm:pt>
    <dgm:pt modelId="{0973E2E8-7240-4553-B5BC-93766F625183}" type="sibTrans" cxnId="{049D4E26-A774-4421-B76F-D28072CF7A08}">
      <dgm:prSet/>
      <dgm:spPr/>
      <dgm:t>
        <a:bodyPr/>
        <a:lstStyle/>
        <a:p>
          <a:endParaRPr lang="en-US"/>
        </a:p>
      </dgm:t>
    </dgm:pt>
    <dgm:pt modelId="{A22FCBD7-AC47-4556-9F59-5CDA293E7E12}">
      <dgm:prSet/>
      <dgm:spPr/>
      <dgm:t>
        <a:bodyPr/>
        <a:lstStyle/>
        <a:p>
          <a:r>
            <a:rPr lang="en-US"/>
            <a:t>The Intersection of Data Science and DevOps</a:t>
          </a:r>
        </a:p>
      </dgm:t>
    </dgm:pt>
    <dgm:pt modelId="{2BE61CF6-57CB-4802-B67E-14880BA7D847}" type="parTrans" cxnId="{BEE83BA1-6B5F-4365-B709-5290D45AB9C8}">
      <dgm:prSet/>
      <dgm:spPr/>
      <dgm:t>
        <a:bodyPr/>
        <a:lstStyle/>
        <a:p>
          <a:endParaRPr lang="en-US"/>
        </a:p>
      </dgm:t>
    </dgm:pt>
    <dgm:pt modelId="{F5B1C3CF-1A6E-4858-8C87-54B0901DFE0E}" type="sibTrans" cxnId="{BEE83BA1-6B5F-4365-B709-5290D45AB9C8}">
      <dgm:prSet/>
      <dgm:spPr/>
      <dgm:t>
        <a:bodyPr/>
        <a:lstStyle/>
        <a:p>
          <a:endParaRPr lang="en-US"/>
        </a:p>
      </dgm:t>
    </dgm:pt>
    <dgm:pt modelId="{0FF0CE4D-9F09-435E-AC24-E4C8B03C182D}">
      <dgm:prSet/>
      <dgm:spPr/>
      <dgm:t>
        <a:bodyPr/>
        <a:lstStyle/>
        <a:p>
          <a:r>
            <a:rPr lang="en-US"/>
            <a:t>Lab – Automating your Machine Learning Pipeline in the Cloud</a:t>
          </a:r>
        </a:p>
      </dgm:t>
    </dgm:pt>
    <dgm:pt modelId="{790922A1-E229-4813-A185-A72B79D3818E}" type="parTrans" cxnId="{DC3B7FDD-7FE9-47C5-B60B-0061FAA64049}">
      <dgm:prSet/>
      <dgm:spPr/>
      <dgm:t>
        <a:bodyPr/>
        <a:lstStyle/>
        <a:p>
          <a:endParaRPr lang="en-US"/>
        </a:p>
      </dgm:t>
    </dgm:pt>
    <dgm:pt modelId="{4C032892-9925-428E-A926-72ADE4F9ED4A}" type="sibTrans" cxnId="{DC3B7FDD-7FE9-47C5-B60B-0061FAA64049}">
      <dgm:prSet/>
      <dgm:spPr/>
      <dgm:t>
        <a:bodyPr/>
        <a:lstStyle/>
        <a:p>
          <a:endParaRPr lang="en-US"/>
        </a:p>
      </dgm:t>
    </dgm:pt>
    <dgm:pt modelId="{BD9093C6-ED7E-418E-843C-06C94AC9CA53}" type="pres">
      <dgm:prSet presAssocID="{CF2E70F1-F2F3-4919-B213-25D40E6E690A}" presName="vert0" presStyleCnt="0">
        <dgm:presLayoutVars>
          <dgm:dir/>
          <dgm:animOne val="branch"/>
          <dgm:animLvl val="lvl"/>
        </dgm:presLayoutVars>
      </dgm:prSet>
      <dgm:spPr/>
    </dgm:pt>
    <dgm:pt modelId="{CFB4B60B-2A48-4F6A-9680-CE469EC5CFED}" type="pres">
      <dgm:prSet presAssocID="{057B76AC-A516-423F-937F-0F6232D0686A}" presName="thickLine" presStyleLbl="alignNode1" presStyleIdx="0" presStyleCnt="8"/>
      <dgm:spPr/>
    </dgm:pt>
    <dgm:pt modelId="{543CD335-C133-489D-8461-258F7243A727}" type="pres">
      <dgm:prSet presAssocID="{057B76AC-A516-423F-937F-0F6232D0686A}" presName="horz1" presStyleCnt="0"/>
      <dgm:spPr/>
    </dgm:pt>
    <dgm:pt modelId="{A9038002-832A-42CD-B40E-B484E932F5F7}" type="pres">
      <dgm:prSet presAssocID="{057B76AC-A516-423F-937F-0F6232D0686A}" presName="tx1" presStyleLbl="revTx" presStyleIdx="0" presStyleCnt="8"/>
      <dgm:spPr/>
    </dgm:pt>
    <dgm:pt modelId="{578FF307-6586-4E6A-9443-EBFC38DB73C0}" type="pres">
      <dgm:prSet presAssocID="{057B76AC-A516-423F-937F-0F6232D0686A}" presName="vert1" presStyleCnt="0"/>
      <dgm:spPr/>
    </dgm:pt>
    <dgm:pt modelId="{992C787A-1981-4CF1-9B6B-6FAA928916C3}" type="pres">
      <dgm:prSet presAssocID="{95FBF5B9-018B-491F-8C52-4E9489FDC785}" presName="thickLine" presStyleLbl="alignNode1" presStyleIdx="1" presStyleCnt="8"/>
      <dgm:spPr/>
    </dgm:pt>
    <dgm:pt modelId="{87520C83-87AF-47F3-A9A6-269A6E9E319A}" type="pres">
      <dgm:prSet presAssocID="{95FBF5B9-018B-491F-8C52-4E9489FDC785}" presName="horz1" presStyleCnt="0"/>
      <dgm:spPr/>
    </dgm:pt>
    <dgm:pt modelId="{C12B2017-D806-4FF4-BB39-33A8D495ECB7}" type="pres">
      <dgm:prSet presAssocID="{95FBF5B9-018B-491F-8C52-4E9489FDC785}" presName="tx1" presStyleLbl="revTx" presStyleIdx="1" presStyleCnt="8"/>
      <dgm:spPr/>
    </dgm:pt>
    <dgm:pt modelId="{99D0AC6C-8D6D-4F26-80DE-5004C89408EB}" type="pres">
      <dgm:prSet presAssocID="{95FBF5B9-018B-491F-8C52-4E9489FDC785}" presName="vert1" presStyleCnt="0"/>
      <dgm:spPr/>
    </dgm:pt>
    <dgm:pt modelId="{0E05BE27-5A0E-4829-B98A-DD9C4DFCC49E}" type="pres">
      <dgm:prSet presAssocID="{C257C7A9-E660-459A-A875-5DF0D34452EB}" presName="thickLine" presStyleLbl="alignNode1" presStyleIdx="2" presStyleCnt="8"/>
      <dgm:spPr/>
    </dgm:pt>
    <dgm:pt modelId="{05D67766-2743-4EDB-A52A-A65E1BA04541}" type="pres">
      <dgm:prSet presAssocID="{C257C7A9-E660-459A-A875-5DF0D34452EB}" presName="horz1" presStyleCnt="0"/>
      <dgm:spPr/>
    </dgm:pt>
    <dgm:pt modelId="{6B662849-37C5-4CAA-A1F9-BFF1BCC5C6E6}" type="pres">
      <dgm:prSet presAssocID="{C257C7A9-E660-459A-A875-5DF0D34452EB}" presName="tx1" presStyleLbl="revTx" presStyleIdx="2" presStyleCnt="8"/>
      <dgm:spPr/>
    </dgm:pt>
    <dgm:pt modelId="{4FF0F8E2-5FC4-455A-ABB8-AAC197B541B5}" type="pres">
      <dgm:prSet presAssocID="{C257C7A9-E660-459A-A875-5DF0D34452EB}" presName="vert1" presStyleCnt="0"/>
      <dgm:spPr/>
    </dgm:pt>
    <dgm:pt modelId="{0A38A501-DFA0-411C-98D6-DA3F93DFDF75}" type="pres">
      <dgm:prSet presAssocID="{5975B3FE-72F1-4C96-9915-748F8CE56585}" presName="thickLine" presStyleLbl="alignNode1" presStyleIdx="3" presStyleCnt="8"/>
      <dgm:spPr/>
    </dgm:pt>
    <dgm:pt modelId="{46EA9369-3086-4956-9C9A-B09F5D1C18B2}" type="pres">
      <dgm:prSet presAssocID="{5975B3FE-72F1-4C96-9915-748F8CE56585}" presName="horz1" presStyleCnt="0"/>
      <dgm:spPr/>
    </dgm:pt>
    <dgm:pt modelId="{930DDD08-D631-4314-B0DA-B676CA4314EF}" type="pres">
      <dgm:prSet presAssocID="{5975B3FE-72F1-4C96-9915-748F8CE56585}" presName="tx1" presStyleLbl="revTx" presStyleIdx="3" presStyleCnt="8"/>
      <dgm:spPr/>
    </dgm:pt>
    <dgm:pt modelId="{7A93C2D4-4307-427C-8A6B-7BC32D70E1C6}" type="pres">
      <dgm:prSet presAssocID="{5975B3FE-72F1-4C96-9915-748F8CE56585}" presName="vert1" presStyleCnt="0"/>
      <dgm:spPr/>
    </dgm:pt>
    <dgm:pt modelId="{81ACFDF9-1314-4AF0-911A-721F425BF34C}" type="pres">
      <dgm:prSet presAssocID="{0A80DE0D-E25D-4B1F-B904-A947B3DF162F}" presName="thickLine" presStyleLbl="alignNode1" presStyleIdx="4" presStyleCnt="8"/>
      <dgm:spPr/>
    </dgm:pt>
    <dgm:pt modelId="{96A73DC2-B4B4-4A67-BA01-E4E64D648226}" type="pres">
      <dgm:prSet presAssocID="{0A80DE0D-E25D-4B1F-B904-A947B3DF162F}" presName="horz1" presStyleCnt="0"/>
      <dgm:spPr/>
    </dgm:pt>
    <dgm:pt modelId="{EB8293F5-44C1-4CD9-AE9A-BC4F42252C41}" type="pres">
      <dgm:prSet presAssocID="{0A80DE0D-E25D-4B1F-B904-A947B3DF162F}" presName="tx1" presStyleLbl="revTx" presStyleIdx="4" presStyleCnt="8"/>
      <dgm:spPr/>
    </dgm:pt>
    <dgm:pt modelId="{DE2970C4-824D-4DCD-9A16-6188F7640835}" type="pres">
      <dgm:prSet presAssocID="{0A80DE0D-E25D-4B1F-B904-A947B3DF162F}" presName="vert1" presStyleCnt="0"/>
      <dgm:spPr/>
    </dgm:pt>
    <dgm:pt modelId="{C5790B17-A087-4CD2-9B4C-9FB3C3D065FC}" type="pres">
      <dgm:prSet presAssocID="{8B25C186-D750-4989-BA11-C4CCE7EE4184}" presName="thickLine" presStyleLbl="alignNode1" presStyleIdx="5" presStyleCnt="8"/>
      <dgm:spPr/>
    </dgm:pt>
    <dgm:pt modelId="{730BCE73-E700-4EFA-A964-4794AE214234}" type="pres">
      <dgm:prSet presAssocID="{8B25C186-D750-4989-BA11-C4CCE7EE4184}" presName="horz1" presStyleCnt="0"/>
      <dgm:spPr/>
    </dgm:pt>
    <dgm:pt modelId="{DAA2A220-26BB-4D5F-AF92-EEC22C83866A}" type="pres">
      <dgm:prSet presAssocID="{8B25C186-D750-4989-BA11-C4CCE7EE4184}" presName="tx1" presStyleLbl="revTx" presStyleIdx="5" presStyleCnt="8"/>
      <dgm:spPr/>
    </dgm:pt>
    <dgm:pt modelId="{65D7E23B-0B97-4EA8-ACA1-6F65EA3763F2}" type="pres">
      <dgm:prSet presAssocID="{8B25C186-D750-4989-BA11-C4CCE7EE4184}" presName="vert1" presStyleCnt="0"/>
      <dgm:spPr/>
    </dgm:pt>
    <dgm:pt modelId="{EEB4879A-6802-4586-B07B-AD0D81FEC1A4}" type="pres">
      <dgm:prSet presAssocID="{A22FCBD7-AC47-4556-9F59-5CDA293E7E12}" presName="thickLine" presStyleLbl="alignNode1" presStyleIdx="6" presStyleCnt="8"/>
      <dgm:spPr/>
    </dgm:pt>
    <dgm:pt modelId="{A7B18D93-1C88-48C6-8BA1-F12E86E7CFED}" type="pres">
      <dgm:prSet presAssocID="{A22FCBD7-AC47-4556-9F59-5CDA293E7E12}" presName="horz1" presStyleCnt="0"/>
      <dgm:spPr/>
    </dgm:pt>
    <dgm:pt modelId="{88B2031B-6EE0-4DBD-86FA-F3B7C8B483BC}" type="pres">
      <dgm:prSet presAssocID="{A22FCBD7-AC47-4556-9F59-5CDA293E7E12}" presName="tx1" presStyleLbl="revTx" presStyleIdx="6" presStyleCnt="8"/>
      <dgm:spPr/>
    </dgm:pt>
    <dgm:pt modelId="{95D7CBB7-E349-49BC-8BF1-E345DA51E64E}" type="pres">
      <dgm:prSet presAssocID="{A22FCBD7-AC47-4556-9F59-5CDA293E7E12}" presName="vert1" presStyleCnt="0"/>
      <dgm:spPr/>
    </dgm:pt>
    <dgm:pt modelId="{8C63F29F-F418-4A63-BD2C-7392DA4382DA}" type="pres">
      <dgm:prSet presAssocID="{0FF0CE4D-9F09-435E-AC24-E4C8B03C182D}" presName="thickLine" presStyleLbl="alignNode1" presStyleIdx="7" presStyleCnt="8"/>
      <dgm:spPr/>
    </dgm:pt>
    <dgm:pt modelId="{B19CE04A-6430-4132-B332-1A4967789983}" type="pres">
      <dgm:prSet presAssocID="{0FF0CE4D-9F09-435E-AC24-E4C8B03C182D}" presName="horz1" presStyleCnt="0"/>
      <dgm:spPr/>
    </dgm:pt>
    <dgm:pt modelId="{2FA9452A-4658-45BD-A0FF-CC7DB237BD6A}" type="pres">
      <dgm:prSet presAssocID="{0FF0CE4D-9F09-435E-AC24-E4C8B03C182D}" presName="tx1" presStyleLbl="revTx" presStyleIdx="7" presStyleCnt="8"/>
      <dgm:spPr/>
    </dgm:pt>
    <dgm:pt modelId="{4AF17AF5-C6FF-462B-A823-2AF97592B68C}" type="pres">
      <dgm:prSet presAssocID="{0FF0CE4D-9F09-435E-AC24-E4C8B03C182D}" presName="vert1" presStyleCnt="0"/>
      <dgm:spPr/>
    </dgm:pt>
  </dgm:ptLst>
  <dgm:cxnLst>
    <dgm:cxn modelId="{51937A03-7CFE-4018-A9DE-E484714542CA}" type="presOf" srcId="{0FF0CE4D-9F09-435E-AC24-E4C8B03C182D}" destId="{2FA9452A-4658-45BD-A0FF-CC7DB237BD6A}" srcOrd="0" destOrd="0" presId="urn:microsoft.com/office/officeart/2008/layout/LinedList"/>
    <dgm:cxn modelId="{3CD3D116-4CDA-4390-A49B-B747839F4CDC}" type="presOf" srcId="{8B25C186-D750-4989-BA11-C4CCE7EE4184}" destId="{DAA2A220-26BB-4D5F-AF92-EEC22C83866A}" srcOrd="0" destOrd="0" presId="urn:microsoft.com/office/officeart/2008/layout/LinedList"/>
    <dgm:cxn modelId="{049D4E26-A774-4421-B76F-D28072CF7A08}" srcId="{CF2E70F1-F2F3-4919-B213-25D40E6E690A}" destId="{8B25C186-D750-4989-BA11-C4CCE7EE4184}" srcOrd="5" destOrd="0" parTransId="{885293D9-AC5E-4D12-9033-65711DFF3CF8}" sibTransId="{0973E2E8-7240-4553-B5BC-93766F625183}"/>
    <dgm:cxn modelId="{57112D5E-37C0-45D0-B9A5-24753FA4B522}" type="presOf" srcId="{CF2E70F1-F2F3-4919-B213-25D40E6E690A}" destId="{BD9093C6-ED7E-418E-843C-06C94AC9CA53}" srcOrd="0" destOrd="0" presId="urn:microsoft.com/office/officeart/2008/layout/LinedList"/>
    <dgm:cxn modelId="{C9D4C964-BD17-41C3-8D29-70D9571A59C7}" type="presOf" srcId="{0A80DE0D-E25D-4B1F-B904-A947B3DF162F}" destId="{EB8293F5-44C1-4CD9-AE9A-BC4F42252C41}" srcOrd="0" destOrd="0" presId="urn:microsoft.com/office/officeart/2008/layout/LinedList"/>
    <dgm:cxn modelId="{90DAF864-2C6D-4372-B375-B5CFA977E14A}" type="presOf" srcId="{5975B3FE-72F1-4C96-9915-748F8CE56585}" destId="{930DDD08-D631-4314-B0DA-B676CA4314EF}" srcOrd="0" destOrd="0" presId="urn:microsoft.com/office/officeart/2008/layout/LinedList"/>
    <dgm:cxn modelId="{86BF6650-1634-49A9-AA7B-06E44CF985DB}" srcId="{CF2E70F1-F2F3-4919-B213-25D40E6E690A}" destId="{C257C7A9-E660-459A-A875-5DF0D34452EB}" srcOrd="2" destOrd="0" parTransId="{62046639-31E8-4786-B607-1CBAD06DAFCB}" sibTransId="{A313B30F-C97B-44C7-A567-B9ED85B2E18A}"/>
    <dgm:cxn modelId="{6289397D-64E6-420C-A06F-42BBDEFF0F8C}" srcId="{CF2E70F1-F2F3-4919-B213-25D40E6E690A}" destId="{0A80DE0D-E25D-4B1F-B904-A947B3DF162F}" srcOrd="4" destOrd="0" parTransId="{9B10016A-CEB9-4346-95C6-ED81E86284C1}" sibTransId="{1A490591-7DA9-41E4-B164-05D41BB9CFEB}"/>
    <dgm:cxn modelId="{36137081-0053-48FC-B3C7-7A6F27EDE917}" type="presOf" srcId="{C257C7A9-E660-459A-A875-5DF0D34452EB}" destId="{6B662849-37C5-4CAA-A1F9-BFF1BCC5C6E6}" srcOrd="0" destOrd="0" presId="urn:microsoft.com/office/officeart/2008/layout/LinedList"/>
    <dgm:cxn modelId="{69455A8A-4D6E-4D8E-AB8F-707049801BE1}" srcId="{CF2E70F1-F2F3-4919-B213-25D40E6E690A}" destId="{5975B3FE-72F1-4C96-9915-748F8CE56585}" srcOrd="3" destOrd="0" parTransId="{615B41C1-1932-4682-9BEA-21B6F67B21A5}" sibTransId="{2E51D4B3-7424-47C3-8DAD-050457790FFF}"/>
    <dgm:cxn modelId="{BEE83BA1-6B5F-4365-B709-5290D45AB9C8}" srcId="{CF2E70F1-F2F3-4919-B213-25D40E6E690A}" destId="{A22FCBD7-AC47-4556-9F59-5CDA293E7E12}" srcOrd="6" destOrd="0" parTransId="{2BE61CF6-57CB-4802-B67E-14880BA7D847}" sibTransId="{F5B1C3CF-1A6E-4858-8C87-54B0901DFE0E}"/>
    <dgm:cxn modelId="{DC1B0CAD-361E-4320-8CCE-EF4373F1881B}" type="presOf" srcId="{A22FCBD7-AC47-4556-9F59-5CDA293E7E12}" destId="{88B2031B-6EE0-4DBD-86FA-F3B7C8B483BC}" srcOrd="0" destOrd="0" presId="urn:microsoft.com/office/officeart/2008/layout/LinedList"/>
    <dgm:cxn modelId="{8401D7BA-920B-42B1-80F7-9750190104DB}" type="presOf" srcId="{057B76AC-A516-423F-937F-0F6232D0686A}" destId="{A9038002-832A-42CD-B40E-B484E932F5F7}" srcOrd="0" destOrd="0" presId="urn:microsoft.com/office/officeart/2008/layout/LinedList"/>
    <dgm:cxn modelId="{71E269BE-A9E9-4179-9DBA-5E98967DC5D5}" srcId="{CF2E70F1-F2F3-4919-B213-25D40E6E690A}" destId="{057B76AC-A516-423F-937F-0F6232D0686A}" srcOrd="0" destOrd="0" parTransId="{6EF675F4-3FC8-4121-9414-44BF20B78AD9}" sibTransId="{3F4E7113-4B99-445E-AD88-E849D919D740}"/>
    <dgm:cxn modelId="{58D7CCC7-F076-4AD9-8A9C-6077DA60BE74}" srcId="{CF2E70F1-F2F3-4919-B213-25D40E6E690A}" destId="{95FBF5B9-018B-491F-8C52-4E9489FDC785}" srcOrd="1" destOrd="0" parTransId="{2763AD82-1AB6-4221-BA9D-D30CAD258A37}" sibTransId="{B54C962A-30F2-4FF7-B998-D2454D9166A6}"/>
    <dgm:cxn modelId="{DC3B7FDD-7FE9-47C5-B60B-0061FAA64049}" srcId="{CF2E70F1-F2F3-4919-B213-25D40E6E690A}" destId="{0FF0CE4D-9F09-435E-AC24-E4C8B03C182D}" srcOrd="7" destOrd="0" parTransId="{790922A1-E229-4813-A185-A72B79D3818E}" sibTransId="{4C032892-9925-428E-A926-72ADE4F9ED4A}"/>
    <dgm:cxn modelId="{221A44E6-77BE-4633-9A4C-0ECFB5659F4A}" type="presOf" srcId="{95FBF5B9-018B-491F-8C52-4E9489FDC785}" destId="{C12B2017-D806-4FF4-BB39-33A8D495ECB7}" srcOrd="0" destOrd="0" presId="urn:microsoft.com/office/officeart/2008/layout/LinedList"/>
    <dgm:cxn modelId="{FB79C45B-D588-43B3-89F5-C73972A4FEC7}" type="presParOf" srcId="{BD9093C6-ED7E-418E-843C-06C94AC9CA53}" destId="{CFB4B60B-2A48-4F6A-9680-CE469EC5CFED}" srcOrd="0" destOrd="0" presId="urn:microsoft.com/office/officeart/2008/layout/LinedList"/>
    <dgm:cxn modelId="{9861CEC3-B060-43DE-90BB-2070FE448E17}" type="presParOf" srcId="{BD9093C6-ED7E-418E-843C-06C94AC9CA53}" destId="{543CD335-C133-489D-8461-258F7243A727}" srcOrd="1" destOrd="0" presId="urn:microsoft.com/office/officeart/2008/layout/LinedList"/>
    <dgm:cxn modelId="{095336DB-A79C-4683-9841-3B7751F945DB}" type="presParOf" srcId="{543CD335-C133-489D-8461-258F7243A727}" destId="{A9038002-832A-42CD-B40E-B484E932F5F7}" srcOrd="0" destOrd="0" presId="urn:microsoft.com/office/officeart/2008/layout/LinedList"/>
    <dgm:cxn modelId="{EE000446-A4EB-45C7-BC34-E0CC0AA3BDB4}" type="presParOf" srcId="{543CD335-C133-489D-8461-258F7243A727}" destId="{578FF307-6586-4E6A-9443-EBFC38DB73C0}" srcOrd="1" destOrd="0" presId="urn:microsoft.com/office/officeart/2008/layout/LinedList"/>
    <dgm:cxn modelId="{F2B08C6A-37CF-4FD6-A2CC-DFEF09B78332}" type="presParOf" srcId="{BD9093C6-ED7E-418E-843C-06C94AC9CA53}" destId="{992C787A-1981-4CF1-9B6B-6FAA928916C3}" srcOrd="2" destOrd="0" presId="urn:microsoft.com/office/officeart/2008/layout/LinedList"/>
    <dgm:cxn modelId="{998A20E3-F62E-425C-8EE6-DF0C069F78C4}" type="presParOf" srcId="{BD9093C6-ED7E-418E-843C-06C94AC9CA53}" destId="{87520C83-87AF-47F3-A9A6-269A6E9E319A}" srcOrd="3" destOrd="0" presId="urn:microsoft.com/office/officeart/2008/layout/LinedList"/>
    <dgm:cxn modelId="{6CA16FEC-9DD9-4AB3-B02D-8AE41BC6E60C}" type="presParOf" srcId="{87520C83-87AF-47F3-A9A6-269A6E9E319A}" destId="{C12B2017-D806-4FF4-BB39-33A8D495ECB7}" srcOrd="0" destOrd="0" presId="urn:microsoft.com/office/officeart/2008/layout/LinedList"/>
    <dgm:cxn modelId="{413F3C6B-58A7-4EE4-A882-883726AD223C}" type="presParOf" srcId="{87520C83-87AF-47F3-A9A6-269A6E9E319A}" destId="{99D0AC6C-8D6D-4F26-80DE-5004C89408EB}" srcOrd="1" destOrd="0" presId="urn:microsoft.com/office/officeart/2008/layout/LinedList"/>
    <dgm:cxn modelId="{9A213830-E8A1-4F19-A6A6-769594131A3E}" type="presParOf" srcId="{BD9093C6-ED7E-418E-843C-06C94AC9CA53}" destId="{0E05BE27-5A0E-4829-B98A-DD9C4DFCC49E}" srcOrd="4" destOrd="0" presId="urn:microsoft.com/office/officeart/2008/layout/LinedList"/>
    <dgm:cxn modelId="{0D3DE449-6979-4ACF-BE9A-1E8ED81234D7}" type="presParOf" srcId="{BD9093C6-ED7E-418E-843C-06C94AC9CA53}" destId="{05D67766-2743-4EDB-A52A-A65E1BA04541}" srcOrd="5" destOrd="0" presId="urn:microsoft.com/office/officeart/2008/layout/LinedList"/>
    <dgm:cxn modelId="{9A66FBD2-FA79-469F-835F-C848BB24CFB7}" type="presParOf" srcId="{05D67766-2743-4EDB-A52A-A65E1BA04541}" destId="{6B662849-37C5-4CAA-A1F9-BFF1BCC5C6E6}" srcOrd="0" destOrd="0" presId="urn:microsoft.com/office/officeart/2008/layout/LinedList"/>
    <dgm:cxn modelId="{E2815585-FEA9-4B44-B7F6-081BEEE40BB4}" type="presParOf" srcId="{05D67766-2743-4EDB-A52A-A65E1BA04541}" destId="{4FF0F8E2-5FC4-455A-ABB8-AAC197B541B5}" srcOrd="1" destOrd="0" presId="urn:microsoft.com/office/officeart/2008/layout/LinedList"/>
    <dgm:cxn modelId="{C201B4D0-6E46-40C8-9C84-44B2F50913C7}" type="presParOf" srcId="{BD9093C6-ED7E-418E-843C-06C94AC9CA53}" destId="{0A38A501-DFA0-411C-98D6-DA3F93DFDF75}" srcOrd="6" destOrd="0" presId="urn:microsoft.com/office/officeart/2008/layout/LinedList"/>
    <dgm:cxn modelId="{C13ADD7D-D82C-4EBE-ACE3-7B0CF04D99FD}" type="presParOf" srcId="{BD9093C6-ED7E-418E-843C-06C94AC9CA53}" destId="{46EA9369-3086-4956-9C9A-B09F5D1C18B2}" srcOrd="7" destOrd="0" presId="urn:microsoft.com/office/officeart/2008/layout/LinedList"/>
    <dgm:cxn modelId="{569DA410-E60C-42DF-B372-861E05D1FF49}" type="presParOf" srcId="{46EA9369-3086-4956-9C9A-B09F5D1C18B2}" destId="{930DDD08-D631-4314-B0DA-B676CA4314EF}" srcOrd="0" destOrd="0" presId="urn:microsoft.com/office/officeart/2008/layout/LinedList"/>
    <dgm:cxn modelId="{492908DB-5541-4FD5-966D-A25767D2C41E}" type="presParOf" srcId="{46EA9369-3086-4956-9C9A-B09F5D1C18B2}" destId="{7A93C2D4-4307-427C-8A6B-7BC32D70E1C6}" srcOrd="1" destOrd="0" presId="urn:microsoft.com/office/officeart/2008/layout/LinedList"/>
    <dgm:cxn modelId="{3AAED441-42C2-4094-ACAE-4F4555F38ADA}" type="presParOf" srcId="{BD9093C6-ED7E-418E-843C-06C94AC9CA53}" destId="{81ACFDF9-1314-4AF0-911A-721F425BF34C}" srcOrd="8" destOrd="0" presId="urn:microsoft.com/office/officeart/2008/layout/LinedList"/>
    <dgm:cxn modelId="{BB51086B-7804-4BD4-8E26-638D11E09CF3}" type="presParOf" srcId="{BD9093C6-ED7E-418E-843C-06C94AC9CA53}" destId="{96A73DC2-B4B4-4A67-BA01-E4E64D648226}" srcOrd="9" destOrd="0" presId="urn:microsoft.com/office/officeart/2008/layout/LinedList"/>
    <dgm:cxn modelId="{1FFB2F45-6BA2-4F59-B0D9-86D8BD5138A4}" type="presParOf" srcId="{96A73DC2-B4B4-4A67-BA01-E4E64D648226}" destId="{EB8293F5-44C1-4CD9-AE9A-BC4F42252C41}" srcOrd="0" destOrd="0" presId="urn:microsoft.com/office/officeart/2008/layout/LinedList"/>
    <dgm:cxn modelId="{F907278A-36C2-4DC8-BB65-1447D23BB507}" type="presParOf" srcId="{96A73DC2-B4B4-4A67-BA01-E4E64D648226}" destId="{DE2970C4-824D-4DCD-9A16-6188F7640835}" srcOrd="1" destOrd="0" presId="urn:microsoft.com/office/officeart/2008/layout/LinedList"/>
    <dgm:cxn modelId="{1DA8FEB1-7C20-4725-AF29-83B02C25971A}" type="presParOf" srcId="{BD9093C6-ED7E-418E-843C-06C94AC9CA53}" destId="{C5790B17-A087-4CD2-9B4C-9FB3C3D065FC}" srcOrd="10" destOrd="0" presId="urn:microsoft.com/office/officeart/2008/layout/LinedList"/>
    <dgm:cxn modelId="{07DC1ADB-91FE-4F18-AE85-ACE440CF1783}" type="presParOf" srcId="{BD9093C6-ED7E-418E-843C-06C94AC9CA53}" destId="{730BCE73-E700-4EFA-A964-4794AE214234}" srcOrd="11" destOrd="0" presId="urn:microsoft.com/office/officeart/2008/layout/LinedList"/>
    <dgm:cxn modelId="{E1512E70-5CB3-4D1D-9BD0-F36B3A6FF876}" type="presParOf" srcId="{730BCE73-E700-4EFA-A964-4794AE214234}" destId="{DAA2A220-26BB-4D5F-AF92-EEC22C83866A}" srcOrd="0" destOrd="0" presId="urn:microsoft.com/office/officeart/2008/layout/LinedList"/>
    <dgm:cxn modelId="{76281AAD-CEE3-4B82-94E9-772B9E1CF871}" type="presParOf" srcId="{730BCE73-E700-4EFA-A964-4794AE214234}" destId="{65D7E23B-0B97-4EA8-ACA1-6F65EA3763F2}" srcOrd="1" destOrd="0" presId="urn:microsoft.com/office/officeart/2008/layout/LinedList"/>
    <dgm:cxn modelId="{2D46284B-5071-476A-A12E-6F448E91C55B}" type="presParOf" srcId="{BD9093C6-ED7E-418E-843C-06C94AC9CA53}" destId="{EEB4879A-6802-4586-B07B-AD0D81FEC1A4}" srcOrd="12" destOrd="0" presId="urn:microsoft.com/office/officeart/2008/layout/LinedList"/>
    <dgm:cxn modelId="{D61C1DD5-8C73-47A9-B08B-CAAA657B1814}" type="presParOf" srcId="{BD9093C6-ED7E-418E-843C-06C94AC9CA53}" destId="{A7B18D93-1C88-48C6-8BA1-F12E86E7CFED}" srcOrd="13" destOrd="0" presId="urn:microsoft.com/office/officeart/2008/layout/LinedList"/>
    <dgm:cxn modelId="{2A3AA70E-2E1E-4898-87E9-B2BA3851E2D6}" type="presParOf" srcId="{A7B18D93-1C88-48C6-8BA1-F12E86E7CFED}" destId="{88B2031B-6EE0-4DBD-86FA-F3B7C8B483BC}" srcOrd="0" destOrd="0" presId="urn:microsoft.com/office/officeart/2008/layout/LinedList"/>
    <dgm:cxn modelId="{43209E9E-9EE2-4FAF-82E6-32A04C6BC3AE}" type="presParOf" srcId="{A7B18D93-1C88-48C6-8BA1-F12E86E7CFED}" destId="{95D7CBB7-E349-49BC-8BF1-E345DA51E64E}" srcOrd="1" destOrd="0" presId="urn:microsoft.com/office/officeart/2008/layout/LinedList"/>
    <dgm:cxn modelId="{A9D72B7E-D36D-4F9C-AC5F-83E3202F3A76}" type="presParOf" srcId="{BD9093C6-ED7E-418E-843C-06C94AC9CA53}" destId="{8C63F29F-F418-4A63-BD2C-7392DA4382DA}" srcOrd="14" destOrd="0" presId="urn:microsoft.com/office/officeart/2008/layout/LinedList"/>
    <dgm:cxn modelId="{466FF126-A685-43BF-A7D0-CF804947542F}" type="presParOf" srcId="{BD9093C6-ED7E-418E-843C-06C94AC9CA53}" destId="{B19CE04A-6430-4132-B332-1A4967789983}" srcOrd="15" destOrd="0" presId="urn:microsoft.com/office/officeart/2008/layout/LinedList"/>
    <dgm:cxn modelId="{F15A8FD0-425F-4099-ABC6-D7AE1799A6D3}" type="presParOf" srcId="{B19CE04A-6430-4132-B332-1A4967789983}" destId="{2FA9452A-4658-45BD-A0FF-CC7DB237BD6A}" srcOrd="0" destOrd="0" presId="urn:microsoft.com/office/officeart/2008/layout/LinedList"/>
    <dgm:cxn modelId="{E2345187-71D7-4E33-930C-2E20D0252388}" type="presParOf" srcId="{B19CE04A-6430-4132-B332-1A4967789983}" destId="{4AF17AF5-C6FF-462B-A823-2AF97592B6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2E70F1-F2F3-4919-B213-25D40E6E690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7B76AC-A516-423F-937F-0F6232D0686A}">
      <dgm:prSet/>
      <dgm:spPr/>
      <dgm:t>
        <a:bodyPr/>
        <a:lstStyle/>
        <a:p>
          <a:r>
            <a:rPr lang="en-US"/>
            <a:t>An Overview of Machine Learning</a:t>
          </a:r>
        </a:p>
      </dgm:t>
    </dgm:pt>
    <dgm:pt modelId="{6EF675F4-3FC8-4121-9414-44BF20B78AD9}" type="parTrans" cxnId="{71E269BE-A9E9-4179-9DBA-5E98967DC5D5}">
      <dgm:prSet/>
      <dgm:spPr/>
      <dgm:t>
        <a:bodyPr/>
        <a:lstStyle/>
        <a:p>
          <a:endParaRPr lang="en-US"/>
        </a:p>
      </dgm:t>
    </dgm:pt>
    <dgm:pt modelId="{3F4E7113-4B99-445E-AD88-E849D919D740}" type="sibTrans" cxnId="{71E269BE-A9E9-4179-9DBA-5E98967DC5D5}">
      <dgm:prSet/>
      <dgm:spPr/>
      <dgm:t>
        <a:bodyPr/>
        <a:lstStyle/>
        <a:p>
          <a:endParaRPr lang="en-US"/>
        </a:p>
      </dgm:t>
    </dgm:pt>
    <dgm:pt modelId="{95FBF5B9-018B-491F-8C52-4E9489FDC785}">
      <dgm:prSet/>
      <dgm:spPr/>
      <dgm:t>
        <a:bodyPr/>
        <a:lstStyle/>
        <a:p>
          <a:r>
            <a:rPr lang="en-US"/>
            <a:t>Lab – Hands on with scikit-learn and TensorFlow</a:t>
          </a:r>
        </a:p>
      </dgm:t>
    </dgm:pt>
    <dgm:pt modelId="{2763AD82-1AB6-4221-BA9D-D30CAD258A37}" type="parTrans" cxnId="{58D7CCC7-F076-4AD9-8A9C-6077DA60BE74}">
      <dgm:prSet/>
      <dgm:spPr/>
      <dgm:t>
        <a:bodyPr/>
        <a:lstStyle/>
        <a:p>
          <a:endParaRPr lang="en-US"/>
        </a:p>
      </dgm:t>
    </dgm:pt>
    <dgm:pt modelId="{B54C962A-30F2-4FF7-B998-D2454D9166A6}" type="sibTrans" cxnId="{58D7CCC7-F076-4AD9-8A9C-6077DA60BE74}">
      <dgm:prSet/>
      <dgm:spPr/>
      <dgm:t>
        <a:bodyPr/>
        <a:lstStyle/>
        <a:p>
          <a:endParaRPr lang="en-US"/>
        </a:p>
      </dgm:t>
    </dgm:pt>
    <dgm:pt modelId="{C257C7A9-E660-459A-A875-5DF0D34452EB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Understanding Azure Machine Learning service</a:t>
          </a:r>
        </a:p>
      </dgm:t>
    </dgm:pt>
    <dgm:pt modelId="{62046639-31E8-4786-B607-1CBAD06DAFCB}" type="parTrans" cxnId="{86BF6650-1634-49A9-AA7B-06E44CF985DB}">
      <dgm:prSet/>
      <dgm:spPr/>
      <dgm:t>
        <a:bodyPr/>
        <a:lstStyle/>
        <a:p>
          <a:endParaRPr lang="en-US"/>
        </a:p>
      </dgm:t>
    </dgm:pt>
    <dgm:pt modelId="{A313B30F-C97B-44C7-A567-B9ED85B2E18A}" type="sibTrans" cxnId="{86BF6650-1634-49A9-AA7B-06E44CF985DB}">
      <dgm:prSet/>
      <dgm:spPr/>
      <dgm:t>
        <a:bodyPr/>
        <a:lstStyle/>
        <a:p>
          <a:endParaRPr lang="en-US"/>
        </a:p>
      </dgm:t>
    </dgm:pt>
    <dgm:pt modelId="{5975B3FE-72F1-4C96-9915-748F8CE56585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Lab – Your First Machine Learning Experiment in the Cloud</a:t>
          </a:r>
        </a:p>
      </dgm:t>
    </dgm:pt>
    <dgm:pt modelId="{615B41C1-1932-4682-9BEA-21B6F67B21A5}" type="parTrans" cxnId="{69455A8A-4D6E-4D8E-AB8F-707049801BE1}">
      <dgm:prSet/>
      <dgm:spPr/>
      <dgm:t>
        <a:bodyPr/>
        <a:lstStyle/>
        <a:p>
          <a:endParaRPr lang="en-US"/>
        </a:p>
      </dgm:t>
    </dgm:pt>
    <dgm:pt modelId="{2E51D4B3-7424-47C3-8DAD-050457790FFF}" type="sibTrans" cxnId="{69455A8A-4D6E-4D8E-AB8F-707049801BE1}">
      <dgm:prSet/>
      <dgm:spPr/>
      <dgm:t>
        <a:bodyPr/>
        <a:lstStyle/>
        <a:p>
          <a:endParaRPr lang="en-US"/>
        </a:p>
      </dgm:t>
    </dgm:pt>
    <dgm:pt modelId="{0A80DE0D-E25D-4B1F-B904-A947B3DF162F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Advanced Experimentation Techniques in Azure Machine Learning service</a:t>
          </a:r>
        </a:p>
      </dgm:t>
    </dgm:pt>
    <dgm:pt modelId="{9B10016A-CEB9-4346-95C6-ED81E86284C1}" type="parTrans" cxnId="{6289397D-64E6-420C-A06F-42BBDEFF0F8C}">
      <dgm:prSet/>
      <dgm:spPr/>
      <dgm:t>
        <a:bodyPr/>
        <a:lstStyle/>
        <a:p>
          <a:endParaRPr lang="en-US"/>
        </a:p>
      </dgm:t>
    </dgm:pt>
    <dgm:pt modelId="{1A490591-7DA9-41E4-B164-05D41BB9CFEB}" type="sibTrans" cxnId="{6289397D-64E6-420C-A06F-42BBDEFF0F8C}">
      <dgm:prSet/>
      <dgm:spPr/>
      <dgm:t>
        <a:bodyPr/>
        <a:lstStyle/>
        <a:p>
          <a:endParaRPr lang="en-US"/>
        </a:p>
      </dgm:t>
    </dgm:pt>
    <dgm:pt modelId="{8B25C186-D750-4989-BA11-C4CCE7EE4184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Lab – Hands-on Advanced Experimentation in Azure Machine Learning service</a:t>
          </a:r>
        </a:p>
      </dgm:t>
    </dgm:pt>
    <dgm:pt modelId="{885293D9-AC5E-4D12-9033-65711DFF3CF8}" type="parTrans" cxnId="{049D4E26-A774-4421-B76F-D28072CF7A08}">
      <dgm:prSet/>
      <dgm:spPr/>
      <dgm:t>
        <a:bodyPr/>
        <a:lstStyle/>
        <a:p>
          <a:endParaRPr lang="en-US"/>
        </a:p>
      </dgm:t>
    </dgm:pt>
    <dgm:pt modelId="{0973E2E8-7240-4553-B5BC-93766F625183}" type="sibTrans" cxnId="{049D4E26-A774-4421-B76F-D28072CF7A08}">
      <dgm:prSet/>
      <dgm:spPr/>
      <dgm:t>
        <a:bodyPr/>
        <a:lstStyle/>
        <a:p>
          <a:endParaRPr lang="en-US"/>
        </a:p>
      </dgm:t>
    </dgm:pt>
    <dgm:pt modelId="{A22FCBD7-AC47-4556-9F59-5CDA293E7E12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The Intersection of Data Science and DevOps</a:t>
          </a:r>
        </a:p>
      </dgm:t>
    </dgm:pt>
    <dgm:pt modelId="{2BE61CF6-57CB-4802-B67E-14880BA7D847}" type="parTrans" cxnId="{BEE83BA1-6B5F-4365-B709-5290D45AB9C8}">
      <dgm:prSet/>
      <dgm:spPr/>
      <dgm:t>
        <a:bodyPr/>
        <a:lstStyle/>
        <a:p>
          <a:endParaRPr lang="en-US"/>
        </a:p>
      </dgm:t>
    </dgm:pt>
    <dgm:pt modelId="{F5B1C3CF-1A6E-4858-8C87-54B0901DFE0E}" type="sibTrans" cxnId="{BEE83BA1-6B5F-4365-B709-5290D45AB9C8}">
      <dgm:prSet/>
      <dgm:spPr/>
      <dgm:t>
        <a:bodyPr/>
        <a:lstStyle/>
        <a:p>
          <a:endParaRPr lang="en-US"/>
        </a:p>
      </dgm:t>
    </dgm:pt>
    <dgm:pt modelId="{0FF0CE4D-9F09-435E-AC24-E4C8B03C182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Lab – Automating your Machine Learning Pipeline in the Cloud</a:t>
          </a:r>
        </a:p>
      </dgm:t>
    </dgm:pt>
    <dgm:pt modelId="{790922A1-E229-4813-A185-A72B79D3818E}" type="parTrans" cxnId="{DC3B7FDD-7FE9-47C5-B60B-0061FAA64049}">
      <dgm:prSet/>
      <dgm:spPr/>
      <dgm:t>
        <a:bodyPr/>
        <a:lstStyle/>
        <a:p>
          <a:endParaRPr lang="en-US"/>
        </a:p>
      </dgm:t>
    </dgm:pt>
    <dgm:pt modelId="{4C032892-9925-428E-A926-72ADE4F9ED4A}" type="sibTrans" cxnId="{DC3B7FDD-7FE9-47C5-B60B-0061FAA64049}">
      <dgm:prSet/>
      <dgm:spPr/>
      <dgm:t>
        <a:bodyPr/>
        <a:lstStyle/>
        <a:p>
          <a:endParaRPr lang="en-US"/>
        </a:p>
      </dgm:t>
    </dgm:pt>
    <dgm:pt modelId="{BD9093C6-ED7E-418E-843C-06C94AC9CA53}" type="pres">
      <dgm:prSet presAssocID="{CF2E70F1-F2F3-4919-B213-25D40E6E690A}" presName="vert0" presStyleCnt="0">
        <dgm:presLayoutVars>
          <dgm:dir/>
          <dgm:animOne val="branch"/>
          <dgm:animLvl val="lvl"/>
        </dgm:presLayoutVars>
      </dgm:prSet>
      <dgm:spPr/>
    </dgm:pt>
    <dgm:pt modelId="{CFB4B60B-2A48-4F6A-9680-CE469EC5CFED}" type="pres">
      <dgm:prSet presAssocID="{057B76AC-A516-423F-937F-0F6232D0686A}" presName="thickLine" presStyleLbl="alignNode1" presStyleIdx="0" presStyleCnt="8"/>
      <dgm:spPr/>
    </dgm:pt>
    <dgm:pt modelId="{543CD335-C133-489D-8461-258F7243A727}" type="pres">
      <dgm:prSet presAssocID="{057B76AC-A516-423F-937F-0F6232D0686A}" presName="horz1" presStyleCnt="0"/>
      <dgm:spPr/>
    </dgm:pt>
    <dgm:pt modelId="{A9038002-832A-42CD-B40E-B484E932F5F7}" type="pres">
      <dgm:prSet presAssocID="{057B76AC-A516-423F-937F-0F6232D0686A}" presName="tx1" presStyleLbl="revTx" presStyleIdx="0" presStyleCnt="8"/>
      <dgm:spPr/>
    </dgm:pt>
    <dgm:pt modelId="{578FF307-6586-4E6A-9443-EBFC38DB73C0}" type="pres">
      <dgm:prSet presAssocID="{057B76AC-A516-423F-937F-0F6232D0686A}" presName="vert1" presStyleCnt="0"/>
      <dgm:spPr/>
    </dgm:pt>
    <dgm:pt modelId="{992C787A-1981-4CF1-9B6B-6FAA928916C3}" type="pres">
      <dgm:prSet presAssocID="{95FBF5B9-018B-491F-8C52-4E9489FDC785}" presName="thickLine" presStyleLbl="alignNode1" presStyleIdx="1" presStyleCnt="8"/>
      <dgm:spPr/>
    </dgm:pt>
    <dgm:pt modelId="{87520C83-87AF-47F3-A9A6-269A6E9E319A}" type="pres">
      <dgm:prSet presAssocID="{95FBF5B9-018B-491F-8C52-4E9489FDC785}" presName="horz1" presStyleCnt="0"/>
      <dgm:spPr/>
    </dgm:pt>
    <dgm:pt modelId="{C12B2017-D806-4FF4-BB39-33A8D495ECB7}" type="pres">
      <dgm:prSet presAssocID="{95FBF5B9-018B-491F-8C52-4E9489FDC785}" presName="tx1" presStyleLbl="revTx" presStyleIdx="1" presStyleCnt="8"/>
      <dgm:spPr/>
    </dgm:pt>
    <dgm:pt modelId="{99D0AC6C-8D6D-4F26-80DE-5004C89408EB}" type="pres">
      <dgm:prSet presAssocID="{95FBF5B9-018B-491F-8C52-4E9489FDC785}" presName="vert1" presStyleCnt="0"/>
      <dgm:spPr/>
    </dgm:pt>
    <dgm:pt modelId="{0E05BE27-5A0E-4829-B98A-DD9C4DFCC49E}" type="pres">
      <dgm:prSet presAssocID="{C257C7A9-E660-459A-A875-5DF0D34452EB}" presName="thickLine" presStyleLbl="alignNode1" presStyleIdx="2" presStyleCnt="8"/>
      <dgm:spPr/>
    </dgm:pt>
    <dgm:pt modelId="{05D67766-2743-4EDB-A52A-A65E1BA04541}" type="pres">
      <dgm:prSet presAssocID="{C257C7A9-E660-459A-A875-5DF0D34452EB}" presName="horz1" presStyleCnt="0"/>
      <dgm:spPr/>
    </dgm:pt>
    <dgm:pt modelId="{6B662849-37C5-4CAA-A1F9-BFF1BCC5C6E6}" type="pres">
      <dgm:prSet presAssocID="{C257C7A9-E660-459A-A875-5DF0D34452EB}" presName="tx1" presStyleLbl="revTx" presStyleIdx="2" presStyleCnt="8"/>
      <dgm:spPr/>
    </dgm:pt>
    <dgm:pt modelId="{4FF0F8E2-5FC4-455A-ABB8-AAC197B541B5}" type="pres">
      <dgm:prSet presAssocID="{C257C7A9-E660-459A-A875-5DF0D34452EB}" presName="vert1" presStyleCnt="0"/>
      <dgm:spPr/>
    </dgm:pt>
    <dgm:pt modelId="{0A38A501-DFA0-411C-98D6-DA3F93DFDF75}" type="pres">
      <dgm:prSet presAssocID="{5975B3FE-72F1-4C96-9915-748F8CE56585}" presName="thickLine" presStyleLbl="alignNode1" presStyleIdx="3" presStyleCnt="8"/>
      <dgm:spPr/>
    </dgm:pt>
    <dgm:pt modelId="{46EA9369-3086-4956-9C9A-B09F5D1C18B2}" type="pres">
      <dgm:prSet presAssocID="{5975B3FE-72F1-4C96-9915-748F8CE56585}" presName="horz1" presStyleCnt="0"/>
      <dgm:spPr/>
    </dgm:pt>
    <dgm:pt modelId="{930DDD08-D631-4314-B0DA-B676CA4314EF}" type="pres">
      <dgm:prSet presAssocID="{5975B3FE-72F1-4C96-9915-748F8CE56585}" presName="tx1" presStyleLbl="revTx" presStyleIdx="3" presStyleCnt="8"/>
      <dgm:spPr/>
    </dgm:pt>
    <dgm:pt modelId="{7A93C2D4-4307-427C-8A6B-7BC32D70E1C6}" type="pres">
      <dgm:prSet presAssocID="{5975B3FE-72F1-4C96-9915-748F8CE56585}" presName="vert1" presStyleCnt="0"/>
      <dgm:spPr/>
    </dgm:pt>
    <dgm:pt modelId="{81ACFDF9-1314-4AF0-911A-721F425BF34C}" type="pres">
      <dgm:prSet presAssocID="{0A80DE0D-E25D-4B1F-B904-A947B3DF162F}" presName="thickLine" presStyleLbl="alignNode1" presStyleIdx="4" presStyleCnt="8"/>
      <dgm:spPr/>
    </dgm:pt>
    <dgm:pt modelId="{96A73DC2-B4B4-4A67-BA01-E4E64D648226}" type="pres">
      <dgm:prSet presAssocID="{0A80DE0D-E25D-4B1F-B904-A947B3DF162F}" presName="horz1" presStyleCnt="0"/>
      <dgm:spPr/>
    </dgm:pt>
    <dgm:pt modelId="{EB8293F5-44C1-4CD9-AE9A-BC4F42252C41}" type="pres">
      <dgm:prSet presAssocID="{0A80DE0D-E25D-4B1F-B904-A947B3DF162F}" presName="tx1" presStyleLbl="revTx" presStyleIdx="4" presStyleCnt="8"/>
      <dgm:spPr/>
    </dgm:pt>
    <dgm:pt modelId="{DE2970C4-824D-4DCD-9A16-6188F7640835}" type="pres">
      <dgm:prSet presAssocID="{0A80DE0D-E25D-4B1F-B904-A947B3DF162F}" presName="vert1" presStyleCnt="0"/>
      <dgm:spPr/>
    </dgm:pt>
    <dgm:pt modelId="{C5790B17-A087-4CD2-9B4C-9FB3C3D065FC}" type="pres">
      <dgm:prSet presAssocID="{8B25C186-D750-4989-BA11-C4CCE7EE4184}" presName="thickLine" presStyleLbl="alignNode1" presStyleIdx="5" presStyleCnt="8"/>
      <dgm:spPr/>
    </dgm:pt>
    <dgm:pt modelId="{730BCE73-E700-4EFA-A964-4794AE214234}" type="pres">
      <dgm:prSet presAssocID="{8B25C186-D750-4989-BA11-C4CCE7EE4184}" presName="horz1" presStyleCnt="0"/>
      <dgm:spPr/>
    </dgm:pt>
    <dgm:pt modelId="{DAA2A220-26BB-4D5F-AF92-EEC22C83866A}" type="pres">
      <dgm:prSet presAssocID="{8B25C186-D750-4989-BA11-C4CCE7EE4184}" presName="tx1" presStyleLbl="revTx" presStyleIdx="5" presStyleCnt="8"/>
      <dgm:spPr/>
    </dgm:pt>
    <dgm:pt modelId="{65D7E23B-0B97-4EA8-ACA1-6F65EA3763F2}" type="pres">
      <dgm:prSet presAssocID="{8B25C186-D750-4989-BA11-C4CCE7EE4184}" presName="vert1" presStyleCnt="0"/>
      <dgm:spPr/>
    </dgm:pt>
    <dgm:pt modelId="{EEB4879A-6802-4586-B07B-AD0D81FEC1A4}" type="pres">
      <dgm:prSet presAssocID="{A22FCBD7-AC47-4556-9F59-5CDA293E7E12}" presName="thickLine" presStyleLbl="alignNode1" presStyleIdx="6" presStyleCnt="8"/>
      <dgm:spPr/>
    </dgm:pt>
    <dgm:pt modelId="{A7B18D93-1C88-48C6-8BA1-F12E86E7CFED}" type="pres">
      <dgm:prSet presAssocID="{A22FCBD7-AC47-4556-9F59-5CDA293E7E12}" presName="horz1" presStyleCnt="0"/>
      <dgm:spPr/>
    </dgm:pt>
    <dgm:pt modelId="{88B2031B-6EE0-4DBD-86FA-F3B7C8B483BC}" type="pres">
      <dgm:prSet presAssocID="{A22FCBD7-AC47-4556-9F59-5CDA293E7E12}" presName="tx1" presStyleLbl="revTx" presStyleIdx="6" presStyleCnt="8"/>
      <dgm:spPr/>
    </dgm:pt>
    <dgm:pt modelId="{95D7CBB7-E349-49BC-8BF1-E345DA51E64E}" type="pres">
      <dgm:prSet presAssocID="{A22FCBD7-AC47-4556-9F59-5CDA293E7E12}" presName="vert1" presStyleCnt="0"/>
      <dgm:spPr/>
    </dgm:pt>
    <dgm:pt modelId="{8C63F29F-F418-4A63-BD2C-7392DA4382DA}" type="pres">
      <dgm:prSet presAssocID="{0FF0CE4D-9F09-435E-AC24-E4C8B03C182D}" presName="thickLine" presStyleLbl="alignNode1" presStyleIdx="7" presStyleCnt="8"/>
      <dgm:spPr/>
    </dgm:pt>
    <dgm:pt modelId="{B19CE04A-6430-4132-B332-1A4967789983}" type="pres">
      <dgm:prSet presAssocID="{0FF0CE4D-9F09-435E-AC24-E4C8B03C182D}" presName="horz1" presStyleCnt="0"/>
      <dgm:spPr/>
    </dgm:pt>
    <dgm:pt modelId="{2FA9452A-4658-45BD-A0FF-CC7DB237BD6A}" type="pres">
      <dgm:prSet presAssocID="{0FF0CE4D-9F09-435E-AC24-E4C8B03C182D}" presName="tx1" presStyleLbl="revTx" presStyleIdx="7" presStyleCnt="8"/>
      <dgm:spPr/>
    </dgm:pt>
    <dgm:pt modelId="{4AF17AF5-C6FF-462B-A823-2AF97592B68C}" type="pres">
      <dgm:prSet presAssocID="{0FF0CE4D-9F09-435E-AC24-E4C8B03C182D}" presName="vert1" presStyleCnt="0"/>
      <dgm:spPr/>
    </dgm:pt>
  </dgm:ptLst>
  <dgm:cxnLst>
    <dgm:cxn modelId="{51937A03-7CFE-4018-A9DE-E484714542CA}" type="presOf" srcId="{0FF0CE4D-9F09-435E-AC24-E4C8B03C182D}" destId="{2FA9452A-4658-45BD-A0FF-CC7DB237BD6A}" srcOrd="0" destOrd="0" presId="urn:microsoft.com/office/officeart/2008/layout/LinedList"/>
    <dgm:cxn modelId="{3CD3D116-4CDA-4390-A49B-B747839F4CDC}" type="presOf" srcId="{8B25C186-D750-4989-BA11-C4CCE7EE4184}" destId="{DAA2A220-26BB-4D5F-AF92-EEC22C83866A}" srcOrd="0" destOrd="0" presId="urn:microsoft.com/office/officeart/2008/layout/LinedList"/>
    <dgm:cxn modelId="{049D4E26-A774-4421-B76F-D28072CF7A08}" srcId="{CF2E70F1-F2F3-4919-B213-25D40E6E690A}" destId="{8B25C186-D750-4989-BA11-C4CCE7EE4184}" srcOrd="5" destOrd="0" parTransId="{885293D9-AC5E-4D12-9033-65711DFF3CF8}" sibTransId="{0973E2E8-7240-4553-B5BC-93766F625183}"/>
    <dgm:cxn modelId="{57112D5E-37C0-45D0-B9A5-24753FA4B522}" type="presOf" srcId="{CF2E70F1-F2F3-4919-B213-25D40E6E690A}" destId="{BD9093C6-ED7E-418E-843C-06C94AC9CA53}" srcOrd="0" destOrd="0" presId="urn:microsoft.com/office/officeart/2008/layout/LinedList"/>
    <dgm:cxn modelId="{C9D4C964-BD17-41C3-8D29-70D9571A59C7}" type="presOf" srcId="{0A80DE0D-E25D-4B1F-B904-A947B3DF162F}" destId="{EB8293F5-44C1-4CD9-AE9A-BC4F42252C41}" srcOrd="0" destOrd="0" presId="urn:microsoft.com/office/officeart/2008/layout/LinedList"/>
    <dgm:cxn modelId="{90DAF864-2C6D-4372-B375-B5CFA977E14A}" type="presOf" srcId="{5975B3FE-72F1-4C96-9915-748F8CE56585}" destId="{930DDD08-D631-4314-B0DA-B676CA4314EF}" srcOrd="0" destOrd="0" presId="urn:microsoft.com/office/officeart/2008/layout/LinedList"/>
    <dgm:cxn modelId="{86BF6650-1634-49A9-AA7B-06E44CF985DB}" srcId="{CF2E70F1-F2F3-4919-B213-25D40E6E690A}" destId="{C257C7A9-E660-459A-A875-5DF0D34452EB}" srcOrd="2" destOrd="0" parTransId="{62046639-31E8-4786-B607-1CBAD06DAFCB}" sibTransId="{A313B30F-C97B-44C7-A567-B9ED85B2E18A}"/>
    <dgm:cxn modelId="{6289397D-64E6-420C-A06F-42BBDEFF0F8C}" srcId="{CF2E70F1-F2F3-4919-B213-25D40E6E690A}" destId="{0A80DE0D-E25D-4B1F-B904-A947B3DF162F}" srcOrd="4" destOrd="0" parTransId="{9B10016A-CEB9-4346-95C6-ED81E86284C1}" sibTransId="{1A490591-7DA9-41E4-B164-05D41BB9CFEB}"/>
    <dgm:cxn modelId="{36137081-0053-48FC-B3C7-7A6F27EDE917}" type="presOf" srcId="{C257C7A9-E660-459A-A875-5DF0D34452EB}" destId="{6B662849-37C5-4CAA-A1F9-BFF1BCC5C6E6}" srcOrd="0" destOrd="0" presId="urn:microsoft.com/office/officeart/2008/layout/LinedList"/>
    <dgm:cxn modelId="{69455A8A-4D6E-4D8E-AB8F-707049801BE1}" srcId="{CF2E70F1-F2F3-4919-B213-25D40E6E690A}" destId="{5975B3FE-72F1-4C96-9915-748F8CE56585}" srcOrd="3" destOrd="0" parTransId="{615B41C1-1932-4682-9BEA-21B6F67B21A5}" sibTransId="{2E51D4B3-7424-47C3-8DAD-050457790FFF}"/>
    <dgm:cxn modelId="{BEE83BA1-6B5F-4365-B709-5290D45AB9C8}" srcId="{CF2E70F1-F2F3-4919-B213-25D40E6E690A}" destId="{A22FCBD7-AC47-4556-9F59-5CDA293E7E12}" srcOrd="6" destOrd="0" parTransId="{2BE61CF6-57CB-4802-B67E-14880BA7D847}" sibTransId="{F5B1C3CF-1A6E-4858-8C87-54B0901DFE0E}"/>
    <dgm:cxn modelId="{DC1B0CAD-361E-4320-8CCE-EF4373F1881B}" type="presOf" srcId="{A22FCBD7-AC47-4556-9F59-5CDA293E7E12}" destId="{88B2031B-6EE0-4DBD-86FA-F3B7C8B483BC}" srcOrd="0" destOrd="0" presId="urn:microsoft.com/office/officeart/2008/layout/LinedList"/>
    <dgm:cxn modelId="{8401D7BA-920B-42B1-80F7-9750190104DB}" type="presOf" srcId="{057B76AC-A516-423F-937F-0F6232D0686A}" destId="{A9038002-832A-42CD-B40E-B484E932F5F7}" srcOrd="0" destOrd="0" presId="urn:microsoft.com/office/officeart/2008/layout/LinedList"/>
    <dgm:cxn modelId="{71E269BE-A9E9-4179-9DBA-5E98967DC5D5}" srcId="{CF2E70F1-F2F3-4919-B213-25D40E6E690A}" destId="{057B76AC-A516-423F-937F-0F6232D0686A}" srcOrd="0" destOrd="0" parTransId="{6EF675F4-3FC8-4121-9414-44BF20B78AD9}" sibTransId="{3F4E7113-4B99-445E-AD88-E849D919D740}"/>
    <dgm:cxn modelId="{58D7CCC7-F076-4AD9-8A9C-6077DA60BE74}" srcId="{CF2E70F1-F2F3-4919-B213-25D40E6E690A}" destId="{95FBF5B9-018B-491F-8C52-4E9489FDC785}" srcOrd="1" destOrd="0" parTransId="{2763AD82-1AB6-4221-BA9D-D30CAD258A37}" sibTransId="{B54C962A-30F2-4FF7-B998-D2454D9166A6}"/>
    <dgm:cxn modelId="{DC3B7FDD-7FE9-47C5-B60B-0061FAA64049}" srcId="{CF2E70F1-F2F3-4919-B213-25D40E6E690A}" destId="{0FF0CE4D-9F09-435E-AC24-E4C8B03C182D}" srcOrd="7" destOrd="0" parTransId="{790922A1-E229-4813-A185-A72B79D3818E}" sibTransId="{4C032892-9925-428E-A926-72ADE4F9ED4A}"/>
    <dgm:cxn modelId="{221A44E6-77BE-4633-9A4C-0ECFB5659F4A}" type="presOf" srcId="{95FBF5B9-018B-491F-8C52-4E9489FDC785}" destId="{C12B2017-D806-4FF4-BB39-33A8D495ECB7}" srcOrd="0" destOrd="0" presId="urn:microsoft.com/office/officeart/2008/layout/LinedList"/>
    <dgm:cxn modelId="{FB79C45B-D588-43B3-89F5-C73972A4FEC7}" type="presParOf" srcId="{BD9093C6-ED7E-418E-843C-06C94AC9CA53}" destId="{CFB4B60B-2A48-4F6A-9680-CE469EC5CFED}" srcOrd="0" destOrd="0" presId="urn:microsoft.com/office/officeart/2008/layout/LinedList"/>
    <dgm:cxn modelId="{9861CEC3-B060-43DE-90BB-2070FE448E17}" type="presParOf" srcId="{BD9093C6-ED7E-418E-843C-06C94AC9CA53}" destId="{543CD335-C133-489D-8461-258F7243A727}" srcOrd="1" destOrd="0" presId="urn:microsoft.com/office/officeart/2008/layout/LinedList"/>
    <dgm:cxn modelId="{095336DB-A79C-4683-9841-3B7751F945DB}" type="presParOf" srcId="{543CD335-C133-489D-8461-258F7243A727}" destId="{A9038002-832A-42CD-B40E-B484E932F5F7}" srcOrd="0" destOrd="0" presId="urn:microsoft.com/office/officeart/2008/layout/LinedList"/>
    <dgm:cxn modelId="{EE000446-A4EB-45C7-BC34-E0CC0AA3BDB4}" type="presParOf" srcId="{543CD335-C133-489D-8461-258F7243A727}" destId="{578FF307-6586-4E6A-9443-EBFC38DB73C0}" srcOrd="1" destOrd="0" presId="urn:microsoft.com/office/officeart/2008/layout/LinedList"/>
    <dgm:cxn modelId="{F2B08C6A-37CF-4FD6-A2CC-DFEF09B78332}" type="presParOf" srcId="{BD9093C6-ED7E-418E-843C-06C94AC9CA53}" destId="{992C787A-1981-4CF1-9B6B-6FAA928916C3}" srcOrd="2" destOrd="0" presId="urn:microsoft.com/office/officeart/2008/layout/LinedList"/>
    <dgm:cxn modelId="{998A20E3-F62E-425C-8EE6-DF0C069F78C4}" type="presParOf" srcId="{BD9093C6-ED7E-418E-843C-06C94AC9CA53}" destId="{87520C83-87AF-47F3-A9A6-269A6E9E319A}" srcOrd="3" destOrd="0" presId="urn:microsoft.com/office/officeart/2008/layout/LinedList"/>
    <dgm:cxn modelId="{6CA16FEC-9DD9-4AB3-B02D-8AE41BC6E60C}" type="presParOf" srcId="{87520C83-87AF-47F3-A9A6-269A6E9E319A}" destId="{C12B2017-D806-4FF4-BB39-33A8D495ECB7}" srcOrd="0" destOrd="0" presId="urn:microsoft.com/office/officeart/2008/layout/LinedList"/>
    <dgm:cxn modelId="{413F3C6B-58A7-4EE4-A882-883726AD223C}" type="presParOf" srcId="{87520C83-87AF-47F3-A9A6-269A6E9E319A}" destId="{99D0AC6C-8D6D-4F26-80DE-5004C89408EB}" srcOrd="1" destOrd="0" presId="urn:microsoft.com/office/officeart/2008/layout/LinedList"/>
    <dgm:cxn modelId="{9A213830-E8A1-4F19-A6A6-769594131A3E}" type="presParOf" srcId="{BD9093C6-ED7E-418E-843C-06C94AC9CA53}" destId="{0E05BE27-5A0E-4829-B98A-DD9C4DFCC49E}" srcOrd="4" destOrd="0" presId="urn:microsoft.com/office/officeart/2008/layout/LinedList"/>
    <dgm:cxn modelId="{0D3DE449-6979-4ACF-BE9A-1E8ED81234D7}" type="presParOf" srcId="{BD9093C6-ED7E-418E-843C-06C94AC9CA53}" destId="{05D67766-2743-4EDB-A52A-A65E1BA04541}" srcOrd="5" destOrd="0" presId="urn:microsoft.com/office/officeart/2008/layout/LinedList"/>
    <dgm:cxn modelId="{9A66FBD2-FA79-469F-835F-C848BB24CFB7}" type="presParOf" srcId="{05D67766-2743-4EDB-A52A-A65E1BA04541}" destId="{6B662849-37C5-4CAA-A1F9-BFF1BCC5C6E6}" srcOrd="0" destOrd="0" presId="urn:microsoft.com/office/officeart/2008/layout/LinedList"/>
    <dgm:cxn modelId="{E2815585-FEA9-4B44-B7F6-081BEEE40BB4}" type="presParOf" srcId="{05D67766-2743-4EDB-A52A-A65E1BA04541}" destId="{4FF0F8E2-5FC4-455A-ABB8-AAC197B541B5}" srcOrd="1" destOrd="0" presId="urn:microsoft.com/office/officeart/2008/layout/LinedList"/>
    <dgm:cxn modelId="{C201B4D0-6E46-40C8-9C84-44B2F50913C7}" type="presParOf" srcId="{BD9093C6-ED7E-418E-843C-06C94AC9CA53}" destId="{0A38A501-DFA0-411C-98D6-DA3F93DFDF75}" srcOrd="6" destOrd="0" presId="urn:microsoft.com/office/officeart/2008/layout/LinedList"/>
    <dgm:cxn modelId="{C13ADD7D-D82C-4EBE-ACE3-7B0CF04D99FD}" type="presParOf" srcId="{BD9093C6-ED7E-418E-843C-06C94AC9CA53}" destId="{46EA9369-3086-4956-9C9A-B09F5D1C18B2}" srcOrd="7" destOrd="0" presId="urn:microsoft.com/office/officeart/2008/layout/LinedList"/>
    <dgm:cxn modelId="{569DA410-E60C-42DF-B372-861E05D1FF49}" type="presParOf" srcId="{46EA9369-3086-4956-9C9A-B09F5D1C18B2}" destId="{930DDD08-D631-4314-B0DA-B676CA4314EF}" srcOrd="0" destOrd="0" presId="urn:microsoft.com/office/officeart/2008/layout/LinedList"/>
    <dgm:cxn modelId="{492908DB-5541-4FD5-966D-A25767D2C41E}" type="presParOf" srcId="{46EA9369-3086-4956-9C9A-B09F5D1C18B2}" destId="{7A93C2D4-4307-427C-8A6B-7BC32D70E1C6}" srcOrd="1" destOrd="0" presId="urn:microsoft.com/office/officeart/2008/layout/LinedList"/>
    <dgm:cxn modelId="{3AAED441-42C2-4094-ACAE-4F4555F38ADA}" type="presParOf" srcId="{BD9093C6-ED7E-418E-843C-06C94AC9CA53}" destId="{81ACFDF9-1314-4AF0-911A-721F425BF34C}" srcOrd="8" destOrd="0" presId="urn:microsoft.com/office/officeart/2008/layout/LinedList"/>
    <dgm:cxn modelId="{BB51086B-7804-4BD4-8E26-638D11E09CF3}" type="presParOf" srcId="{BD9093C6-ED7E-418E-843C-06C94AC9CA53}" destId="{96A73DC2-B4B4-4A67-BA01-E4E64D648226}" srcOrd="9" destOrd="0" presId="urn:microsoft.com/office/officeart/2008/layout/LinedList"/>
    <dgm:cxn modelId="{1FFB2F45-6BA2-4F59-B0D9-86D8BD5138A4}" type="presParOf" srcId="{96A73DC2-B4B4-4A67-BA01-E4E64D648226}" destId="{EB8293F5-44C1-4CD9-AE9A-BC4F42252C41}" srcOrd="0" destOrd="0" presId="urn:microsoft.com/office/officeart/2008/layout/LinedList"/>
    <dgm:cxn modelId="{F907278A-36C2-4DC8-BB65-1447D23BB507}" type="presParOf" srcId="{96A73DC2-B4B4-4A67-BA01-E4E64D648226}" destId="{DE2970C4-824D-4DCD-9A16-6188F7640835}" srcOrd="1" destOrd="0" presId="urn:microsoft.com/office/officeart/2008/layout/LinedList"/>
    <dgm:cxn modelId="{1DA8FEB1-7C20-4725-AF29-83B02C25971A}" type="presParOf" srcId="{BD9093C6-ED7E-418E-843C-06C94AC9CA53}" destId="{C5790B17-A087-4CD2-9B4C-9FB3C3D065FC}" srcOrd="10" destOrd="0" presId="urn:microsoft.com/office/officeart/2008/layout/LinedList"/>
    <dgm:cxn modelId="{07DC1ADB-91FE-4F18-AE85-ACE440CF1783}" type="presParOf" srcId="{BD9093C6-ED7E-418E-843C-06C94AC9CA53}" destId="{730BCE73-E700-4EFA-A964-4794AE214234}" srcOrd="11" destOrd="0" presId="urn:microsoft.com/office/officeart/2008/layout/LinedList"/>
    <dgm:cxn modelId="{E1512E70-5CB3-4D1D-9BD0-F36B3A6FF876}" type="presParOf" srcId="{730BCE73-E700-4EFA-A964-4794AE214234}" destId="{DAA2A220-26BB-4D5F-AF92-EEC22C83866A}" srcOrd="0" destOrd="0" presId="urn:microsoft.com/office/officeart/2008/layout/LinedList"/>
    <dgm:cxn modelId="{76281AAD-CEE3-4B82-94E9-772B9E1CF871}" type="presParOf" srcId="{730BCE73-E700-4EFA-A964-4794AE214234}" destId="{65D7E23B-0B97-4EA8-ACA1-6F65EA3763F2}" srcOrd="1" destOrd="0" presId="urn:microsoft.com/office/officeart/2008/layout/LinedList"/>
    <dgm:cxn modelId="{2D46284B-5071-476A-A12E-6F448E91C55B}" type="presParOf" srcId="{BD9093C6-ED7E-418E-843C-06C94AC9CA53}" destId="{EEB4879A-6802-4586-B07B-AD0D81FEC1A4}" srcOrd="12" destOrd="0" presId="urn:microsoft.com/office/officeart/2008/layout/LinedList"/>
    <dgm:cxn modelId="{D61C1DD5-8C73-47A9-B08B-CAAA657B1814}" type="presParOf" srcId="{BD9093C6-ED7E-418E-843C-06C94AC9CA53}" destId="{A7B18D93-1C88-48C6-8BA1-F12E86E7CFED}" srcOrd="13" destOrd="0" presId="urn:microsoft.com/office/officeart/2008/layout/LinedList"/>
    <dgm:cxn modelId="{2A3AA70E-2E1E-4898-87E9-B2BA3851E2D6}" type="presParOf" srcId="{A7B18D93-1C88-48C6-8BA1-F12E86E7CFED}" destId="{88B2031B-6EE0-4DBD-86FA-F3B7C8B483BC}" srcOrd="0" destOrd="0" presId="urn:microsoft.com/office/officeart/2008/layout/LinedList"/>
    <dgm:cxn modelId="{43209E9E-9EE2-4FAF-82E6-32A04C6BC3AE}" type="presParOf" srcId="{A7B18D93-1C88-48C6-8BA1-F12E86E7CFED}" destId="{95D7CBB7-E349-49BC-8BF1-E345DA51E64E}" srcOrd="1" destOrd="0" presId="urn:microsoft.com/office/officeart/2008/layout/LinedList"/>
    <dgm:cxn modelId="{A9D72B7E-D36D-4F9C-AC5F-83E3202F3A76}" type="presParOf" srcId="{BD9093C6-ED7E-418E-843C-06C94AC9CA53}" destId="{8C63F29F-F418-4A63-BD2C-7392DA4382DA}" srcOrd="14" destOrd="0" presId="urn:microsoft.com/office/officeart/2008/layout/LinedList"/>
    <dgm:cxn modelId="{466FF126-A685-43BF-A7D0-CF804947542F}" type="presParOf" srcId="{BD9093C6-ED7E-418E-843C-06C94AC9CA53}" destId="{B19CE04A-6430-4132-B332-1A4967789983}" srcOrd="15" destOrd="0" presId="urn:microsoft.com/office/officeart/2008/layout/LinedList"/>
    <dgm:cxn modelId="{F15A8FD0-425F-4099-ABC6-D7AE1799A6D3}" type="presParOf" srcId="{B19CE04A-6430-4132-B332-1A4967789983}" destId="{2FA9452A-4658-45BD-A0FF-CC7DB237BD6A}" srcOrd="0" destOrd="0" presId="urn:microsoft.com/office/officeart/2008/layout/LinedList"/>
    <dgm:cxn modelId="{E2345187-71D7-4E33-930C-2E20D0252388}" type="presParOf" srcId="{B19CE04A-6430-4132-B332-1A4967789983}" destId="{4AF17AF5-C6FF-462B-A823-2AF97592B6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122E4A-F19C-4971-8248-8DFD719AD2D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1407BC-4557-42F6-B038-D046AA39A8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finding (and exploiting) </a:t>
          </a:r>
          <a:r>
            <a:rPr lang="en-US" b="1"/>
            <a:t>patterns</a:t>
          </a:r>
          <a:r>
            <a:rPr lang="en-US"/>
            <a:t> in data</a:t>
          </a:r>
        </a:p>
      </dgm:t>
    </dgm:pt>
    <dgm:pt modelId="{A7CEDEB5-F511-4DD7-A96B-08D46BE46B1A}" type="parTrans" cxnId="{CAD9FE66-E386-4DD9-89CF-E6B45AC20C79}">
      <dgm:prSet/>
      <dgm:spPr/>
      <dgm:t>
        <a:bodyPr/>
        <a:lstStyle/>
        <a:p>
          <a:endParaRPr lang="en-US"/>
        </a:p>
      </dgm:t>
    </dgm:pt>
    <dgm:pt modelId="{BFC82E3C-9D0A-4987-BCC0-320A6D365568}" type="sibTrans" cxnId="{CAD9FE66-E386-4DD9-89CF-E6B45AC20C79}">
      <dgm:prSet/>
      <dgm:spPr/>
      <dgm:t>
        <a:bodyPr/>
        <a:lstStyle/>
        <a:p>
          <a:endParaRPr lang="en-US"/>
        </a:p>
      </dgm:t>
    </dgm:pt>
    <dgm:pt modelId="{C2276FAD-61C2-4657-9D1D-587146F531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replacing “human writing code” with “human supplying data”</a:t>
          </a:r>
        </a:p>
      </dgm:t>
    </dgm:pt>
    <dgm:pt modelId="{34882058-1064-431F-96E0-FB2095851D4B}" type="parTrans" cxnId="{13216C6C-F0C4-4BAE-9468-4D6B8537BD5F}">
      <dgm:prSet/>
      <dgm:spPr/>
      <dgm:t>
        <a:bodyPr/>
        <a:lstStyle/>
        <a:p>
          <a:endParaRPr lang="en-US"/>
        </a:p>
      </dgm:t>
    </dgm:pt>
    <dgm:pt modelId="{8E1B451B-AC4A-4503-8904-5D3AC46AA4E0}" type="sibTrans" cxnId="{13216C6C-F0C4-4BAE-9468-4D6B8537BD5F}">
      <dgm:prSet/>
      <dgm:spPr/>
      <dgm:t>
        <a:bodyPr/>
        <a:lstStyle/>
        <a:p>
          <a:endParaRPr lang="en-US"/>
        </a:p>
      </dgm:t>
    </dgm:pt>
    <dgm:pt modelId="{38B0E499-BAFD-4A0D-87A2-C0D15EE6E3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starts with a </a:t>
          </a:r>
          <a:r>
            <a:rPr lang="en-US" i="1"/>
            <a:t>sharp</a:t>
          </a:r>
          <a:r>
            <a:rPr lang="en-US"/>
            <a:t> question</a:t>
          </a:r>
        </a:p>
      </dgm:t>
    </dgm:pt>
    <dgm:pt modelId="{27EF902E-20E3-46CB-A367-58B65D9DDAF7}" type="parTrans" cxnId="{5D61DF44-1334-4247-95A1-FB3301E8CBB6}">
      <dgm:prSet/>
      <dgm:spPr/>
      <dgm:t>
        <a:bodyPr/>
        <a:lstStyle/>
        <a:p>
          <a:endParaRPr lang="en-US"/>
        </a:p>
      </dgm:t>
    </dgm:pt>
    <dgm:pt modelId="{4BBF1812-B689-4A26-A20D-350371854C61}" type="sibTrans" cxnId="{5D61DF44-1334-4247-95A1-FB3301E8CBB6}">
      <dgm:prSet/>
      <dgm:spPr/>
      <dgm:t>
        <a:bodyPr/>
        <a:lstStyle/>
        <a:p>
          <a:endParaRPr lang="en-US"/>
        </a:p>
      </dgm:t>
    </dgm:pt>
    <dgm:pt modelId="{EAAB99A8-71E6-4E96-B96B-516E912B07AC}" type="pres">
      <dgm:prSet presAssocID="{FF122E4A-F19C-4971-8248-8DFD719AD2D1}" presName="root" presStyleCnt="0">
        <dgm:presLayoutVars>
          <dgm:dir/>
          <dgm:resizeHandles val="exact"/>
        </dgm:presLayoutVars>
      </dgm:prSet>
      <dgm:spPr/>
    </dgm:pt>
    <dgm:pt modelId="{5469A329-37CB-42DE-A16A-1A1201B0D533}" type="pres">
      <dgm:prSet presAssocID="{961407BC-4557-42F6-B038-D046AA39A8D2}" presName="compNode" presStyleCnt="0"/>
      <dgm:spPr/>
    </dgm:pt>
    <dgm:pt modelId="{491C3FC0-45ED-44BA-8C0F-2B8FD79E7003}" type="pres">
      <dgm:prSet presAssocID="{961407BC-4557-42F6-B038-D046AA39A8D2}" presName="iconBgRect" presStyleLbl="bgShp" presStyleIdx="0" presStyleCnt="3"/>
      <dgm:spPr/>
    </dgm:pt>
    <dgm:pt modelId="{09BCA4DD-7E07-46B3-A97F-01729B60E8CF}" type="pres">
      <dgm:prSet presAssocID="{961407BC-4557-42F6-B038-D046AA39A8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4E804EC-9E81-4FF1-9222-2C09CD234BBD}" type="pres">
      <dgm:prSet presAssocID="{961407BC-4557-42F6-B038-D046AA39A8D2}" presName="spaceRect" presStyleCnt="0"/>
      <dgm:spPr/>
    </dgm:pt>
    <dgm:pt modelId="{3618D14E-8E61-4123-96D5-777497004CA9}" type="pres">
      <dgm:prSet presAssocID="{961407BC-4557-42F6-B038-D046AA39A8D2}" presName="textRect" presStyleLbl="revTx" presStyleIdx="0" presStyleCnt="3">
        <dgm:presLayoutVars>
          <dgm:chMax val="1"/>
          <dgm:chPref val="1"/>
        </dgm:presLayoutVars>
      </dgm:prSet>
      <dgm:spPr/>
    </dgm:pt>
    <dgm:pt modelId="{87F46A4C-F51C-442F-9A9F-F3BC1395F98F}" type="pres">
      <dgm:prSet presAssocID="{BFC82E3C-9D0A-4987-BCC0-320A6D365568}" presName="sibTrans" presStyleCnt="0"/>
      <dgm:spPr/>
    </dgm:pt>
    <dgm:pt modelId="{6254AF8D-2F54-422F-AF10-48CF72292FA3}" type="pres">
      <dgm:prSet presAssocID="{C2276FAD-61C2-4657-9D1D-587146F5317B}" presName="compNode" presStyleCnt="0"/>
      <dgm:spPr/>
    </dgm:pt>
    <dgm:pt modelId="{4B2930E6-0638-475B-81D4-EC30258E03B6}" type="pres">
      <dgm:prSet presAssocID="{C2276FAD-61C2-4657-9D1D-587146F5317B}" presName="iconBgRect" presStyleLbl="bgShp" presStyleIdx="1" presStyleCnt="3"/>
      <dgm:spPr/>
    </dgm:pt>
    <dgm:pt modelId="{806198EE-65B2-4355-9ECF-00E9E3DC3FA5}" type="pres">
      <dgm:prSet presAssocID="{C2276FAD-61C2-4657-9D1D-587146F531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BFF3C6D-1E88-49B2-8298-0F6AE0A7DCE2}" type="pres">
      <dgm:prSet presAssocID="{C2276FAD-61C2-4657-9D1D-587146F5317B}" presName="spaceRect" presStyleCnt="0"/>
      <dgm:spPr/>
    </dgm:pt>
    <dgm:pt modelId="{53237475-AF5E-4A1C-87FF-44F7A4A43EAF}" type="pres">
      <dgm:prSet presAssocID="{C2276FAD-61C2-4657-9D1D-587146F5317B}" presName="textRect" presStyleLbl="revTx" presStyleIdx="1" presStyleCnt="3">
        <dgm:presLayoutVars>
          <dgm:chMax val="1"/>
          <dgm:chPref val="1"/>
        </dgm:presLayoutVars>
      </dgm:prSet>
      <dgm:spPr/>
    </dgm:pt>
    <dgm:pt modelId="{77DE730A-6617-4C20-A53E-E6540373429B}" type="pres">
      <dgm:prSet presAssocID="{8E1B451B-AC4A-4503-8904-5D3AC46AA4E0}" presName="sibTrans" presStyleCnt="0"/>
      <dgm:spPr/>
    </dgm:pt>
    <dgm:pt modelId="{DD43C514-9DBE-46F3-9913-253D91AE0313}" type="pres">
      <dgm:prSet presAssocID="{38B0E499-BAFD-4A0D-87A2-C0D15EE6E30B}" presName="compNode" presStyleCnt="0"/>
      <dgm:spPr/>
    </dgm:pt>
    <dgm:pt modelId="{85BE96C6-C37A-462F-96DB-29CA74AE3D6C}" type="pres">
      <dgm:prSet presAssocID="{38B0E499-BAFD-4A0D-87A2-C0D15EE6E30B}" presName="iconBgRect" presStyleLbl="bgShp" presStyleIdx="2" presStyleCnt="3"/>
      <dgm:spPr/>
    </dgm:pt>
    <dgm:pt modelId="{A8B8A47C-6C7C-4B20-A21F-003287C80B1A}" type="pres">
      <dgm:prSet presAssocID="{38B0E499-BAFD-4A0D-87A2-C0D15EE6E3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A4D116D-5791-47DD-9E4B-62018AA893FF}" type="pres">
      <dgm:prSet presAssocID="{38B0E499-BAFD-4A0D-87A2-C0D15EE6E30B}" presName="spaceRect" presStyleCnt="0"/>
      <dgm:spPr/>
    </dgm:pt>
    <dgm:pt modelId="{E77F1FB0-D8F4-4265-BDFE-2C9AAD5455A8}" type="pres">
      <dgm:prSet presAssocID="{38B0E499-BAFD-4A0D-87A2-C0D15EE6E3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34523C-3690-43A1-BDAC-7798CF3A0B50}" type="presOf" srcId="{38B0E499-BAFD-4A0D-87A2-C0D15EE6E30B}" destId="{E77F1FB0-D8F4-4265-BDFE-2C9AAD5455A8}" srcOrd="0" destOrd="0" presId="urn:microsoft.com/office/officeart/2018/5/layout/IconCircleLabelList"/>
    <dgm:cxn modelId="{5D61DF44-1334-4247-95A1-FB3301E8CBB6}" srcId="{FF122E4A-F19C-4971-8248-8DFD719AD2D1}" destId="{38B0E499-BAFD-4A0D-87A2-C0D15EE6E30B}" srcOrd="2" destOrd="0" parTransId="{27EF902E-20E3-46CB-A367-58B65D9DDAF7}" sibTransId="{4BBF1812-B689-4A26-A20D-350371854C61}"/>
    <dgm:cxn modelId="{CAD9FE66-E386-4DD9-89CF-E6B45AC20C79}" srcId="{FF122E4A-F19C-4971-8248-8DFD719AD2D1}" destId="{961407BC-4557-42F6-B038-D046AA39A8D2}" srcOrd="0" destOrd="0" parTransId="{A7CEDEB5-F511-4DD7-A96B-08D46BE46B1A}" sibTransId="{BFC82E3C-9D0A-4987-BCC0-320A6D365568}"/>
    <dgm:cxn modelId="{5E3C8449-1B0D-4495-944A-3FE9DECF8AF2}" type="presOf" srcId="{961407BC-4557-42F6-B038-D046AA39A8D2}" destId="{3618D14E-8E61-4123-96D5-777497004CA9}" srcOrd="0" destOrd="0" presId="urn:microsoft.com/office/officeart/2018/5/layout/IconCircleLabelList"/>
    <dgm:cxn modelId="{13216C6C-F0C4-4BAE-9468-4D6B8537BD5F}" srcId="{FF122E4A-F19C-4971-8248-8DFD719AD2D1}" destId="{C2276FAD-61C2-4657-9D1D-587146F5317B}" srcOrd="1" destOrd="0" parTransId="{34882058-1064-431F-96E0-FB2095851D4B}" sibTransId="{8E1B451B-AC4A-4503-8904-5D3AC46AA4E0}"/>
    <dgm:cxn modelId="{6D339571-24C2-4450-B991-445FE2EA70C0}" type="presOf" srcId="{FF122E4A-F19C-4971-8248-8DFD719AD2D1}" destId="{EAAB99A8-71E6-4E96-B96B-516E912B07AC}" srcOrd="0" destOrd="0" presId="urn:microsoft.com/office/officeart/2018/5/layout/IconCircleLabelList"/>
    <dgm:cxn modelId="{FA45F189-FBE5-47AC-9C7A-10F984B3F4FF}" type="presOf" srcId="{C2276FAD-61C2-4657-9D1D-587146F5317B}" destId="{53237475-AF5E-4A1C-87FF-44F7A4A43EAF}" srcOrd="0" destOrd="0" presId="urn:microsoft.com/office/officeart/2018/5/layout/IconCircleLabelList"/>
    <dgm:cxn modelId="{2DE03D6C-40F2-4A55-A858-1481684BE52A}" type="presParOf" srcId="{EAAB99A8-71E6-4E96-B96B-516E912B07AC}" destId="{5469A329-37CB-42DE-A16A-1A1201B0D533}" srcOrd="0" destOrd="0" presId="urn:microsoft.com/office/officeart/2018/5/layout/IconCircleLabelList"/>
    <dgm:cxn modelId="{1053F897-F56E-4724-BF82-CBA6F107DA9F}" type="presParOf" srcId="{5469A329-37CB-42DE-A16A-1A1201B0D533}" destId="{491C3FC0-45ED-44BA-8C0F-2B8FD79E7003}" srcOrd="0" destOrd="0" presId="urn:microsoft.com/office/officeart/2018/5/layout/IconCircleLabelList"/>
    <dgm:cxn modelId="{C290D1E5-D201-4283-A260-41FFE57CA910}" type="presParOf" srcId="{5469A329-37CB-42DE-A16A-1A1201B0D533}" destId="{09BCA4DD-7E07-46B3-A97F-01729B60E8CF}" srcOrd="1" destOrd="0" presId="urn:microsoft.com/office/officeart/2018/5/layout/IconCircleLabelList"/>
    <dgm:cxn modelId="{AC1322EF-9D58-4008-B02A-F46E9B4ED719}" type="presParOf" srcId="{5469A329-37CB-42DE-A16A-1A1201B0D533}" destId="{14E804EC-9E81-4FF1-9222-2C09CD234BBD}" srcOrd="2" destOrd="0" presId="urn:microsoft.com/office/officeart/2018/5/layout/IconCircleLabelList"/>
    <dgm:cxn modelId="{FFB1243E-5EED-4362-89E0-6228826A0532}" type="presParOf" srcId="{5469A329-37CB-42DE-A16A-1A1201B0D533}" destId="{3618D14E-8E61-4123-96D5-777497004CA9}" srcOrd="3" destOrd="0" presId="urn:microsoft.com/office/officeart/2018/5/layout/IconCircleLabelList"/>
    <dgm:cxn modelId="{0087B07A-FFB4-46E0-972A-633A929B9D77}" type="presParOf" srcId="{EAAB99A8-71E6-4E96-B96B-516E912B07AC}" destId="{87F46A4C-F51C-442F-9A9F-F3BC1395F98F}" srcOrd="1" destOrd="0" presId="urn:microsoft.com/office/officeart/2018/5/layout/IconCircleLabelList"/>
    <dgm:cxn modelId="{FCE917ED-E2DB-4BD2-80CC-59AEE5074E50}" type="presParOf" srcId="{EAAB99A8-71E6-4E96-B96B-516E912B07AC}" destId="{6254AF8D-2F54-422F-AF10-48CF72292FA3}" srcOrd="2" destOrd="0" presId="urn:microsoft.com/office/officeart/2018/5/layout/IconCircleLabelList"/>
    <dgm:cxn modelId="{5C0F016A-E482-4199-83A2-664C848843C2}" type="presParOf" srcId="{6254AF8D-2F54-422F-AF10-48CF72292FA3}" destId="{4B2930E6-0638-475B-81D4-EC30258E03B6}" srcOrd="0" destOrd="0" presId="urn:microsoft.com/office/officeart/2018/5/layout/IconCircleLabelList"/>
    <dgm:cxn modelId="{14151CAB-7B71-480F-9EE0-DCCCC0AC52CC}" type="presParOf" srcId="{6254AF8D-2F54-422F-AF10-48CF72292FA3}" destId="{806198EE-65B2-4355-9ECF-00E9E3DC3FA5}" srcOrd="1" destOrd="0" presId="urn:microsoft.com/office/officeart/2018/5/layout/IconCircleLabelList"/>
    <dgm:cxn modelId="{363CA03C-827C-4561-A82B-B080E71D1209}" type="presParOf" srcId="{6254AF8D-2F54-422F-AF10-48CF72292FA3}" destId="{ABFF3C6D-1E88-49B2-8298-0F6AE0A7DCE2}" srcOrd="2" destOrd="0" presId="urn:microsoft.com/office/officeart/2018/5/layout/IconCircleLabelList"/>
    <dgm:cxn modelId="{ECB8D22C-938A-43FF-8FF6-362D8859B11D}" type="presParOf" srcId="{6254AF8D-2F54-422F-AF10-48CF72292FA3}" destId="{53237475-AF5E-4A1C-87FF-44F7A4A43EAF}" srcOrd="3" destOrd="0" presId="urn:microsoft.com/office/officeart/2018/5/layout/IconCircleLabelList"/>
    <dgm:cxn modelId="{3617F5E7-25F4-4383-8977-EA502CD1F172}" type="presParOf" srcId="{EAAB99A8-71E6-4E96-B96B-516E912B07AC}" destId="{77DE730A-6617-4C20-A53E-E6540373429B}" srcOrd="3" destOrd="0" presId="urn:microsoft.com/office/officeart/2018/5/layout/IconCircleLabelList"/>
    <dgm:cxn modelId="{1ACA5788-7BB1-43C6-8383-A73C9DC6D880}" type="presParOf" srcId="{EAAB99A8-71E6-4E96-B96B-516E912B07AC}" destId="{DD43C514-9DBE-46F3-9913-253D91AE0313}" srcOrd="4" destOrd="0" presId="urn:microsoft.com/office/officeart/2018/5/layout/IconCircleLabelList"/>
    <dgm:cxn modelId="{23D5C191-BD38-446D-9526-34947D6404D4}" type="presParOf" srcId="{DD43C514-9DBE-46F3-9913-253D91AE0313}" destId="{85BE96C6-C37A-462F-96DB-29CA74AE3D6C}" srcOrd="0" destOrd="0" presId="urn:microsoft.com/office/officeart/2018/5/layout/IconCircleLabelList"/>
    <dgm:cxn modelId="{A559B108-A445-425D-AFB3-0EA33DF148D7}" type="presParOf" srcId="{DD43C514-9DBE-46F3-9913-253D91AE0313}" destId="{A8B8A47C-6C7C-4B20-A21F-003287C80B1A}" srcOrd="1" destOrd="0" presId="urn:microsoft.com/office/officeart/2018/5/layout/IconCircleLabelList"/>
    <dgm:cxn modelId="{F6D29D5F-A371-4FB1-AA73-C0A020EA8A39}" type="presParOf" srcId="{DD43C514-9DBE-46F3-9913-253D91AE0313}" destId="{6A4D116D-5791-47DD-9E4B-62018AA893FF}" srcOrd="2" destOrd="0" presId="urn:microsoft.com/office/officeart/2018/5/layout/IconCircleLabelList"/>
    <dgm:cxn modelId="{F643392B-3E51-4F06-9336-97C338DB167E}" type="presParOf" srcId="{DD43C514-9DBE-46F3-9913-253D91AE0313}" destId="{E77F1FB0-D8F4-4265-BDFE-2C9AAD5455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F7D068-C429-406A-A4E3-0166C86D186E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6C918-B1DA-4CD4-B815-E1F9B4727F8F}">
      <dgm:prSet phldrT="[Text]"/>
      <dgm:spPr/>
      <dgm:t>
        <a:bodyPr/>
        <a:lstStyle/>
        <a:p>
          <a:r>
            <a:rPr lang="en-US"/>
            <a:t>Prepare Data</a:t>
          </a:r>
        </a:p>
      </dgm:t>
    </dgm:pt>
    <dgm:pt modelId="{0C0E213D-F8AC-4FB7-86EA-D76ABAC4D290}" type="parTrans" cxnId="{354D96A8-74E3-426C-80BE-9565EFA7EA6F}">
      <dgm:prSet/>
      <dgm:spPr/>
      <dgm:t>
        <a:bodyPr/>
        <a:lstStyle/>
        <a:p>
          <a:endParaRPr lang="en-US"/>
        </a:p>
      </dgm:t>
    </dgm:pt>
    <dgm:pt modelId="{981B7A97-5FAA-431C-92A0-962FF7117A76}" type="sibTrans" cxnId="{354D96A8-74E3-426C-80BE-9565EFA7EA6F}">
      <dgm:prSet/>
      <dgm:spPr/>
      <dgm:t>
        <a:bodyPr/>
        <a:lstStyle/>
        <a:p>
          <a:endParaRPr lang="en-US"/>
        </a:p>
      </dgm:t>
    </dgm:pt>
    <dgm:pt modelId="{ACA0318A-9782-46B3-A472-08AB3CDE3AD8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Find, Select and/or Create Data</a:t>
          </a:r>
          <a:endParaRPr lang="en-US" sz="1400" dirty="0"/>
        </a:p>
      </dgm:t>
    </dgm:pt>
    <dgm:pt modelId="{EDE58447-6458-4058-B2C8-07F11058F026}" type="parTrans" cxnId="{7F77E358-AAC7-4A86-A295-D691859F3BA7}">
      <dgm:prSet/>
      <dgm:spPr/>
      <dgm:t>
        <a:bodyPr/>
        <a:lstStyle/>
        <a:p>
          <a:endParaRPr lang="en-US"/>
        </a:p>
      </dgm:t>
    </dgm:pt>
    <dgm:pt modelId="{3CBEBB76-7EAC-4F97-AA42-409F30A81C25}" type="sibTrans" cxnId="{7F77E358-AAC7-4A86-A295-D691859F3BA7}">
      <dgm:prSet/>
      <dgm:spPr/>
      <dgm:t>
        <a:bodyPr/>
        <a:lstStyle/>
        <a:p>
          <a:endParaRPr lang="en-US"/>
        </a:p>
      </dgm:t>
    </dgm:pt>
    <dgm:pt modelId="{E55E2E71-FC4E-456B-BE21-945131F34030}">
      <dgm:prSet phldrT="[Text]"/>
      <dgm:spPr/>
      <dgm:t>
        <a:bodyPr/>
        <a:lstStyle/>
        <a:p>
          <a:r>
            <a:rPr lang="en-US"/>
            <a:t>Train Model</a:t>
          </a:r>
        </a:p>
      </dgm:t>
    </dgm:pt>
    <dgm:pt modelId="{5748B2BB-1E70-4943-A6D5-C231AEA69CA8}" type="parTrans" cxnId="{579AFFF7-9AA4-468A-A424-BEEF7B2F614B}">
      <dgm:prSet/>
      <dgm:spPr/>
      <dgm:t>
        <a:bodyPr/>
        <a:lstStyle/>
        <a:p>
          <a:endParaRPr lang="en-US"/>
        </a:p>
      </dgm:t>
    </dgm:pt>
    <dgm:pt modelId="{9A646C52-E2CE-4E33-ACE0-C94D05D1BCE4}" type="sibTrans" cxnId="{579AFFF7-9AA4-468A-A424-BEEF7B2F614B}">
      <dgm:prSet/>
      <dgm:spPr/>
      <dgm:t>
        <a:bodyPr/>
        <a:lstStyle/>
        <a:p>
          <a:endParaRPr lang="en-US"/>
        </a:p>
      </dgm:t>
    </dgm:pt>
    <dgm:pt modelId="{1E9CD4DC-743F-4B9D-8D89-1F427D554487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Apply learning algorithm</a:t>
          </a:r>
          <a:endParaRPr lang="en-US" sz="1400"/>
        </a:p>
      </dgm:t>
    </dgm:pt>
    <dgm:pt modelId="{88E47B0D-F1B8-444F-95CC-01C145723F0F}" type="parTrans" cxnId="{3A4D73CD-BBE2-4302-A903-133A10DB336D}">
      <dgm:prSet/>
      <dgm:spPr/>
      <dgm:t>
        <a:bodyPr/>
        <a:lstStyle/>
        <a:p>
          <a:endParaRPr lang="en-US"/>
        </a:p>
      </dgm:t>
    </dgm:pt>
    <dgm:pt modelId="{F0DCA57D-F214-40CB-9F11-6D9DDCB0CB5D}" type="sibTrans" cxnId="{3A4D73CD-BBE2-4302-A903-133A10DB336D}">
      <dgm:prSet/>
      <dgm:spPr/>
      <dgm:t>
        <a:bodyPr/>
        <a:lstStyle/>
        <a:p>
          <a:endParaRPr lang="en-US"/>
        </a:p>
      </dgm:t>
    </dgm:pt>
    <dgm:pt modelId="{5DA9CFC3-A0B7-4851-AADC-A360D403E162}">
      <dgm:prSet phldrT="[Text]"/>
      <dgm:spPr/>
      <dgm:t>
        <a:bodyPr/>
        <a:lstStyle/>
        <a:p>
          <a:r>
            <a:rPr lang="en-US"/>
            <a:t>Test Model</a:t>
          </a:r>
        </a:p>
      </dgm:t>
    </dgm:pt>
    <dgm:pt modelId="{7263FD18-ED1A-482A-867F-2B47516B9737}" type="parTrans" cxnId="{C9A5C2E4-8D22-4D3A-B9EC-55A2BB7EF4E4}">
      <dgm:prSet/>
      <dgm:spPr/>
      <dgm:t>
        <a:bodyPr/>
        <a:lstStyle/>
        <a:p>
          <a:endParaRPr lang="en-US"/>
        </a:p>
      </dgm:t>
    </dgm:pt>
    <dgm:pt modelId="{AFB27FB3-DD51-4370-BA3A-A0692DECF9B0}" type="sibTrans" cxnId="{C9A5C2E4-8D22-4D3A-B9EC-55A2BB7EF4E4}">
      <dgm:prSet/>
      <dgm:spPr/>
      <dgm:t>
        <a:bodyPr/>
        <a:lstStyle/>
        <a:p>
          <a:endParaRPr lang="en-US"/>
        </a:p>
      </dgm:t>
    </dgm:pt>
    <dgm:pt modelId="{C7F508A9-3E4C-4BA3-B36E-AE072692A689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Test Candidate Model with unseen data</a:t>
          </a:r>
          <a:endParaRPr lang="en-US" sz="1400"/>
        </a:p>
      </dgm:t>
    </dgm:pt>
    <dgm:pt modelId="{E23841EC-F8C3-4DAA-8706-03D13F18E3C9}" type="parTrans" cxnId="{A8D30EEC-BD0F-431B-9F75-2D5F06337481}">
      <dgm:prSet/>
      <dgm:spPr/>
      <dgm:t>
        <a:bodyPr/>
        <a:lstStyle/>
        <a:p>
          <a:endParaRPr lang="en-US"/>
        </a:p>
      </dgm:t>
    </dgm:pt>
    <dgm:pt modelId="{F2283369-1B4D-4696-937A-ED144E1007AC}" type="sibTrans" cxnId="{A8D30EEC-BD0F-431B-9F75-2D5F06337481}">
      <dgm:prSet/>
      <dgm:spPr/>
      <dgm:t>
        <a:bodyPr/>
        <a:lstStyle/>
        <a:p>
          <a:endParaRPr lang="en-US"/>
        </a:p>
      </dgm:t>
    </dgm:pt>
    <dgm:pt modelId="{49CB4A35-FC75-4864-A956-87C3A6776E00}">
      <dgm:prSet phldrT="[Text]"/>
      <dgm:spPr/>
      <dgm:t>
        <a:bodyPr/>
        <a:lstStyle/>
        <a:p>
          <a:r>
            <a:rPr lang="en-US" dirty="0"/>
            <a:t>Deploy Model</a:t>
          </a:r>
        </a:p>
      </dgm:t>
    </dgm:pt>
    <dgm:pt modelId="{0FAE57A4-53BA-46CC-8051-86021201237D}" type="parTrans" cxnId="{02E93C4E-5EA9-40E3-9421-4CE94E4CB17D}">
      <dgm:prSet/>
      <dgm:spPr/>
      <dgm:t>
        <a:bodyPr/>
        <a:lstStyle/>
        <a:p>
          <a:endParaRPr lang="en-US"/>
        </a:p>
      </dgm:t>
    </dgm:pt>
    <dgm:pt modelId="{383233A6-41F7-425B-9E38-97D61467155B}" type="sibTrans" cxnId="{02E93C4E-5EA9-40E3-9421-4CE94E4CB17D}">
      <dgm:prSet/>
      <dgm:spPr/>
      <dgm:t>
        <a:bodyPr/>
        <a:lstStyle/>
        <a:p>
          <a:endParaRPr lang="en-US"/>
        </a:p>
      </dgm:t>
    </dgm:pt>
    <dgm:pt modelId="{93A73235-452D-4755-9167-21C6DC05BD96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Deploy Chosen Model</a:t>
          </a:r>
          <a:endParaRPr lang="en-US" sz="1400"/>
        </a:p>
      </dgm:t>
    </dgm:pt>
    <dgm:pt modelId="{6FD1930D-FCBE-4E51-8992-22D8C2281C9C}" type="parTrans" cxnId="{E874C4A7-C0DD-47AC-BD74-5D3988D3161B}">
      <dgm:prSet/>
      <dgm:spPr/>
      <dgm:t>
        <a:bodyPr/>
        <a:lstStyle/>
        <a:p>
          <a:endParaRPr lang="en-US"/>
        </a:p>
      </dgm:t>
    </dgm:pt>
    <dgm:pt modelId="{79AB05BB-CB69-4A1D-A9AA-6B0F9175D510}" type="sibTrans" cxnId="{E874C4A7-C0DD-47AC-BD74-5D3988D3161B}">
      <dgm:prSet/>
      <dgm:spPr/>
      <dgm:t>
        <a:bodyPr/>
        <a:lstStyle/>
        <a:p>
          <a:endParaRPr lang="en-US"/>
        </a:p>
      </dgm:t>
    </dgm:pt>
    <dgm:pt modelId="{6BA2BC78-9853-4614-8D1C-5FC8359B044E}">
      <dgm:prSet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Apply preprocessing</a:t>
          </a:r>
          <a:endParaRPr lang="en-US" sz="1400" dirty="0">
            <a:solidFill>
              <a:schemeClr val="tx1"/>
            </a:solidFill>
            <a:ea typeface="Segoe UI" pitchFamily="34" charset="0"/>
            <a:cs typeface="Segoe UI" pitchFamily="34" charset="0"/>
          </a:endParaRPr>
        </a:p>
      </dgm:t>
    </dgm:pt>
    <dgm:pt modelId="{3F07CED8-E68D-4008-B031-D886204D8913}" type="parTrans" cxnId="{84E08C76-6CC2-4F83-B2E2-4F9B2F628945}">
      <dgm:prSet/>
      <dgm:spPr/>
      <dgm:t>
        <a:bodyPr/>
        <a:lstStyle/>
        <a:p>
          <a:endParaRPr lang="en-US"/>
        </a:p>
      </dgm:t>
    </dgm:pt>
    <dgm:pt modelId="{ABADD4C4-7430-4F3D-8324-19ED0FF421D5}" type="sibTrans" cxnId="{84E08C76-6CC2-4F83-B2E2-4F9B2F628945}">
      <dgm:prSet/>
      <dgm:spPr/>
      <dgm:t>
        <a:bodyPr/>
        <a:lstStyle/>
        <a:p>
          <a:endParaRPr lang="en-US"/>
        </a:p>
      </dgm:t>
    </dgm:pt>
    <dgm:pt modelId="{E683A72E-7508-4D3C-8D21-5E09E70F75D1}">
      <dgm:prSet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Select Candidate model</a:t>
          </a:r>
        </a:p>
      </dgm:t>
    </dgm:pt>
    <dgm:pt modelId="{02C080B4-800E-417A-96E8-2D94393DC1E7}" type="parTrans" cxnId="{4EF9A1E3-EB9E-40D7-9C84-E8DADE2EB4A0}">
      <dgm:prSet/>
      <dgm:spPr/>
      <dgm:t>
        <a:bodyPr/>
        <a:lstStyle/>
        <a:p>
          <a:endParaRPr lang="en-US"/>
        </a:p>
      </dgm:t>
    </dgm:pt>
    <dgm:pt modelId="{3219B3CB-E31E-457C-A2E4-F2C00852B7A5}" type="sibTrans" cxnId="{4EF9A1E3-EB9E-40D7-9C84-E8DADE2EB4A0}">
      <dgm:prSet/>
      <dgm:spPr/>
      <dgm:t>
        <a:bodyPr/>
        <a:lstStyle/>
        <a:p>
          <a:endParaRPr lang="en-US"/>
        </a:p>
      </dgm:t>
    </dgm:pt>
    <dgm:pt modelId="{4F24CB7D-F323-47C2-94C3-91CBF39CF6D6}">
      <dgm:prSet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Select </a:t>
          </a:r>
          <a:r>
            <a:rPr lang="en-US" sz="1400" i="1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good enough </a:t>
          </a:r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model</a:t>
          </a:r>
        </a:p>
      </dgm:t>
    </dgm:pt>
    <dgm:pt modelId="{B31360F8-1556-4AC5-A1D9-AB01A0C629D5}" type="parTrans" cxnId="{6A500C32-A666-43A9-B133-0C3F76B9AAF7}">
      <dgm:prSet/>
      <dgm:spPr/>
      <dgm:t>
        <a:bodyPr/>
        <a:lstStyle/>
        <a:p>
          <a:endParaRPr lang="en-US"/>
        </a:p>
      </dgm:t>
    </dgm:pt>
    <dgm:pt modelId="{5BEB2981-6B94-493A-AC83-2B5B6FB77B85}" type="sibTrans" cxnId="{6A500C32-A666-43A9-B133-0C3F76B9AAF7}">
      <dgm:prSet/>
      <dgm:spPr/>
      <dgm:t>
        <a:bodyPr/>
        <a:lstStyle/>
        <a:p>
          <a:endParaRPr lang="en-US"/>
        </a:p>
      </dgm:t>
    </dgm:pt>
    <dgm:pt modelId="{172E24B1-6715-4535-B7FB-6E2C4C0AB41A}">
      <dgm:prSet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Application posts to API</a:t>
          </a:r>
        </a:p>
      </dgm:t>
    </dgm:pt>
    <dgm:pt modelId="{96168450-07A8-47BB-9142-441490F9A112}" type="parTrans" cxnId="{BEE286CF-9C9A-426C-B053-E545564FBF63}">
      <dgm:prSet/>
      <dgm:spPr/>
      <dgm:t>
        <a:bodyPr/>
        <a:lstStyle/>
        <a:p>
          <a:endParaRPr lang="en-US"/>
        </a:p>
      </dgm:t>
    </dgm:pt>
    <dgm:pt modelId="{FF95328E-9768-456D-8CEC-B56AD1253936}" type="sibTrans" cxnId="{BEE286CF-9C9A-426C-B053-E545564FBF63}">
      <dgm:prSet/>
      <dgm:spPr/>
      <dgm:t>
        <a:bodyPr/>
        <a:lstStyle/>
        <a:p>
          <a:endParaRPr lang="en-US"/>
        </a:p>
      </dgm:t>
    </dgm:pt>
    <dgm:pt modelId="{0A8AEA95-BECB-4AD4-99A1-0E5E2308E1AF}">
      <dgm:prSet custT="1"/>
      <dgm:spPr/>
      <dgm:t>
        <a:bodyPr/>
        <a:lstStyle/>
        <a:p>
          <a:r>
            <a:rPr lang="en-US" sz="14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Feature Engineering</a:t>
          </a:r>
          <a:endParaRPr lang="en-US" sz="1400" dirty="0">
            <a:solidFill>
              <a:schemeClr val="tx1"/>
            </a:solidFill>
            <a:ea typeface="Segoe UI" pitchFamily="34" charset="0"/>
            <a:cs typeface="Segoe UI" pitchFamily="34" charset="0"/>
          </a:endParaRPr>
        </a:p>
      </dgm:t>
    </dgm:pt>
    <dgm:pt modelId="{6BDC3BFC-27B0-460C-B7DF-5AE7FA046091}" type="parTrans" cxnId="{2CF6467A-3BB0-4B36-B9DF-94E9BACAE2F1}">
      <dgm:prSet/>
      <dgm:spPr/>
      <dgm:t>
        <a:bodyPr/>
        <a:lstStyle/>
        <a:p>
          <a:endParaRPr lang="en-US"/>
        </a:p>
      </dgm:t>
    </dgm:pt>
    <dgm:pt modelId="{0B06C76C-0043-485E-A444-809E2C113FA2}" type="sibTrans" cxnId="{2CF6467A-3BB0-4B36-B9DF-94E9BACAE2F1}">
      <dgm:prSet/>
      <dgm:spPr/>
      <dgm:t>
        <a:bodyPr/>
        <a:lstStyle/>
        <a:p>
          <a:endParaRPr lang="en-US"/>
        </a:p>
      </dgm:t>
    </dgm:pt>
    <dgm:pt modelId="{C1356CD1-D817-44BF-BCC9-DE04B09851CF}" type="pres">
      <dgm:prSet presAssocID="{75F7D068-C429-406A-A4E3-0166C86D186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374EDD3-FC10-491C-8493-05FC82E62645}" type="pres">
      <dgm:prSet presAssocID="{75F7D068-C429-406A-A4E3-0166C86D186E}" presName="children" presStyleCnt="0"/>
      <dgm:spPr/>
    </dgm:pt>
    <dgm:pt modelId="{272608FC-F3EB-4F7C-82D3-C0CF869717C5}" type="pres">
      <dgm:prSet presAssocID="{75F7D068-C429-406A-A4E3-0166C86D186E}" presName="child1group" presStyleCnt="0"/>
      <dgm:spPr/>
    </dgm:pt>
    <dgm:pt modelId="{68BBFF91-AE0A-49A1-AEB9-363510D7FD39}" type="pres">
      <dgm:prSet presAssocID="{75F7D068-C429-406A-A4E3-0166C86D186E}" presName="child1" presStyleLbl="bgAcc1" presStyleIdx="0" presStyleCnt="4"/>
      <dgm:spPr/>
    </dgm:pt>
    <dgm:pt modelId="{B2AA7553-D5E1-4402-BAB4-0CB963847FD6}" type="pres">
      <dgm:prSet presAssocID="{75F7D068-C429-406A-A4E3-0166C86D186E}" presName="child1Text" presStyleLbl="bgAcc1" presStyleIdx="0" presStyleCnt="4">
        <dgm:presLayoutVars>
          <dgm:bulletEnabled val="1"/>
        </dgm:presLayoutVars>
      </dgm:prSet>
      <dgm:spPr/>
    </dgm:pt>
    <dgm:pt modelId="{200AAB4D-9477-4C54-9415-6EB42E40C47A}" type="pres">
      <dgm:prSet presAssocID="{75F7D068-C429-406A-A4E3-0166C86D186E}" presName="child2group" presStyleCnt="0"/>
      <dgm:spPr/>
    </dgm:pt>
    <dgm:pt modelId="{BB23BBC5-2295-4188-948D-669AC55DE16E}" type="pres">
      <dgm:prSet presAssocID="{75F7D068-C429-406A-A4E3-0166C86D186E}" presName="child2" presStyleLbl="bgAcc1" presStyleIdx="1" presStyleCnt="4"/>
      <dgm:spPr/>
    </dgm:pt>
    <dgm:pt modelId="{565008ED-7D23-4CC7-A014-59EA577D7E80}" type="pres">
      <dgm:prSet presAssocID="{75F7D068-C429-406A-A4E3-0166C86D186E}" presName="child2Text" presStyleLbl="bgAcc1" presStyleIdx="1" presStyleCnt="4">
        <dgm:presLayoutVars>
          <dgm:bulletEnabled val="1"/>
        </dgm:presLayoutVars>
      </dgm:prSet>
      <dgm:spPr/>
    </dgm:pt>
    <dgm:pt modelId="{F69BCEC7-F1C6-4513-A366-E91737778044}" type="pres">
      <dgm:prSet presAssocID="{75F7D068-C429-406A-A4E3-0166C86D186E}" presName="child3group" presStyleCnt="0"/>
      <dgm:spPr/>
    </dgm:pt>
    <dgm:pt modelId="{50DC191F-1931-460F-BA3E-2759EF212924}" type="pres">
      <dgm:prSet presAssocID="{75F7D068-C429-406A-A4E3-0166C86D186E}" presName="child3" presStyleLbl="bgAcc1" presStyleIdx="2" presStyleCnt="4" custLinFactNeighborX="3828"/>
      <dgm:spPr/>
    </dgm:pt>
    <dgm:pt modelId="{69A7E03E-2F36-4F0C-852B-E1B66BD09319}" type="pres">
      <dgm:prSet presAssocID="{75F7D068-C429-406A-A4E3-0166C86D186E}" presName="child3Text" presStyleLbl="bgAcc1" presStyleIdx="2" presStyleCnt="4">
        <dgm:presLayoutVars>
          <dgm:bulletEnabled val="1"/>
        </dgm:presLayoutVars>
      </dgm:prSet>
      <dgm:spPr/>
    </dgm:pt>
    <dgm:pt modelId="{452B5258-A452-4781-9046-CF80C3B0E4E6}" type="pres">
      <dgm:prSet presAssocID="{75F7D068-C429-406A-A4E3-0166C86D186E}" presName="child4group" presStyleCnt="0"/>
      <dgm:spPr/>
    </dgm:pt>
    <dgm:pt modelId="{8686AA24-1B54-4BCE-BB90-F5BD8DB4FE97}" type="pres">
      <dgm:prSet presAssocID="{75F7D068-C429-406A-A4E3-0166C86D186E}" presName="child4" presStyleLbl="bgAcc1" presStyleIdx="3" presStyleCnt="4"/>
      <dgm:spPr/>
    </dgm:pt>
    <dgm:pt modelId="{C23B8AA5-2901-432F-9A4E-87B0DF669E19}" type="pres">
      <dgm:prSet presAssocID="{75F7D068-C429-406A-A4E3-0166C86D186E}" presName="child4Text" presStyleLbl="bgAcc1" presStyleIdx="3" presStyleCnt="4">
        <dgm:presLayoutVars>
          <dgm:bulletEnabled val="1"/>
        </dgm:presLayoutVars>
      </dgm:prSet>
      <dgm:spPr/>
    </dgm:pt>
    <dgm:pt modelId="{8E1FF6D1-5A1F-4E54-B9C0-33E20BEBBB22}" type="pres">
      <dgm:prSet presAssocID="{75F7D068-C429-406A-A4E3-0166C86D186E}" presName="childPlaceholder" presStyleCnt="0"/>
      <dgm:spPr/>
    </dgm:pt>
    <dgm:pt modelId="{26AD2435-F761-4803-ACB5-791A4005E757}" type="pres">
      <dgm:prSet presAssocID="{75F7D068-C429-406A-A4E3-0166C86D186E}" presName="circle" presStyleCnt="0"/>
      <dgm:spPr/>
    </dgm:pt>
    <dgm:pt modelId="{3ACF0A57-6938-4580-9A9C-15D3A0F21010}" type="pres">
      <dgm:prSet presAssocID="{75F7D068-C429-406A-A4E3-0166C86D186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449A328-CC52-4353-A457-ABF2B127EFDA}" type="pres">
      <dgm:prSet presAssocID="{75F7D068-C429-406A-A4E3-0166C86D186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55E4F98-49A7-4D2E-BF4D-114FECD5E2AD}" type="pres">
      <dgm:prSet presAssocID="{75F7D068-C429-406A-A4E3-0166C86D186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E2211DA3-02A2-419B-9C99-835A77C4156A}" type="pres">
      <dgm:prSet presAssocID="{75F7D068-C429-406A-A4E3-0166C86D186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7152C53-603B-4E4A-A8F3-9DA2BAAA5DDB}" type="pres">
      <dgm:prSet presAssocID="{75F7D068-C429-406A-A4E3-0166C86D186E}" presName="quadrantPlaceholder" presStyleCnt="0"/>
      <dgm:spPr/>
    </dgm:pt>
    <dgm:pt modelId="{A92BFFE7-4781-4543-AFC4-FE38D2DC9626}" type="pres">
      <dgm:prSet presAssocID="{75F7D068-C429-406A-A4E3-0166C86D186E}" presName="center1" presStyleLbl="fgShp" presStyleIdx="0" presStyleCnt="2"/>
      <dgm:spPr/>
    </dgm:pt>
    <dgm:pt modelId="{514450A2-3779-4B8A-A7F4-2E5720C6CDBD}" type="pres">
      <dgm:prSet presAssocID="{75F7D068-C429-406A-A4E3-0166C86D186E}" presName="center2" presStyleLbl="fgShp" presStyleIdx="1" presStyleCnt="2"/>
      <dgm:spPr/>
    </dgm:pt>
  </dgm:ptLst>
  <dgm:cxnLst>
    <dgm:cxn modelId="{CC90DD02-05D3-4E12-9E89-07A0C7DD40E0}" type="presOf" srcId="{93A73235-452D-4755-9167-21C6DC05BD96}" destId="{C23B8AA5-2901-432F-9A4E-87B0DF669E19}" srcOrd="1" destOrd="0" presId="urn:microsoft.com/office/officeart/2005/8/layout/cycle4"/>
    <dgm:cxn modelId="{72186803-DE19-471F-ADE0-2DA8793EE101}" type="presOf" srcId="{4F24CB7D-F323-47C2-94C3-91CBF39CF6D6}" destId="{50DC191F-1931-460F-BA3E-2759EF212924}" srcOrd="0" destOrd="1" presId="urn:microsoft.com/office/officeart/2005/8/layout/cycle4"/>
    <dgm:cxn modelId="{9F20B210-166B-498F-852A-D78EA04222DB}" type="presOf" srcId="{5DA9CFC3-A0B7-4851-AADC-A360D403E162}" destId="{055E4F98-49A7-4D2E-BF4D-114FECD5E2AD}" srcOrd="0" destOrd="0" presId="urn:microsoft.com/office/officeart/2005/8/layout/cycle4"/>
    <dgm:cxn modelId="{0794A11A-C33E-40F1-AC56-3D4D47249EAC}" type="presOf" srcId="{E683A72E-7508-4D3C-8D21-5E09E70F75D1}" destId="{565008ED-7D23-4CC7-A014-59EA577D7E80}" srcOrd="1" destOrd="1" presId="urn:microsoft.com/office/officeart/2005/8/layout/cycle4"/>
    <dgm:cxn modelId="{7239D42C-6E1B-4E2C-A01C-FA7B80C7E614}" type="presOf" srcId="{0EC6C918-B1DA-4CD4-B815-E1F9B4727F8F}" destId="{3ACF0A57-6938-4580-9A9C-15D3A0F21010}" srcOrd="0" destOrd="0" presId="urn:microsoft.com/office/officeart/2005/8/layout/cycle4"/>
    <dgm:cxn modelId="{6A500C32-A666-43A9-B133-0C3F76B9AAF7}" srcId="{5DA9CFC3-A0B7-4851-AADC-A360D403E162}" destId="{4F24CB7D-F323-47C2-94C3-91CBF39CF6D6}" srcOrd="1" destOrd="0" parTransId="{B31360F8-1556-4AC5-A1D9-AB01A0C629D5}" sibTransId="{5BEB2981-6B94-493A-AC83-2B5B6FB77B85}"/>
    <dgm:cxn modelId="{106F3732-44F1-4741-8B28-64373E2955F6}" type="presOf" srcId="{4F24CB7D-F323-47C2-94C3-91CBF39CF6D6}" destId="{69A7E03E-2F36-4F0C-852B-E1B66BD09319}" srcOrd="1" destOrd="1" presId="urn:microsoft.com/office/officeart/2005/8/layout/cycle4"/>
    <dgm:cxn modelId="{5B65075C-4CAA-46AB-B04F-B8B41DB4B7A9}" type="presOf" srcId="{6BA2BC78-9853-4614-8D1C-5FC8359B044E}" destId="{68BBFF91-AE0A-49A1-AEB9-363510D7FD39}" srcOrd="0" destOrd="1" presId="urn:microsoft.com/office/officeart/2005/8/layout/cycle4"/>
    <dgm:cxn modelId="{0BE39244-1A88-4DDF-AD72-E0B1C2557CA1}" type="presOf" srcId="{ACA0318A-9782-46B3-A472-08AB3CDE3AD8}" destId="{B2AA7553-D5E1-4402-BAB4-0CB963847FD6}" srcOrd="1" destOrd="0" presId="urn:microsoft.com/office/officeart/2005/8/layout/cycle4"/>
    <dgm:cxn modelId="{02E93C4E-5EA9-40E3-9421-4CE94E4CB17D}" srcId="{75F7D068-C429-406A-A4E3-0166C86D186E}" destId="{49CB4A35-FC75-4864-A956-87C3A6776E00}" srcOrd="3" destOrd="0" parTransId="{0FAE57A4-53BA-46CC-8051-86021201237D}" sibTransId="{383233A6-41F7-425B-9E38-97D61467155B}"/>
    <dgm:cxn modelId="{CF7C3F72-C0EC-42CA-A366-7DB7959F1311}" type="presOf" srcId="{6BA2BC78-9853-4614-8D1C-5FC8359B044E}" destId="{B2AA7553-D5E1-4402-BAB4-0CB963847FD6}" srcOrd="1" destOrd="1" presId="urn:microsoft.com/office/officeart/2005/8/layout/cycle4"/>
    <dgm:cxn modelId="{84E08C76-6CC2-4F83-B2E2-4F9B2F628945}" srcId="{0EC6C918-B1DA-4CD4-B815-E1F9B4727F8F}" destId="{6BA2BC78-9853-4614-8D1C-5FC8359B044E}" srcOrd="1" destOrd="0" parTransId="{3F07CED8-E68D-4008-B031-D886204D8913}" sibTransId="{ABADD4C4-7430-4F3D-8324-19ED0FF421D5}"/>
    <dgm:cxn modelId="{7F77E358-AAC7-4A86-A295-D691859F3BA7}" srcId="{0EC6C918-B1DA-4CD4-B815-E1F9B4727F8F}" destId="{ACA0318A-9782-46B3-A472-08AB3CDE3AD8}" srcOrd="0" destOrd="0" parTransId="{EDE58447-6458-4058-B2C8-07F11058F026}" sibTransId="{3CBEBB76-7EAC-4F97-AA42-409F30A81C25}"/>
    <dgm:cxn modelId="{2CF6467A-3BB0-4B36-B9DF-94E9BACAE2F1}" srcId="{0EC6C918-B1DA-4CD4-B815-E1F9B4727F8F}" destId="{0A8AEA95-BECB-4AD4-99A1-0E5E2308E1AF}" srcOrd="2" destOrd="0" parTransId="{6BDC3BFC-27B0-460C-B7DF-5AE7FA046091}" sibTransId="{0B06C76C-0043-485E-A444-809E2C113FA2}"/>
    <dgm:cxn modelId="{7F8F267F-FD70-4C86-A1E8-580CA07CD8A9}" type="presOf" srcId="{0A8AEA95-BECB-4AD4-99A1-0E5E2308E1AF}" destId="{68BBFF91-AE0A-49A1-AEB9-363510D7FD39}" srcOrd="0" destOrd="2" presId="urn:microsoft.com/office/officeart/2005/8/layout/cycle4"/>
    <dgm:cxn modelId="{58742E8C-0FFF-4BAA-B35B-CBF888C9EE5F}" type="presOf" srcId="{49CB4A35-FC75-4864-A956-87C3A6776E00}" destId="{E2211DA3-02A2-419B-9C99-835A77C4156A}" srcOrd="0" destOrd="0" presId="urn:microsoft.com/office/officeart/2005/8/layout/cycle4"/>
    <dgm:cxn modelId="{BDE29B8C-8130-4853-8E54-795BC7868020}" type="presOf" srcId="{1E9CD4DC-743F-4B9D-8D89-1F427D554487}" destId="{BB23BBC5-2295-4188-948D-669AC55DE16E}" srcOrd="0" destOrd="0" presId="urn:microsoft.com/office/officeart/2005/8/layout/cycle4"/>
    <dgm:cxn modelId="{A90B8794-249B-49F9-AAFD-B5936CD7380F}" type="presOf" srcId="{75F7D068-C429-406A-A4E3-0166C86D186E}" destId="{C1356CD1-D817-44BF-BCC9-DE04B09851CF}" srcOrd="0" destOrd="0" presId="urn:microsoft.com/office/officeart/2005/8/layout/cycle4"/>
    <dgm:cxn modelId="{4DC08EA6-6570-4582-8E11-9807D5AE46A4}" type="presOf" srcId="{172E24B1-6715-4535-B7FB-6E2C4C0AB41A}" destId="{8686AA24-1B54-4BCE-BB90-F5BD8DB4FE97}" srcOrd="0" destOrd="1" presId="urn:microsoft.com/office/officeart/2005/8/layout/cycle4"/>
    <dgm:cxn modelId="{CD9644A7-2B46-4B1C-A106-1B049B1AB397}" type="presOf" srcId="{C7F508A9-3E4C-4BA3-B36E-AE072692A689}" destId="{69A7E03E-2F36-4F0C-852B-E1B66BD09319}" srcOrd="1" destOrd="0" presId="urn:microsoft.com/office/officeart/2005/8/layout/cycle4"/>
    <dgm:cxn modelId="{6AC8B0A7-46D3-415D-B750-5797FB7E75BA}" type="presOf" srcId="{E683A72E-7508-4D3C-8D21-5E09E70F75D1}" destId="{BB23BBC5-2295-4188-948D-669AC55DE16E}" srcOrd="0" destOrd="1" presId="urn:microsoft.com/office/officeart/2005/8/layout/cycle4"/>
    <dgm:cxn modelId="{E874C4A7-C0DD-47AC-BD74-5D3988D3161B}" srcId="{49CB4A35-FC75-4864-A956-87C3A6776E00}" destId="{93A73235-452D-4755-9167-21C6DC05BD96}" srcOrd="0" destOrd="0" parTransId="{6FD1930D-FCBE-4E51-8992-22D8C2281C9C}" sibTransId="{79AB05BB-CB69-4A1D-A9AA-6B0F9175D510}"/>
    <dgm:cxn modelId="{354D96A8-74E3-426C-80BE-9565EFA7EA6F}" srcId="{75F7D068-C429-406A-A4E3-0166C86D186E}" destId="{0EC6C918-B1DA-4CD4-B815-E1F9B4727F8F}" srcOrd="0" destOrd="0" parTransId="{0C0E213D-F8AC-4FB7-86EA-D76ABAC4D290}" sibTransId="{981B7A97-5FAA-431C-92A0-962FF7117A76}"/>
    <dgm:cxn modelId="{79F32AC2-E58E-46C4-9D24-CAAD49449A9E}" type="presOf" srcId="{93A73235-452D-4755-9167-21C6DC05BD96}" destId="{8686AA24-1B54-4BCE-BB90-F5BD8DB4FE97}" srcOrd="0" destOrd="0" presId="urn:microsoft.com/office/officeart/2005/8/layout/cycle4"/>
    <dgm:cxn modelId="{3A4D73CD-BBE2-4302-A903-133A10DB336D}" srcId="{E55E2E71-FC4E-456B-BE21-945131F34030}" destId="{1E9CD4DC-743F-4B9D-8D89-1F427D554487}" srcOrd="0" destOrd="0" parTransId="{88E47B0D-F1B8-444F-95CC-01C145723F0F}" sibTransId="{F0DCA57D-F214-40CB-9F11-6D9DDCB0CB5D}"/>
    <dgm:cxn modelId="{42E76ACE-44E8-4A6F-B45A-874130EF98C5}" type="presOf" srcId="{172E24B1-6715-4535-B7FB-6E2C4C0AB41A}" destId="{C23B8AA5-2901-432F-9A4E-87B0DF669E19}" srcOrd="1" destOrd="1" presId="urn:microsoft.com/office/officeart/2005/8/layout/cycle4"/>
    <dgm:cxn modelId="{BEE286CF-9C9A-426C-B053-E545564FBF63}" srcId="{49CB4A35-FC75-4864-A956-87C3A6776E00}" destId="{172E24B1-6715-4535-B7FB-6E2C4C0AB41A}" srcOrd="1" destOrd="0" parTransId="{96168450-07A8-47BB-9142-441490F9A112}" sibTransId="{FF95328E-9768-456D-8CEC-B56AD1253936}"/>
    <dgm:cxn modelId="{3D4568D9-7FB8-4F57-877C-B58A7AF2346C}" type="presOf" srcId="{ACA0318A-9782-46B3-A472-08AB3CDE3AD8}" destId="{68BBFF91-AE0A-49A1-AEB9-363510D7FD39}" srcOrd="0" destOrd="0" presId="urn:microsoft.com/office/officeart/2005/8/layout/cycle4"/>
    <dgm:cxn modelId="{54F3DDDA-20C2-46F3-AB3F-CB76BBBD0FEB}" type="presOf" srcId="{C7F508A9-3E4C-4BA3-B36E-AE072692A689}" destId="{50DC191F-1931-460F-BA3E-2759EF212924}" srcOrd="0" destOrd="0" presId="urn:microsoft.com/office/officeart/2005/8/layout/cycle4"/>
    <dgm:cxn modelId="{4EF9A1E3-EB9E-40D7-9C84-E8DADE2EB4A0}" srcId="{E55E2E71-FC4E-456B-BE21-945131F34030}" destId="{E683A72E-7508-4D3C-8D21-5E09E70F75D1}" srcOrd="1" destOrd="0" parTransId="{02C080B4-800E-417A-96E8-2D94393DC1E7}" sibTransId="{3219B3CB-E31E-457C-A2E4-F2C00852B7A5}"/>
    <dgm:cxn modelId="{C9A5C2E4-8D22-4D3A-B9EC-55A2BB7EF4E4}" srcId="{75F7D068-C429-406A-A4E3-0166C86D186E}" destId="{5DA9CFC3-A0B7-4851-AADC-A360D403E162}" srcOrd="2" destOrd="0" parTransId="{7263FD18-ED1A-482A-867F-2B47516B9737}" sibTransId="{AFB27FB3-DD51-4370-BA3A-A0692DECF9B0}"/>
    <dgm:cxn modelId="{3B7CD5E5-2BCE-44B4-96D3-58921B9D38C6}" type="presOf" srcId="{E55E2E71-FC4E-456B-BE21-945131F34030}" destId="{3449A328-CC52-4353-A457-ABF2B127EFDA}" srcOrd="0" destOrd="0" presId="urn:microsoft.com/office/officeart/2005/8/layout/cycle4"/>
    <dgm:cxn modelId="{A8D30EEC-BD0F-431B-9F75-2D5F06337481}" srcId="{5DA9CFC3-A0B7-4851-AADC-A360D403E162}" destId="{C7F508A9-3E4C-4BA3-B36E-AE072692A689}" srcOrd="0" destOrd="0" parTransId="{E23841EC-F8C3-4DAA-8706-03D13F18E3C9}" sibTransId="{F2283369-1B4D-4696-937A-ED144E1007AC}"/>
    <dgm:cxn modelId="{B6914CF0-DA7E-46F9-8484-7CA8A57EF870}" type="presOf" srcId="{1E9CD4DC-743F-4B9D-8D89-1F427D554487}" destId="{565008ED-7D23-4CC7-A014-59EA577D7E80}" srcOrd="1" destOrd="0" presId="urn:microsoft.com/office/officeart/2005/8/layout/cycle4"/>
    <dgm:cxn modelId="{579AFFF7-9AA4-468A-A424-BEEF7B2F614B}" srcId="{75F7D068-C429-406A-A4E3-0166C86D186E}" destId="{E55E2E71-FC4E-456B-BE21-945131F34030}" srcOrd="1" destOrd="0" parTransId="{5748B2BB-1E70-4943-A6D5-C231AEA69CA8}" sibTransId="{9A646C52-E2CE-4E33-ACE0-C94D05D1BCE4}"/>
    <dgm:cxn modelId="{CBC1C2FF-293E-474F-B9E1-F5B7BA34A190}" type="presOf" srcId="{0A8AEA95-BECB-4AD4-99A1-0E5E2308E1AF}" destId="{B2AA7553-D5E1-4402-BAB4-0CB963847FD6}" srcOrd="1" destOrd="2" presId="urn:microsoft.com/office/officeart/2005/8/layout/cycle4"/>
    <dgm:cxn modelId="{680B393E-D0C9-456B-B86E-F9020AE04A02}" type="presParOf" srcId="{C1356CD1-D817-44BF-BCC9-DE04B09851CF}" destId="{2374EDD3-FC10-491C-8493-05FC82E62645}" srcOrd="0" destOrd="0" presId="urn:microsoft.com/office/officeart/2005/8/layout/cycle4"/>
    <dgm:cxn modelId="{C0F432A2-9218-40C5-B328-2275C5587620}" type="presParOf" srcId="{2374EDD3-FC10-491C-8493-05FC82E62645}" destId="{272608FC-F3EB-4F7C-82D3-C0CF869717C5}" srcOrd="0" destOrd="0" presId="urn:microsoft.com/office/officeart/2005/8/layout/cycle4"/>
    <dgm:cxn modelId="{0FADB30A-EDF3-4DD1-8A53-B21307050303}" type="presParOf" srcId="{272608FC-F3EB-4F7C-82D3-C0CF869717C5}" destId="{68BBFF91-AE0A-49A1-AEB9-363510D7FD39}" srcOrd="0" destOrd="0" presId="urn:microsoft.com/office/officeart/2005/8/layout/cycle4"/>
    <dgm:cxn modelId="{CFB3710D-1F65-4DB4-90D6-50897BD87B35}" type="presParOf" srcId="{272608FC-F3EB-4F7C-82D3-C0CF869717C5}" destId="{B2AA7553-D5E1-4402-BAB4-0CB963847FD6}" srcOrd="1" destOrd="0" presId="urn:microsoft.com/office/officeart/2005/8/layout/cycle4"/>
    <dgm:cxn modelId="{0E77E21C-277F-4141-946E-431F8391FAB7}" type="presParOf" srcId="{2374EDD3-FC10-491C-8493-05FC82E62645}" destId="{200AAB4D-9477-4C54-9415-6EB42E40C47A}" srcOrd="1" destOrd="0" presId="urn:microsoft.com/office/officeart/2005/8/layout/cycle4"/>
    <dgm:cxn modelId="{BEBFE856-75EB-49EC-982C-45C098A2EB22}" type="presParOf" srcId="{200AAB4D-9477-4C54-9415-6EB42E40C47A}" destId="{BB23BBC5-2295-4188-948D-669AC55DE16E}" srcOrd="0" destOrd="0" presId="urn:microsoft.com/office/officeart/2005/8/layout/cycle4"/>
    <dgm:cxn modelId="{68785D8E-4470-48EA-AF4F-6B65D8BBBB97}" type="presParOf" srcId="{200AAB4D-9477-4C54-9415-6EB42E40C47A}" destId="{565008ED-7D23-4CC7-A014-59EA577D7E80}" srcOrd="1" destOrd="0" presId="urn:microsoft.com/office/officeart/2005/8/layout/cycle4"/>
    <dgm:cxn modelId="{7B5ED97E-D65A-4112-9DF1-06E252BDDBBF}" type="presParOf" srcId="{2374EDD3-FC10-491C-8493-05FC82E62645}" destId="{F69BCEC7-F1C6-4513-A366-E91737778044}" srcOrd="2" destOrd="0" presId="urn:microsoft.com/office/officeart/2005/8/layout/cycle4"/>
    <dgm:cxn modelId="{41D118E5-0A6E-40A5-A5A6-8E549987A385}" type="presParOf" srcId="{F69BCEC7-F1C6-4513-A366-E91737778044}" destId="{50DC191F-1931-460F-BA3E-2759EF212924}" srcOrd="0" destOrd="0" presId="urn:microsoft.com/office/officeart/2005/8/layout/cycle4"/>
    <dgm:cxn modelId="{9006A528-3167-42D9-B5C5-C9A02B6D0CCE}" type="presParOf" srcId="{F69BCEC7-F1C6-4513-A366-E91737778044}" destId="{69A7E03E-2F36-4F0C-852B-E1B66BD09319}" srcOrd="1" destOrd="0" presId="urn:microsoft.com/office/officeart/2005/8/layout/cycle4"/>
    <dgm:cxn modelId="{E9AE9F4A-33AE-45B7-9AFC-CD5014730D67}" type="presParOf" srcId="{2374EDD3-FC10-491C-8493-05FC82E62645}" destId="{452B5258-A452-4781-9046-CF80C3B0E4E6}" srcOrd="3" destOrd="0" presId="urn:microsoft.com/office/officeart/2005/8/layout/cycle4"/>
    <dgm:cxn modelId="{E7D66D24-A436-4A30-9677-BDA1BC82BB3F}" type="presParOf" srcId="{452B5258-A452-4781-9046-CF80C3B0E4E6}" destId="{8686AA24-1B54-4BCE-BB90-F5BD8DB4FE97}" srcOrd="0" destOrd="0" presId="urn:microsoft.com/office/officeart/2005/8/layout/cycle4"/>
    <dgm:cxn modelId="{F62A8E35-334F-4581-92F3-77A7708CBEFB}" type="presParOf" srcId="{452B5258-A452-4781-9046-CF80C3B0E4E6}" destId="{C23B8AA5-2901-432F-9A4E-87B0DF669E19}" srcOrd="1" destOrd="0" presId="urn:microsoft.com/office/officeart/2005/8/layout/cycle4"/>
    <dgm:cxn modelId="{547D0914-1C1B-4AC3-9568-7F92C57DB11C}" type="presParOf" srcId="{2374EDD3-FC10-491C-8493-05FC82E62645}" destId="{8E1FF6D1-5A1F-4E54-B9C0-33E20BEBBB22}" srcOrd="4" destOrd="0" presId="urn:microsoft.com/office/officeart/2005/8/layout/cycle4"/>
    <dgm:cxn modelId="{08AD503F-AA44-41E0-B80B-DED7B49D00B1}" type="presParOf" srcId="{C1356CD1-D817-44BF-BCC9-DE04B09851CF}" destId="{26AD2435-F761-4803-ACB5-791A4005E757}" srcOrd="1" destOrd="0" presId="urn:microsoft.com/office/officeart/2005/8/layout/cycle4"/>
    <dgm:cxn modelId="{5DD2D41B-4E1D-4E0D-A945-58BF350F5458}" type="presParOf" srcId="{26AD2435-F761-4803-ACB5-791A4005E757}" destId="{3ACF0A57-6938-4580-9A9C-15D3A0F21010}" srcOrd="0" destOrd="0" presId="urn:microsoft.com/office/officeart/2005/8/layout/cycle4"/>
    <dgm:cxn modelId="{32D0B85A-4DFF-47C6-A493-C2D649E37038}" type="presParOf" srcId="{26AD2435-F761-4803-ACB5-791A4005E757}" destId="{3449A328-CC52-4353-A457-ABF2B127EFDA}" srcOrd="1" destOrd="0" presId="urn:microsoft.com/office/officeart/2005/8/layout/cycle4"/>
    <dgm:cxn modelId="{847C557B-223F-42C9-9AA4-44C0AAB0D951}" type="presParOf" srcId="{26AD2435-F761-4803-ACB5-791A4005E757}" destId="{055E4F98-49A7-4D2E-BF4D-114FECD5E2AD}" srcOrd="2" destOrd="0" presId="urn:microsoft.com/office/officeart/2005/8/layout/cycle4"/>
    <dgm:cxn modelId="{1231B81E-EB4B-4CB0-B106-886118D4A218}" type="presParOf" srcId="{26AD2435-F761-4803-ACB5-791A4005E757}" destId="{E2211DA3-02A2-419B-9C99-835A77C4156A}" srcOrd="3" destOrd="0" presId="urn:microsoft.com/office/officeart/2005/8/layout/cycle4"/>
    <dgm:cxn modelId="{003A1A1A-98BC-4DC1-8768-549DB78C90A8}" type="presParOf" srcId="{26AD2435-F761-4803-ACB5-791A4005E757}" destId="{87152C53-603B-4E4A-A8F3-9DA2BAAA5DDB}" srcOrd="4" destOrd="0" presId="urn:microsoft.com/office/officeart/2005/8/layout/cycle4"/>
    <dgm:cxn modelId="{2FB1E8EB-44C8-4ECF-B2AA-9EC183CB42C1}" type="presParOf" srcId="{C1356CD1-D817-44BF-BCC9-DE04B09851CF}" destId="{A92BFFE7-4781-4543-AFC4-FE38D2DC9626}" srcOrd="2" destOrd="0" presId="urn:microsoft.com/office/officeart/2005/8/layout/cycle4"/>
    <dgm:cxn modelId="{9C331AED-F5AE-4E86-9E39-CD46712D00C6}" type="presParOf" srcId="{C1356CD1-D817-44BF-BCC9-DE04B09851CF}" destId="{514450A2-3779-4B8A-A7F4-2E5720C6CDB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C5D181-A2DD-43D4-A2CA-913466AD0A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15DD1-E8A2-4ABA-B71B-87D0043DEB8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gm:t>
    </dgm:pt>
    <dgm:pt modelId="{28EA5885-5537-4B53-AF20-CED208823C77}" type="parTrans" cxnId="{7945987E-CD45-4DC2-8919-B67781FF4A2F}">
      <dgm:prSet/>
      <dgm:spPr/>
      <dgm:t>
        <a:bodyPr/>
        <a:lstStyle/>
        <a:p>
          <a:endParaRPr lang="en-US"/>
        </a:p>
      </dgm:t>
    </dgm:pt>
    <dgm:pt modelId="{700B9B32-E576-41AD-BF29-3C3D99AF451D}" type="sibTrans" cxnId="{7945987E-CD45-4DC2-8919-B67781FF4A2F}">
      <dgm:prSet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endParaRPr lang="en-US" dirty="0"/>
        </a:p>
      </dgm:t>
    </dgm:pt>
    <dgm:pt modelId="{4BA3DD77-4DB1-4385-A67F-E10C86A64D0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gm:t>
    </dgm:pt>
    <dgm:pt modelId="{E7B99658-876C-45D7-B03C-CE5020D11914}" type="parTrans" cxnId="{95FFACB8-E86D-449D-9B44-768DAADACA98}">
      <dgm:prSet/>
      <dgm:spPr/>
      <dgm:t>
        <a:bodyPr/>
        <a:lstStyle/>
        <a:p>
          <a:endParaRPr lang="en-US"/>
        </a:p>
      </dgm:t>
    </dgm:pt>
    <dgm:pt modelId="{7993A8AD-5BB6-4E9B-A244-8B8CD3A59B43}" type="sibTrans" cxnId="{95FFACB8-E86D-449D-9B44-768DAADACA98}">
      <dgm:prSet/>
      <dgm:spPr/>
      <dgm:t>
        <a:bodyPr/>
        <a:lstStyle/>
        <a:p>
          <a:endParaRPr lang="en-US"/>
        </a:p>
      </dgm:t>
    </dgm:pt>
    <dgm:pt modelId="{FF051CAF-F3F7-492B-8E54-BD2638197FC2}" type="pres">
      <dgm:prSet presAssocID="{59C5D181-A2DD-43D4-A2CA-913466AD0A43}" presName="Name0" presStyleCnt="0">
        <dgm:presLayoutVars>
          <dgm:dir/>
          <dgm:resizeHandles val="exact"/>
        </dgm:presLayoutVars>
      </dgm:prSet>
      <dgm:spPr/>
    </dgm:pt>
    <dgm:pt modelId="{378E36E0-834A-4170-B308-6A17F3E7E787}" type="pres">
      <dgm:prSet presAssocID="{CF515DD1-E8A2-4ABA-B71B-87D0043DEB87}" presName="node" presStyleLbl="node1" presStyleIdx="0" presStyleCnt="2" custLinFactNeighborX="-807">
        <dgm:presLayoutVars>
          <dgm:bulletEnabled val="1"/>
        </dgm:presLayoutVars>
      </dgm:prSet>
      <dgm:spPr/>
    </dgm:pt>
    <dgm:pt modelId="{076C0989-EFB0-4F1B-A18D-6E6DBB7818FA}" type="pres">
      <dgm:prSet presAssocID="{700B9B32-E576-41AD-BF29-3C3D99AF451D}" presName="sibTrans" presStyleLbl="sibTrans2D1" presStyleIdx="0" presStyleCnt="1"/>
      <dgm:spPr/>
    </dgm:pt>
    <dgm:pt modelId="{D6344593-6D84-4497-AD38-548BC5B56C20}" type="pres">
      <dgm:prSet presAssocID="{700B9B32-E576-41AD-BF29-3C3D99AF451D}" presName="connectorText" presStyleLbl="sibTrans2D1" presStyleIdx="0" presStyleCnt="1"/>
      <dgm:spPr/>
    </dgm:pt>
    <dgm:pt modelId="{A28C9494-3778-4881-B8AA-822110BE4FEE}" type="pres">
      <dgm:prSet presAssocID="{4BA3DD77-4DB1-4385-A67F-E10C86A64D07}" presName="node" presStyleLbl="node1" presStyleIdx="1" presStyleCnt="2">
        <dgm:presLayoutVars>
          <dgm:bulletEnabled val="1"/>
        </dgm:presLayoutVars>
      </dgm:prSet>
      <dgm:spPr/>
    </dgm:pt>
  </dgm:ptLst>
  <dgm:cxnLst>
    <dgm:cxn modelId="{E3F95D0D-50C1-4DB1-BD0B-746B1252913D}" type="presOf" srcId="{59C5D181-A2DD-43D4-A2CA-913466AD0A43}" destId="{FF051CAF-F3F7-492B-8E54-BD2638197FC2}" srcOrd="0" destOrd="0" presId="urn:microsoft.com/office/officeart/2005/8/layout/process1"/>
    <dgm:cxn modelId="{7A56FD28-DCDD-4834-ACBF-AF758C0C5185}" type="presOf" srcId="{CF515DD1-E8A2-4ABA-B71B-87D0043DEB87}" destId="{378E36E0-834A-4170-B308-6A17F3E7E787}" srcOrd="0" destOrd="0" presId="urn:microsoft.com/office/officeart/2005/8/layout/process1"/>
    <dgm:cxn modelId="{7945987E-CD45-4DC2-8919-B67781FF4A2F}" srcId="{59C5D181-A2DD-43D4-A2CA-913466AD0A43}" destId="{CF515DD1-E8A2-4ABA-B71B-87D0043DEB87}" srcOrd="0" destOrd="0" parTransId="{28EA5885-5537-4B53-AF20-CED208823C77}" sibTransId="{700B9B32-E576-41AD-BF29-3C3D99AF451D}"/>
    <dgm:cxn modelId="{C7D7A685-5D94-4D7F-8A4D-27F218656EF1}" type="presOf" srcId="{700B9B32-E576-41AD-BF29-3C3D99AF451D}" destId="{D6344593-6D84-4497-AD38-548BC5B56C20}" srcOrd="1" destOrd="0" presId="urn:microsoft.com/office/officeart/2005/8/layout/process1"/>
    <dgm:cxn modelId="{609EA68E-6377-42CD-9344-2AC9C569D311}" type="presOf" srcId="{4BA3DD77-4DB1-4385-A67F-E10C86A64D07}" destId="{A28C9494-3778-4881-B8AA-822110BE4FEE}" srcOrd="0" destOrd="0" presId="urn:microsoft.com/office/officeart/2005/8/layout/process1"/>
    <dgm:cxn modelId="{95FFACB8-E86D-449D-9B44-768DAADACA98}" srcId="{59C5D181-A2DD-43D4-A2CA-913466AD0A43}" destId="{4BA3DD77-4DB1-4385-A67F-E10C86A64D07}" srcOrd="1" destOrd="0" parTransId="{E7B99658-876C-45D7-B03C-CE5020D11914}" sibTransId="{7993A8AD-5BB6-4E9B-A244-8B8CD3A59B43}"/>
    <dgm:cxn modelId="{E0FBAEEE-7089-4588-A91B-43EC5A7B70D4}" type="presOf" srcId="{700B9B32-E576-41AD-BF29-3C3D99AF451D}" destId="{076C0989-EFB0-4F1B-A18D-6E6DBB7818FA}" srcOrd="0" destOrd="0" presId="urn:microsoft.com/office/officeart/2005/8/layout/process1"/>
    <dgm:cxn modelId="{7850128E-73B8-4304-BF2E-7D52CF6F89AD}" type="presParOf" srcId="{FF051CAF-F3F7-492B-8E54-BD2638197FC2}" destId="{378E36E0-834A-4170-B308-6A17F3E7E787}" srcOrd="0" destOrd="0" presId="urn:microsoft.com/office/officeart/2005/8/layout/process1"/>
    <dgm:cxn modelId="{58C2DD44-F63B-4444-A97C-22648F430201}" type="presParOf" srcId="{FF051CAF-F3F7-492B-8E54-BD2638197FC2}" destId="{076C0989-EFB0-4F1B-A18D-6E6DBB7818FA}" srcOrd="1" destOrd="0" presId="urn:microsoft.com/office/officeart/2005/8/layout/process1"/>
    <dgm:cxn modelId="{63B6C145-D65B-4D22-8EAA-65243D1A568F}" type="presParOf" srcId="{076C0989-EFB0-4F1B-A18D-6E6DBB7818FA}" destId="{D6344593-6D84-4497-AD38-548BC5B56C20}" srcOrd="0" destOrd="0" presId="urn:microsoft.com/office/officeart/2005/8/layout/process1"/>
    <dgm:cxn modelId="{CFB46467-8DDB-49DE-A1C2-895D959ED7DF}" type="presParOf" srcId="{FF051CAF-F3F7-492B-8E54-BD2638197FC2}" destId="{A28C9494-3778-4881-B8AA-822110BE4FE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C5D181-A2DD-43D4-A2CA-913466AD0A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15DD1-E8A2-4ABA-B71B-87D0043DEB8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gm:t>
    </dgm:pt>
    <dgm:pt modelId="{28EA5885-5537-4B53-AF20-CED208823C77}" type="parTrans" cxnId="{7945987E-CD45-4DC2-8919-B67781FF4A2F}">
      <dgm:prSet/>
      <dgm:spPr/>
      <dgm:t>
        <a:bodyPr/>
        <a:lstStyle/>
        <a:p>
          <a:endParaRPr lang="en-US"/>
        </a:p>
      </dgm:t>
    </dgm:pt>
    <dgm:pt modelId="{700B9B32-E576-41AD-BF29-3C3D99AF451D}" type="sibTrans" cxnId="{7945987E-CD45-4DC2-8919-B67781FF4A2F}">
      <dgm:prSet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endParaRPr lang="en-US" dirty="0"/>
        </a:p>
      </dgm:t>
    </dgm:pt>
    <dgm:pt modelId="{4BA3DD77-4DB1-4385-A67F-E10C86A64D0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gm:t>
    </dgm:pt>
    <dgm:pt modelId="{E7B99658-876C-45D7-B03C-CE5020D11914}" type="parTrans" cxnId="{95FFACB8-E86D-449D-9B44-768DAADACA98}">
      <dgm:prSet/>
      <dgm:spPr/>
      <dgm:t>
        <a:bodyPr/>
        <a:lstStyle/>
        <a:p>
          <a:endParaRPr lang="en-US"/>
        </a:p>
      </dgm:t>
    </dgm:pt>
    <dgm:pt modelId="{7993A8AD-5BB6-4E9B-A244-8B8CD3A59B43}" type="sibTrans" cxnId="{95FFACB8-E86D-449D-9B44-768DAADACA98}">
      <dgm:prSet/>
      <dgm:spPr/>
      <dgm:t>
        <a:bodyPr/>
        <a:lstStyle/>
        <a:p>
          <a:endParaRPr lang="en-US"/>
        </a:p>
      </dgm:t>
    </dgm:pt>
    <dgm:pt modelId="{2C9940D8-70A1-4D4A-9548-AACBE230BA10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dev</a:t>
          </a:r>
        </a:p>
      </dgm:t>
    </dgm:pt>
    <dgm:pt modelId="{6133F704-EA10-41FB-BCAF-D95FBECC0F77}" type="parTrans" cxnId="{9ACE8996-D520-42C1-9B2D-546D7287EA02}">
      <dgm:prSet/>
      <dgm:spPr/>
      <dgm:t>
        <a:bodyPr/>
        <a:lstStyle/>
        <a:p>
          <a:endParaRPr lang="en-US"/>
        </a:p>
      </dgm:t>
    </dgm:pt>
    <dgm:pt modelId="{A82D5525-17B4-4874-85F8-EA69E89AC4A7}" type="sibTrans" cxnId="{9ACE8996-D520-42C1-9B2D-546D7287EA02}">
      <dgm:prSet/>
      <dgm:spPr/>
      <dgm:t>
        <a:bodyPr/>
        <a:lstStyle/>
        <a:p>
          <a:endParaRPr lang="en-US"/>
        </a:p>
      </dgm:t>
    </dgm:pt>
    <dgm:pt modelId="{FF051CAF-F3F7-492B-8E54-BD2638197FC2}" type="pres">
      <dgm:prSet presAssocID="{59C5D181-A2DD-43D4-A2CA-913466AD0A43}" presName="Name0" presStyleCnt="0">
        <dgm:presLayoutVars>
          <dgm:dir/>
          <dgm:resizeHandles val="exact"/>
        </dgm:presLayoutVars>
      </dgm:prSet>
      <dgm:spPr/>
    </dgm:pt>
    <dgm:pt modelId="{378E36E0-834A-4170-B308-6A17F3E7E787}" type="pres">
      <dgm:prSet presAssocID="{CF515DD1-E8A2-4ABA-B71B-87D0043DEB87}" presName="node" presStyleLbl="node1" presStyleIdx="0" presStyleCnt="3" custLinFactNeighborX="-807">
        <dgm:presLayoutVars>
          <dgm:bulletEnabled val="1"/>
        </dgm:presLayoutVars>
      </dgm:prSet>
      <dgm:spPr/>
    </dgm:pt>
    <dgm:pt modelId="{076C0989-EFB0-4F1B-A18D-6E6DBB7818FA}" type="pres">
      <dgm:prSet presAssocID="{700B9B32-E576-41AD-BF29-3C3D99AF451D}" presName="sibTrans" presStyleLbl="sibTrans2D1" presStyleIdx="0" presStyleCnt="2"/>
      <dgm:spPr/>
    </dgm:pt>
    <dgm:pt modelId="{D6344593-6D84-4497-AD38-548BC5B56C20}" type="pres">
      <dgm:prSet presAssocID="{700B9B32-E576-41AD-BF29-3C3D99AF451D}" presName="connectorText" presStyleLbl="sibTrans2D1" presStyleIdx="0" presStyleCnt="2"/>
      <dgm:spPr/>
    </dgm:pt>
    <dgm:pt modelId="{809F79EC-19CF-42ED-BABB-72F2DFB56DBE}" type="pres">
      <dgm:prSet presAssocID="{2C9940D8-70A1-4D4A-9548-AACBE230BA10}" presName="node" presStyleLbl="node1" presStyleIdx="1" presStyleCnt="3">
        <dgm:presLayoutVars>
          <dgm:bulletEnabled val="1"/>
        </dgm:presLayoutVars>
      </dgm:prSet>
      <dgm:spPr/>
    </dgm:pt>
    <dgm:pt modelId="{AD361EE1-C22E-4B38-9194-23FAFBB69594}" type="pres">
      <dgm:prSet presAssocID="{A82D5525-17B4-4874-85F8-EA69E89AC4A7}" presName="sibTrans" presStyleLbl="sibTrans2D1" presStyleIdx="1" presStyleCnt="2"/>
      <dgm:spPr/>
    </dgm:pt>
    <dgm:pt modelId="{8AB3EA25-B041-4BCA-BE88-D41AE2C36C70}" type="pres">
      <dgm:prSet presAssocID="{A82D5525-17B4-4874-85F8-EA69E89AC4A7}" presName="connectorText" presStyleLbl="sibTrans2D1" presStyleIdx="1" presStyleCnt="2"/>
      <dgm:spPr/>
    </dgm:pt>
    <dgm:pt modelId="{A28C9494-3778-4881-B8AA-822110BE4FEE}" type="pres">
      <dgm:prSet presAssocID="{4BA3DD77-4DB1-4385-A67F-E10C86A64D07}" presName="node" presStyleLbl="node1" presStyleIdx="2" presStyleCnt="3">
        <dgm:presLayoutVars>
          <dgm:bulletEnabled val="1"/>
        </dgm:presLayoutVars>
      </dgm:prSet>
      <dgm:spPr/>
    </dgm:pt>
  </dgm:ptLst>
  <dgm:cxnLst>
    <dgm:cxn modelId="{E3F95D0D-50C1-4DB1-BD0B-746B1252913D}" type="presOf" srcId="{59C5D181-A2DD-43D4-A2CA-913466AD0A43}" destId="{FF051CAF-F3F7-492B-8E54-BD2638197FC2}" srcOrd="0" destOrd="0" presId="urn:microsoft.com/office/officeart/2005/8/layout/process1"/>
    <dgm:cxn modelId="{7A56FD28-DCDD-4834-ACBF-AF758C0C5185}" type="presOf" srcId="{CF515DD1-E8A2-4ABA-B71B-87D0043DEB87}" destId="{378E36E0-834A-4170-B308-6A17F3E7E787}" srcOrd="0" destOrd="0" presId="urn:microsoft.com/office/officeart/2005/8/layout/process1"/>
    <dgm:cxn modelId="{35C8117E-F740-4297-9934-BE91E00D9C44}" type="presOf" srcId="{2C9940D8-70A1-4D4A-9548-AACBE230BA10}" destId="{809F79EC-19CF-42ED-BABB-72F2DFB56DBE}" srcOrd="0" destOrd="0" presId="urn:microsoft.com/office/officeart/2005/8/layout/process1"/>
    <dgm:cxn modelId="{7945987E-CD45-4DC2-8919-B67781FF4A2F}" srcId="{59C5D181-A2DD-43D4-A2CA-913466AD0A43}" destId="{CF515DD1-E8A2-4ABA-B71B-87D0043DEB87}" srcOrd="0" destOrd="0" parTransId="{28EA5885-5537-4B53-AF20-CED208823C77}" sibTransId="{700B9B32-E576-41AD-BF29-3C3D99AF451D}"/>
    <dgm:cxn modelId="{C7D7A685-5D94-4D7F-8A4D-27F218656EF1}" type="presOf" srcId="{700B9B32-E576-41AD-BF29-3C3D99AF451D}" destId="{D6344593-6D84-4497-AD38-548BC5B56C20}" srcOrd="1" destOrd="0" presId="urn:microsoft.com/office/officeart/2005/8/layout/process1"/>
    <dgm:cxn modelId="{609EA68E-6377-42CD-9344-2AC9C569D311}" type="presOf" srcId="{4BA3DD77-4DB1-4385-A67F-E10C86A64D07}" destId="{A28C9494-3778-4881-B8AA-822110BE4FEE}" srcOrd="0" destOrd="0" presId="urn:microsoft.com/office/officeart/2005/8/layout/process1"/>
    <dgm:cxn modelId="{9ACE8996-D520-42C1-9B2D-546D7287EA02}" srcId="{59C5D181-A2DD-43D4-A2CA-913466AD0A43}" destId="{2C9940D8-70A1-4D4A-9548-AACBE230BA10}" srcOrd="1" destOrd="0" parTransId="{6133F704-EA10-41FB-BCAF-D95FBECC0F77}" sibTransId="{A82D5525-17B4-4874-85F8-EA69E89AC4A7}"/>
    <dgm:cxn modelId="{C393B19C-A203-4952-B3B5-B5ECB90F2C70}" type="presOf" srcId="{A82D5525-17B4-4874-85F8-EA69E89AC4A7}" destId="{8AB3EA25-B041-4BCA-BE88-D41AE2C36C70}" srcOrd="1" destOrd="0" presId="urn:microsoft.com/office/officeart/2005/8/layout/process1"/>
    <dgm:cxn modelId="{95FFACB8-E86D-449D-9B44-768DAADACA98}" srcId="{59C5D181-A2DD-43D4-A2CA-913466AD0A43}" destId="{4BA3DD77-4DB1-4385-A67F-E10C86A64D07}" srcOrd="2" destOrd="0" parTransId="{E7B99658-876C-45D7-B03C-CE5020D11914}" sibTransId="{7993A8AD-5BB6-4E9B-A244-8B8CD3A59B43}"/>
    <dgm:cxn modelId="{E0FBAEEE-7089-4588-A91B-43EC5A7B70D4}" type="presOf" srcId="{700B9B32-E576-41AD-BF29-3C3D99AF451D}" destId="{076C0989-EFB0-4F1B-A18D-6E6DBB7818FA}" srcOrd="0" destOrd="0" presId="urn:microsoft.com/office/officeart/2005/8/layout/process1"/>
    <dgm:cxn modelId="{BBD955F5-C389-42B5-9E2E-0E3E7C630D7C}" type="presOf" srcId="{A82D5525-17B4-4874-85F8-EA69E89AC4A7}" destId="{AD361EE1-C22E-4B38-9194-23FAFBB69594}" srcOrd="0" destOrd="0" presId="urn:microsoft.com/office/officeart/2005/8/layout/process1"/>
    <dgm:cxn modelId="{7850128E-73B8-4304-BF2E-7D52CF6F89AD}" type="presParOf" srcId="{FF051CAF-F3F7-492B-8E54-BD2638197FC2}" destId="{378E36E0-834A-4170-B308-6A17F3E7E787}" srcOrd="0" destOrd="0" presId="urn:microsoft.com/office/officeart/2005/8/layout/process1"/>
    <dgm:cxn modelId="{58C2DD44-F63B-4444-A97C-22648F430201}" type="presParOf" srcId="{FF051CAF-F3F7-492B-8E54-BD2638197FC2}" destId="{076C0989-EFB0-4F1B-A18D-6E6DBB7818FA}" srcOrd="1" destOrd="0" presId="urn:microsoft.com/office/officeart/2005/8/layout/process1"/>
    <dgm:cxn modelId="{63B6C145-D65B-4D22-8EAA-65243D1A568F}" type="presParOf" srcId="{076C0989-EFB0-4F1B-A18D-6E6DBB7818FA}" destId="{D6344593-6D84-4497-AD38-548BC5B56C20}" srcOrd="0" destOrd="0" presId="urn:microsoft.com/office/officeart/2005/8/layout/process1"/>
    <dgm:cxn modelId="{7554A064-03D5-461E-8C9B-25B0A79513E5}" type="presParOf" srcId="{FF051CAF-F3F7-492B-8E54-BD2638197FC2}" destId="{809F79EC-19CF-42ED-BABB-72F2DFB56DBE}" srcOrd="2" destOrd="0" presId="urn:microsoft.com/office/officeart/2005/8/layout/process1"/>
    <dgm:cxn modelId="{30EBC96E-BC3D-4F59-93BD-EF8DDAF1B2A4}" type="presParOf" srcId="{FF051CAF-F3F7-492B-8E54-BD2638197FC2}" destId="{AD361EE1-C22E-4B38-9194-23FAFBB69594}" srcOrd="3" destOrd="0" presId="urn:microsoft.com/office/officeart/2005/8/layout/process1"/>
    <dgm:cxn modelId="{B59B7B72-CAD2-4E10-8A4F-FEE840EB0C77}" type="presParOf" srcId="{AD361EE1-C22E-4B38-9194-23FAFBB69594}" destId="{8AB3EA25-B041-4BCA-BE88-D41AE2C36C70}" srcOrd="0" destOrd="0" presId="urn:microsoft.com/office/officeart/2005/8/layout/process1"/>
    <dgm:cxn modelId="{CFB46467-8DDB-49DE-A1C2-895D959ED7DF}" type="presParOf" srcId="{FF051CAF-F3F7-492B-8E54-BD2638197FC2}" destId="{A28C9494-3778-4881-B8AA-822110BE4F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74A791-33ED-4351-98A3-ADBF9E9A323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6802B8-427A-490A-834B-741F8C506199}">
      <dgm:prSet/>
      <dgm:spPr/>
      <dgm:t>
        <a:bodyPr/>
        <a:lstStyle/>
        <a:p>
          <a:r>
            <a:rPr lang="en-US"/>
            <a:t>Claim</a:t>
          </a:r>
        </a:p>
      </dgm:t>
    </dgm:pt>
    <dgm:pt modelId="{0A0F9060-0673-4A9E-96C8-9F5B8D5F6238}" type="parTrans" cxnId="{FE7DF25E-0F81-4CBB-B4E6-26D210EB6CFE}">
      <dgm:prSet/>
      <dgm:spPr/>
      <dgm:t>
        <a:bodyPr/>
        <a:lstStyle/>
        <a:p>
          <a:endParaRPr lang="en-US"/>
        </a:p>
      </dgm:t>
    </dgm:pt>
    <dgm:pt modelId="{348925BD-A257-40F1-BD20-B579EBBF5062}" type="sibTrans" cxnId="{FE7DF25E-0F81-4CBB-B4E6-26D210EB6CFE}">
      <dgm:prSet/>
      <dgm:spPr/>
      <dgm:t>
        <a:bodyPr/>
        <a:lstStyle/>
        <a:p>
          <a:endParaRPr lang="en-US"/>
        </a:p>
      </dgm:t>
    </dgm:pt>
    <dgm:pt modelId="{0434480A-15D4-4ADE-A1A8-A5C5819F7437}">
      <dgm:prSet/>
      <dgm:spPr/>
      <dgm:t>
        <a:bodyPr/>
        <a:lstStyle/>
        <a:p>
          <a:r>
            <a:rPr lang="en-US"/>
            <a:t>Claim a pass over at aka.ms/dlworkshop </a:t>
          </a:r>
        </a:p>
      </dgm:t>
    </dgm:pt>
    <dgm:pt modelId="{4BE9E087-61A5-4891-A95B-268A9C54ED88}" type="parTrans" cxnId="{2062A88E-BCA2-42DE-8CE1-5BF05466EAC5}">
      <dgm:prSet/>
      <dgm:spPr/>
      <dgm:t>
        <a:bodyPr/>
        <a:lstStyle/>
        <a:p>
          <a:endParaRPr lang="en-US"/>
        </a:p>
      </dgm:t>
    </dgm:pt>
    <dgm:pt modelId="{710F855E-FE23-4C2B-A41A-7FAC84B43831}" type="sibTrans" cxnId="{2062A88E-BCA2-42DE-8CE1-5BF05466EAC5}">
      <dgm:prSet/>
      <dgm:spPr/>
      <dgm:t>
        <a:bodyPr/>
        <a:lstStyle/>
        <a:p>
          <a:endParaRPr lang="en-US"/>
        </a:p>
      </dgm:t>
    </dgm:pt>
    <dgm:pt modelId="{1377B434-1C11-4676-90F6-8D7E1A511934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8DF0AB37-60DA-4596-9D34-A2BA71A828B0}" type="parTrans" cxnId="{43FAEB05-21A1-42E7-9232-50366A7D9E4F}">
      <dgm:prSet/>
      <dgm:spPr/>
      <dgm:t>
        <a:bodyPr/>
        <a:lstStyle/>
        <a:p>
          <a:endParaRPr lang="en-US"/>
        </a:p>
      </dgm:t>
    </dgm:pt>
    <dgm:pt modelId="{E3DCEF6B-31E7-4C52-9CE1-5B6E4A40B4AD}" type="sibTrans" cxnId="{43FAEB05-21A1-42E7-9232-50366A7D9E4F}">
      <dgm:prSet/>
      <dgm:spPr/>
      <dgm:t>
        <a:bodyPr/>
        <a:lstStyle/>
        <a:p>
          <a:endParaRPr lang="en-US"/>
        </a:p>
      </dgm:t>
    </dgm:pt>
    <dgm:pt modelId="{BDF79756-0580-49E0-A8FD-139F176295E1}">
      <dgm:prSet/>
      <dgm:spPr/>
      <dgm:t>
        <a:bodyPr/>
        <a:lstStyle/>
        <a:p>
          <a:r>
            <a:rPr lang="en-US"/>
            <a:t>Go to aka.ms/globalaiazure to create and Azure Account</a:t>
          </a:r>
        </a:p>
      </dgm:t>
    </dgm:pt>
    <dgm:pt modelId="{749BA20A-646D-419D-A129-CE2EE190A0A9}" type="parTrans" cxnId="{E8E7A5B5-5965-4526-8838-0420AD66D03E}">
      <dgm:prSet/>
      <dgm:spPr/>
      <dgm:t>
        <a:bodyPr/>
        <a:lstStyle/>
        <a:p>
          <a:endParaRPr lang="en-US"/>
        </a:p>
      </dgm:t>
    </dgm:pt>
    <dgm:pt modelId="{9FB1F9DB-4577-4F2C-BC2D-6F1A7AF5F5D0}" type="sibTrans" cxnId="{E8E7A5B5-5965-4526-8838-0420AD66D03E}">
      <dgm:prSet/>
      <dgm:spPr/>
      <dgm:t>
        <a:bodyPr/>
        <a:lstStyle/>
        <a:p>
          <a:endParaRPr lang="en-US"/>
        </a:p>
      </dgm:t>
    </dgm:pt>
    <dgm:pt modelId="{A1C26339-14EC-4E55-B0FC-99F6EB147B38}">
      <dgm:prSet custT="1"/>
      <dgm:spPr/>
      <dgm:t>
        <a:bodyPr/>
        <a:lstStyle/>
        <a:p>
          <a:r>
            <a:rPr lang="en-US" sz="3200" dirty="0"/>
            <a:t>Redeem</a:t>
          </a:r>
        </a:p>
      </dgm:t>
    </dgm:pt>
    <dgm:pt modelId="{FE7BC272-45A8-48DF-AC1D-2B732079DA89}" type="parTrans" cxnId="{2A152FA0-A7A5-487A-BBFD-C601095FB068}">
      <dgm:prSet/>
      <dgm:spPr/>
      <dgm:t>
        <a:bodyPr/>
        <a:lstStyle/>
        <a:p>
          <a:endParaRPr lang="en-US"/>
        </a:p>
      </dgm:t>
    </dgm:pt>
    <dgm:pt modelId="{08210634-8280-415D-AB1D-706BFC8D9634}" type="sibTrans" cxnId="{2A152FA0-A7A5-487A-BBFD-C601095FB068}">
      <dgm:prSet/>
      <dgm:spPr/>
      <dgm:t>
        <a:bodyPr/>
        <a:lstStyle/>
        <a:p>
          <a:endParaRPr lang="en-US"/>
        </a:p>
      </dgm:t>
    </dgm:pt>
    <dgm:pt modelId="{CE41B3E6-0127-4C49-906F-D4945D8707C2}">
      <dgm:prSet/>
      <dgm:spPr/>
      <dgm:t>
        <a:bodyPr/>
        <a:lstStyle/>
        <a:p>
          <a:r>
            <a:rPr lang="en-US"/>
            <a:t>Go to www.microsoftazurepass.com to redeem a $100 Azure Credit</a:t>
          </a:r>
        </a:p>
      </dgm:t>
    </dgm:pt>
    <dgm:pt modelId="{46F0F2C1-B48F-430F-8ADF-F3C55AA4FE1B}" type="parTrans" cxnId="{7B913EB0-7A13-43F3-AAD4-6467554D7FD3}">
      <dgm:prSet/>
      <dgm:spPr/>
      <dgm:t>
        <a:bodyPr/>
        <a:lstStyle/>
        <a:p>
          <a:endParaRPr lang="en-US"/>
        </a:p>
      </dgm:t>
    </dgm:pt>
    <dgm:pt modelId="{33EEA76C-6B19-4832-862F-4075A03D1FF9}" type="sibTrans" cxnId="{7B913EB0-7A13-43F3-AAD4-6467554D7FD3}">
      <dgm:prSet/>
      <dgm:spPr/>
      <dgm:t>
        <a:bodyPr/>
        <a:lstStyle/>
        <a:p>
          <a:endParaRPr lang="en-US"/>
        </a:p>
      </dgm:t>
    </dgm:pt>
    <dgm:pt modelId="{2673DF60-65C4-4E5C-8760-534F8DD7E9CC}" type="pres">
      <dgm:prSet presAssocID="{AD74A791-33ED-4351-98A3-ADBF9E9A3239}" presName="Name0" presStyleCnt="0">
        <dgm:presLayoutVars>
          <dgm:dir/>
          <dgm:animLvl val="lvl"/>
          <dgm:resizeHandles val="exact"/>
        </dgm:presLayoutVars>
      </dgm:prSet>
      <dgm:spPr/>
    </dgm:pt>
    <dgm:pt modelId="{8F4ECA32-4E6F-40C9-B329-D8CD007ACBDD}" type="pres">
      <dgm:prSet presAssocID="{A1C26339-14EC-4E55-B0FC-99F6EB147B38}" presName="boxAndChildren" presStyleCnt="0"/>
      <dgm:spPr/>
    </dgm:pt>
    <dgm:pt modelId="{9EBF1D0C-3600-4BDC-9205-41717BC42A3A}" type="pres">
      <dgm:prSet presAssocID="{A1C26339-14EC-4E55-B0FC-99F6EB147B38}" presName="parentTextBox" presStyleLbl="alignNode1" presStyleIdx="0" presStyleCnt="3"/>
      <dgm:spPr/>
    </dgm:pt>
    <dgm:pt modelId="{DBE476FC-8B69-49BB-8391-49D74AB189F0}" type="pres">
      <dgm:prSet presAssocID="{A1C26339-14EC-4E55-B0FC-99F6EB147B38}" presName="descendantBox" presStyleLbl="bgAccFollowNode1" presStyleIdx="0" presStyleCnt="3"/>
      <dgm:spPr/>
    </dgm:pt>
    <dgm:pt modelId="{2DD95544-3E3E-4EB0-8139-7194273DDF62}" type="pres">
      <dgm:prSet presAssocID="{E3DCEF6B-31E7-4C52-9CE1-5B6E4A40B4AD}" presName="sp" presStyleCnt="0"/>
      <dgm:spPr/>
    </dgm:pt>
    <dgm:pt modelId="{7409F459-963F-4CC2-B994-DBA1086EE6F2}" type="pres">
      <dgm:prSet presAssocID="{1377B434-1C11-4676-90F6-8D7E1A511934}" presName="arrowAndChildren" presStyleCnt="0"/>
      <dgm:spPr/>
    </dgm:pt>
    <dgm:pt modelId="{15501C86-8FE1-423D-B44A-BC4207382D94}" type="pres">
      <dgm:prSet presAssocID="{1377B434-1C11-4676-90F6-8D7E1A511934}" presName="parentTextArrow" presStyleLbl="node1" presStyleIdx="0" presStyleCnt="0"/>
      <dgm:spPr/>
    </dgm:pt>
    <dgm:pt modelId="{7D8EDDD9-8C87-40CE-9AEF-84272FD54C6B}" type="pres">
      <dgm:prSet presAssocID="{1377B434-1C11-4676-90F6-8D7E1A511934}" presName="arrow" presStyleLbl="alignNode1" presStyleIdx="1" presStyleCnt="3"/>
      <dgm:spPr/>
    </dgm:pt>
    <dgm:pt modelId="{F1431EA1-A5BE-4075-9EA1-67E64DE8BC00}" type="pres">
      <dgm:prSet presAssocID="{1377B434-1C11-4676-90F6-8D7E1A511934}" presName="descendantArrow" presStyleLbl="bgAccFollowNode1" presStyleIdx="1" presStyleCnt="3"/>
      <dgm:spPr/>
    </dgm:pt>
    <dgm:pt modelId="{98D34504-83C1-43A7-9342-7C5E4C99E71A}" type="pres">
      <dgm:prSet presAssocID="{348925BD-A257-40F1-BD20-B579EBBF5062}" presName="sp" presStyleCnt="0"/>
      <dgm:spPr/>
    </dgm:pt>
    <dgm:pt modelId="{5DA10871-28D4-4027-8CDE-AF0D003BD24E}" type="pres">
      <dgm:prSet presAssocID="{A56802B8-427A-490A-834B-741F8C506199}" presName="arrowAndChildren" presStyleCnt="0"/>
      <dgm:spPr/>
    </dgm:pt>
    <dgm:pt modelId="{D05B4527-E7CB-48B9-A633-120A56A3F865}" type="pres">
      <dgm:prSet presAssocID="{A56802B8-427A-490A-834B-741F8C506199}" presName="parentTextArrow" presStyleLbl="node1" presStyleIdx="0" presStyleCnt="0"/>
      <dgm:spPr/>
    </dgm:pt>
    <dgm:pt modelId="{4908449B-2400-4494-9E86-DCC31B1AABAD}" type="pres">
      <dgm:prSet presAssocID="{A56802B8-427A-490A-834B-741F8C506199}" presName="arrow" presStyleLbl="alignNode1" presStyleIdx="2" presStyleCnt="3"/>
      <dgm:spPr/>
    </dgm:pt>
    <dgm:pt modelId="{04BA5C12-5D4F-4965-BC86-51A82184329A}" type="pres">
      <dgm:prSet presAssocID="{A56802B8-427A-490A-834B-741F8C506199}" presName="descendantArrow" presStyleLbl="bgAccFollowNode1" presStyleIdx="2" presStyleCnt="3"/>
      <dgm:spPr/>
    </dgm:pt>
  </dgm:ptLst>
  <dgm:cxnLst>
    <dgm:cxn modelId="{43FAEB05-21A1-42E7-9232-50366A7D9E4F}" srcId="{AD74A791-33ED-4351-98A3-ADBF9E9A3239}" destId="{1377B434-1C11-4676-90F6-8D7E1A511934}" srcOrd="1" destOrd="0" parTransId="{8DF0AB37-60DA-4596-9D34-A2BA71A828B0}" sibTransId="{E3DCEF6B-31E7-4C52-9CE1-5B6E4A40B4AD}"/>
    <dgm:cxn modelId="{FE7DF25E-0F81-4CBB-B4E6-26D210EB6CFE}" srcId="{AD74A791-33ED-4351-98A3-ADBF9E9A3239}" destId="{A56802B8-427A-490A-834B-741F8C506199}" srcOrd="0" destOrd="0" parTransId="{0A0F9060-0673-4A9E-96C8-9F5B8D5F6238}" sibTransId="{348925BD-A257-40F1-BD20-B579EBBF5062}"/>
    <dgm:cxn modelId="{670A8764-E648-409C-9B0B-24B0CABA124E}" type="presOf" srcId="{A1C26339-14EC-4E55-B0FC-99F6EB147B38}" destId="{9EBF1D0C-3600-4BDC-9205-41717BC42A3A}" srcOrd="0" destOrd="0" presId="urn:microsoft.com/office/officeart/2016/7/layout/VerticalDownArrowProcess"/>
    <dgm:cxn modelId="{E2313068-499E-4A0A-8984-7C826DC1E56F}" type="presOf" srcId="{1377B434-1C11-4676-90F6-8D7E1A511934}" destId="{15501C86-8FE1-423D-B44A-BC4207382D94}" srcOrd="0" destOrd="0" presId="urn:microsoft.com/office/officeart/2016/7/layout/VerticalDownArrowProcess"/>
    <dgm:cxn modelId="{FAA9E74F-5D61-431B-A298-8C0CA33E8143}" type="presOf" srcId="{BDF79756-0580-49E0-A8FD-139F176295E1}" destId="{F1431EA1-A5BE-4075-9EA1-67E64DE8BC00}" srcOrd="0" destOrd="0" presId="urn:microsoft.com/office/officeart/2016/7/layout/VerticalDownArrowProcess"/>
    <dgm:cxn modelId="{B6A86A57-2553-4C0A-8789-5A1F63B88B39}" type="presOf" srcId="{A56802B8-427A-490A-834B-741F8C506199}" destId="{4908449B-2400-4494-9E86-DCC31B1AABAD}" srcOrd="1" destOrd="0" presId="urn:microsoft.com/office/officeart/2016/7/layout/VerticalDownArrowProcess"/>
    <dgm:cxn modelId="{3E906E8D-80E2-4F88-B0F9-E830CF24AE3E}" type="presOf" srcId="{0434480A-15D4-4ADE-A1A8-A5C5819F7437}" destId="{04BA5C12-5D4F-4965-BC86-51A82184329A}" srcOrd="0" destOrd="0" presId="urn:microsoft.com/office/officeart/2016/7/layout/VerticalDownArrowProcess"/>
    <dgm:cxn modelId="{2062A88E-BCA2-42DE-8CE1-5BF05466EAC5}" srcId="{A56802B8-427A-490A-834B-741F8C506199}" destId="{0434480A-15D4-4ADE-A1A8-A5C5819F7437}" srcOrd="0" destOrd="0" parTransId="{4BE9E087-61A5-4891-A95B-268A9C54ED88}" sibTransId="{710F855E-FE23-4C2B-A41A-7FAC84B43831}"/>
    <dgm:cxn modelId="{2A152FA0-A7A5-487A-BBFD-C601095FB068}" srcId="{AD74A791-33ED-4351-98A3-ADBF9E9A3239}" destId="{A1C26339-14EC-4E55-B0FC-99F6EB147B38}" srcOrd="2" destOrd="0" parTransId="{FE7BC272-45A8-48DF-AC1D-2B732079DA89}" sibTransId="{08210634-8280-415D-AB1D-706BFC8D9634}"/>
    <dgm:cxn modelId="{7B913EB0-7A13-43F3-AAD4-6467554D7FD3}" srcId="{A1C26339-14EC-4E55-B0FC-99F6EB147B38}" destId="{CE41B3E6-0127-4C49-906F-D4945D8707C2}" srcOrd="0" destOrd="0" parTransId="{46F0F2C1-B48F-430F-8ADF-F3C55AA4FE1B}" sibTransId="{33EEA76C-6B19-4832-862F-4075A03D1FF9}"/>
    <dgm:cxn modelId="{E8E7A5B5-5965-4526-8838-0420AD66D03E}" srcId="{1377B434-1C11-4676-90F6-8D7E1A511934}" destId="{BDF79756-0580-49E0-A8FD-139F176295E1}" srcOrd="0" destOrd="0" parTransId="{749BA20A-646D-419D-A129-CE2EE190A0A9}" sibTransId="{9FB1F9DB-4577-4F2C-BC2D-6F1A7AF5F5D0}"/>
    <dgm:cxn modelId="{BE3A81BD-3E36-46E2-9E8A-A3791D202CB0}" type="presOf" srcId="{1377B434-1C11-4676-90F6-8D7E1A511934}" destId="{7D8EDDD9-8C87-40CE-9AEF-84272FD54C6B}" srcOrd="1" destOrd="0" presId="urn:microsoft.com/office/officeart/2016/7/layout/VerticalDownArrowProcess"/>
    <dgm:cxn modelId="{4BD230D2-FF10-4DB5-8EA3-3E5730664928}" type="presOf" srcId="{A56802B8-427A-490A-834B-741F8C506199}" destId="{D05B4527-E7CB-48B9-A633-120A56A3F865}" srcOrd="0" destOrd="0" presId="urn:microsoft.com/office/officeart/2016/7/layout/VerticalDownArrowProcess"/>
    <dgm:cxn modelId="{2413F1DD-6A9D-4933-B897-BC8882C429FB}" type="presOf" srcId="{CE41B3E6-0127-4C49-906F-D4945D8707C2}" destId="{DBE476FC-8B69-49BB-8391-49D74AB189F0}" srcOrd="0" destOrd="0" presId="urn:microsoft.com/office/officeart/2016/7/layout/VerticalDownArrowProcess"/>
    <dgm:cxn modelId="{8102A5E6-8065-4CD5-8392-65009C9CDE22}" type="presOf" srcId="{AD74A791-33ED-4351-98A3-ADBF9E9A3239}" destId="{2673DF60-65C4-4E5C-8760-534F8DD7E9CC}" srcOrd="0" destOrd="0" presId="urn:microsoft.com/office/officeart/2016/7/layout/VerticalDownArrowProcess"/>
    <dgm:cxn modelId="{CE02B2D8-955F-475F-BB76-FA01065A072A}" type="presParOf" srcId="{2673DF60-65C4-4E5C-8760-534F8DD7E9CC}" destId="{8F4ECA32-4E6F-40C9-B329-D8CD007ACBDD}" srcOrd="0" destOrd="0" presId="urn:microsoft.com/office/officeart/2016/7/layout/VerticalDownArrowProcess"/>
    <dgm:cxn modelId="{0DF97B54-BE02-4A68-AD0F-7199F98B7B94}" type="presParOf" srcId="{8F4ECA32-4E6F-40C9-B329-D8CD007ACBDD}" destId="{9EBF1D0C-3600-4BDC-9205-41717BC42A3A}" srcOrd="0" destOrd="0" presId="urn:microsoft.com/office/officeart/2016/7/layout/VerticalDownArrowProcess"/>
    <dgm:cxn modelId="{AC83CE14-35B6-4093-825E-D74ABC84D09D}" type="presParOf" srcId="{8F4ECA32-4E6F-40C9-B329-D8CD007ACBDD}" destId="{DBE476FC-8B69-49BB-8391-49D74AB189F0}" srcOrd="1" destOrd="0" presId="urn:microsoft.com/office/officeart/2016/7/layout/VerticalDownArrowProcess"/>
    <dgm:cxn modelId="{A24E6EC5-3E07-4EF1-8A7B-54E249B649D7}" type="presParOf" srcId="{2673DF60-65C4-4E5C-8760-534F8DD7E9CC}" destId="{2DD95544-3E3E-4EB0-8139-7194273DDF62}" srcOrd="1" destOrd="0" presId="urn:microsoft.com/office/officeart/2016/7/layout/VerticalDownArrowProcess"/>
    <dgm:cxn modelId="{A9FC648C-496E-45E8-A7BC-B263A42D2ABE}" type="presParOf" srcId="{2673DF60-65C4-4E5C-8760-534F8DD7E9CC}" destId="{7409F459-963F-4CC2-B994-DBA1086EE6F2}" srcOrd="2" destOrd="0" presId="urn:microsoft.com/office/officeart/2016/7/layout/VerticalDownArrowProcess"/>
    <dgm:cxn modelId="{43518DA6-09AE-4750-9C23-9648B96D9330}" type="presParOf" srcId="{7409F459-963F-4CC2-B994-DBA1086EE6F2}" destId="{15501C86-8FE1-423D-B44A-BC4207382D94}" srcOrd="0" destOrd="0" presId="urn:microsoft.com/office/officeart/2016/7/layout/VerticalDownArrowProcess"/>
    <dgm:cxn modelId="{2A549F8B-B446-4542-92B4-DFC6E931EA2C}" type="presParOf" srcId="{7409F459-963F-4CC2-B994-DBA1086EE6F2}" destId="{7D8EDDD9-8C87-40CE-9AEF-84272FD54C6B}" srcOrd="1" destOrd="0" presId="urn:microsoft.com/office/officeart/2016/7/layout/VerticalDownArrowProcess"/>
    <dgm:cxn modelId="{55AD574B-D814-4EAA-A136-2E8DCBE5D9F8}" type="presParOf" srcId="{7409F459-963F-4CC2-B994-DBA1086EE6F2}" destId="{F1431EA1-A5BE-4075-9EA1-67E64DE8BC00}" srcOrd="2" destOrd="0" presId="urn:microsoft.com/office/officeart/2016/7/layout/VerticalDownArrowProcess"/>
    <dgm:cxn modelId="{E4E73F69-E4FF-412E-8041-285AF79104E3}" type="presParOf" srcId="{2673DF60-65C4-4E5C-8760-534F8DD7E9CC}" destId="{98D34504-83C1-43A7-9342-7C5E4C99E71A}" srcOrd="3" destOrd="0" presId="urn:microsoft.com/office/officeart/2016/7/layout/VerticalDownArrowProcess"/>
    <dgm:cxn modelId="{84A89795-2F6A-417D-BA0B-253E1CE6A75E}" type="presParOf" srcId="{2673DF60-65C4-4E5C-8760-534F8DD7E9CC}" destId="{5DA10871-28D4-4027-8CDE-AF0D003BD24E}" srcOrd="4" destOrd="0" presId="urn:microsoft.com/office/officeart/2016/7/layout/VerticalDownArrowProcess"/>
    <dgm:cxn modelId="{58C138C3-9BAA-4047-9E59-E14304DF1E1D}" type="presParOf" srcId="{5DA10871-28D4-4027-8CDE-AF0D003BD24E}" destId="{D05B4527-E7CB-48B9-A633-120A56A3F865}" srcOrd="0" destOrd="0" presId="urn:microsoft.com/office/officeart/2016/7/layout/VerticalDownArrowProcess"/>
    <dgm:cxn modelId="{8F148166-5828-4042-82BC-152511590F74}" type="presParOf" srcId="{5DA10871-28D4-4027-8CDE-AF0D003BD24E}" destId="{4908449B-2400-4494-9E86-DCC31B1AABAD}" srcOrd="1" destOrd="0" presId="urn:microsoft.com/office/officeart/2016/7/layout/VerticalDownArrowProcess"/>
    <dgm:cxn modelId="{6898E32A-7EB7-4A41-9089-F4BF2DAEED54}" type="presParOf" srcId="{5DA10871-28D4-4027-8CDE-AF0D003BD24E}" destId="{04BA5C12-5D4F-4965-BC86-51A82184329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4B60B-2A48-4F6A-9680-CE469EC5CFE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38002-832A-42CD-B40E-B484E932F5F7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 Overview of Machine Learning</a:t>
          </a:r>
        </a:p>
      </dsp:txBody>
      <dsp:txXfrm>
        <a:off x="0" y="0"/>
        <a:ext cx="10515600" cy="543917"/>
      </dsp:txXfrm>
    </dsp:sp>
    <dsp:sp modelId="{992C787A-1981-4CF1-9B6B-6FAA928916C3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B2017-D806-4FF4-BB39-33A8D495ECB7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 – Hands on with scikit-learn and TensorFlow</a:t>
          </a:r>
        </a:p>
      </dsp:txBody>
      <dsp:txXfrm>
        <a:off x="0" y="543917"/>
        <a:ext cx="10515600" cy="543917"/>
      </dsp:txXfrm>
    </dsp:sp>
    <dsp:sp modelId="{0E05BE27-5A0E-4829-B98A-DD9C4DFCC49E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62849-37C5-4CAA-A1F9-BFF1BCC5C6E6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Understanding Azure Machine Learning service</a:t>
          </a:r>
        </a:p>
      </dsp:txBody>
      <dsp:txXfrm>
        <a:off x="0" y="1087834"/>
        <a:ext cx="10515600" cy="543917"/>
      </dsp:txXfrm>
    </dsp:sp>
    <dsp:sp modelId="{0A38A501-DFA0-411C-98D6-DA3F93DFDF75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DDD08-D631-4314-B0DA-B676CA4314EF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 – Your First Machine Learning Experiment in the Cloud</a:t>
          </a:r>
        </a:p>
      </dsp:txBody>
      <dsp:txXfrm>
        <a:off x="0" y="1631751"/>
        <a:ext cx="10515600" cy="543917"/>
      </dsp:txXfrm>
    </dsp:sp>
    <dsp:sp modelId="{81ACFDF9-1314-4AF0-911A-721F425BF34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293F5-44C1-4CD9-AE9A-BC4F42252C41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Advanced Experimentation Techniques in Azure Machine Learning service</a:t>
          </a:r>
        </a:p>
      </dsp:txBody>
      <dsp:txXfrm>
        <a:off x="0" y="2175669"/>
        <a:ext cx="10515600" cy="543917"/>
      </dsp:txXfrm>
    </dsp:sp>
    <dsp:sp modelId="{C5790B17-A087-4CD2-9B4C-9FB3C3D065FC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2A220-26BB-4D5F-AF92-EEC22C83866A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 – Hands-on Advanced Experimentation in Azure Machine Learning service</a:t>
          </a:r>
        </a:p>
      </dsp:txBody>
      <dsp:txXfrm>
        <a:off x="0" y="2719586"/>
        <a:ext cx="10515600" cy="543917"/>
      </dsp:txXfrm>
    </dsp:sp>
    <dsp:sp modelId="{EEB4879A-6802-4586-B07B-AD0D81FEC1A4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2031B-6EE0-4DBD-86FA-F3B7C8B483BC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Intersection of Data Science and DevOps</a:t>
          </a:r>
        </a:p>
      </dsp:txBody>
      <dsp:txXfrm>
        <a:off x="0" y="3263503"/>
        <a:ext cx="10515600" cy="543917"/>
      </dsp:txXfrm>
    </dsp:sp>
    <dsp:sp modelId="{8C63F29F-F418-4A63-BD2C-7392DA4382DA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9452A-4658-45BD-A0FF-CC7DB237BD6A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 – Automating your Machine Learning Pipeline in the Cloud</a:t>
          </a:r>
        </a:p>
      </dsp:txBody>
      <dsp:txXfrm>
        <a:off x="0" y="3807420"/>
        <a:ext cx="10515600" cy="543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4B60B-2A48-4F6A-9680-CE469EC5CFE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38002-832A-42CD-B40E-B484E932F5F7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 Overview of Machine Learning</a:t>
          </a:r>
        </a:p>
      </dsp:txBody>
      <dsp:txXfrm>
        <a:off x="0" y="0"/>
        <a:ext cx="10515600" cy="543917"/>
      </dsp:txXfrm>
    </dsp:sp>
    <dsp:sp modelId="{992C787A-1981-4CF1-9B6B-6FAA928916C3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B2017-D806-4FF4-BB39-33A8D495ECB7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 – Hands on with scikit-learn and TensorFlow</a:t>
          </a:r>
        </a:p>
      </dsp:txBody>
      <dsp:txXfrm>
        <a:off x="0" y="543917"/>
        <a:ext cx="10515600" cy="543917"/>
      </dsp:txXfrm>
    </dsp:sp>
    <dsp:sp modelId="{0E05BE27-5A0E-4829-B98A-DD9C4DFCC49E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62849-37C5-4CAA-A1F9-BFF1BCC5C6E6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65000"/>
                </a:schemeClr>
              </a:solidFill>
            </a:rPr>
            <a:t>Understanding Azure Machine Learning service</a:t>
          </a:r>
        </a:p>
      </dsp:txBody>
      <dsp:txXfrm>
        <a:off x="0" y="1087834"/>
        <a:ext cx="10515600" cy="543917"/>
      </dsp:txXfrm>
    </dsp:sp>
    <dsp:sp modelId="{0A38A501-DFA0-411C-98D6-DA3F93DFDF75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DDD08-D631-4314-B0DA-B676CA4314EF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65000"/>
                </a:schemeClr>
              </a:solidFill>
            </a:rPr>
            <a:t>Lab – Your First Machine Learning Experiment in the Cloud</a:t>
          </a:r>
        </a:p>
      </dsp:txBody>
      <dsp:txXfrm>
        <a:off x="0" y="1631751"/>
        <a:ext cx="10515600" cy="543917"/>
      </dsp:txXfrm>
    </dsp:sp>
    <dsp:sp modelId="{81ACFDF9-1314-4AF0-911A-721F425BF34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293F5-44C1-4CD9-AE9A-BC4F42252C41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65000"/>
                </a:schemeClr>
              </a:solidFill>
            </a:rPr>
            <a:t>Advanced Experimentation Techniques in Azure Machine Learning service</a:t>
          </a:r>
        </a:p>
      </dsp:txBody>
      <dsp:txXfrm>
        <a:off x="0" y="2175669"/>
        <a:ext cx="10515600" cy="543917"/>
      </dsp:txXfrm>
    </dsp:sp>
    <dsp:sp modelId="{C5790B17-A087-4CD2-9B4C-9FB3C3D065FC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2A220-26BB-4D5F-AF92-EEC22C83866A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65000"/>
                </a:schemeClr>
              </a:solidFill>
            </a:rPr>
            <a:t>Lab – Hands-on Advanced Experimentation in Azure Machine Learning service</a:t>
          </a:r>
        </a:p>
      </dsp:txBody>
      <dsp:txXfrm>
        <a:off x="0" y="2719586"/>
        <a:ext cx="10515600" cy="543917"/>
      </dsp:txXfrm>
    </dsp:sp>
    <dsp:sp modelId="{EEB4879A-6802-4586-B07B-AD0D81FEC1A4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2031B-6EE0-4DBD-86FA-F3B7C8B483BC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65000"/>
                </a:schemeClr>
              </a:solidFill>
            </a:rPr>
            <a:t>The Intersection of Data Science and DevOps</a:t>
          </a:r>
        </a:p>
      </dsp:txBody>
      <dsp:txXfrm>
        <a:off x="0" y="3263503"/>
        <a:ext cx="10515600" cy="543917"/>
      </dsp:txXfrm>
    </dsp:sp>
    <dsp:sp modelId="{8C63F29F-F418-4A63-BD2C-7392DA4382DA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9452A-4658-45BD-A0FF-CC7DB237BD6A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65000"/>
                </a:schemeClr>
              </a:solidFill>
            </a:rPr>
            <a:t>Lab – Automating your Machine Learning Pipeline in the Cloud</a:t>
          </a:r>
        </a:p>
      </dsp:txBody>
      <dsp:txXfrm>
        <a:off x="0" y="3807420"/>
        <a:ext cx="10515600" cy="543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C3FC0-45ED-44BA-8C0F-2B8FD79E7003}">
      <dsp:nvSpPr>
        <dsp:cNvPr id="0" name=""/>
        <dsp:cNvSpPr/>
      </dsp:nvSpPr>
      <dsp:spPr>
        <a:xfrm>
          <a:off x="599625" y="233922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CA4DD-7E07-46B3-A97F-01729B60E8CF}">
      <dsp:nvSpPr>
        <dsp:cNvPr id="0" name=""/>
        <dsp:cNvSpPr/>
      </dsp:nvSpPr>
      <dsp:spPr>
        <a:xfrm>
          <a:off x="994500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8D14E-8E61-4123-96D5-777497004CA9}">
      <dsp:nvSpPr>
        <dsp:cNvPr id="0" name=""/>
        <dsp:cNvSpPr/>
      </dsp:nvSpPr>
      <dsp:spPr>
        <a:xfrm>
          <a:off x="7313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finding (and exploiting) </a:t>
          </a:r>
          <a:r>
            <a:rPr lang="en-US" sz="1500" b="1" kern="1200"/>
            <a:t>patterns</a:t>
          </a:r>
          <a:r>
            <a:rPr lang="en-US" sz="1500" kern="1200"/>
            <a:t> in data</a:t>
          </a:r>
        </a:p>
      </dsp:txBody>
      <dsp:txXfrm>
        <a:off x="7313" y="2663922"/>
        <a:ext cx="3037500" cy="720000"/>
      </dsp:txXfrm>
    </dsp:sp>
    <dsp:sp modelId="{4B2930E6-0638-475B-81D4-EC30258E03B6}">
      <dsp:nvSpPr>
        <dsp:cNvPr id="0" name=""/>
        <dsp:cNvSpPr/>
      </dsp:nvSpPr>
      <dsp:spPr>
        <a:xfrm>
          <a:off x="4168688" y="233922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198EE-65B2-4355-9ECF-00E9E3DC3FA5}">
      <dsp:nvSpPr>
        <dsp:cNvPr id="0" name=""/>
        <dsp:cNvSpPr/>
      </dsp:nvSpPr>
      <dsp:spPr>
        <a:xfrm>
          <a:off x="4563563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37475-AF5E-4A1C-87FF-44F7A4A43EAF}">
      <dsp:nvSpPr>
        <dsp:cNvPr id="0" name=""/>
        <dsp:cNvSpPr/>
      </dsp:nvSpPr>
      <dsp:spPr>
        <a:xfrm>
          <a:off x="3576376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replacing “human writing code” with “human supplying data”</a:t>
          </a:r>
        </a:p>
      </dsp:txBody>
      <dsp:txXfrm>
        <a:off x="3576376" y="2663922"/>
        <a:ext cx="3037500" cy="720000"/>
      </dsp:txXfrm>
    </dsp:sp>
    <dsp:sp modelId="{85BE96C6-C37A-462F-96DB-29CA74AE3D6C}">
      <dsp:nvSpPr>
        <dsp:cNvPr id="0" name=""/>
        <dsp:cNvSpPr/>
      </dsp:nvSpPr>
      <dsp:spPr>
        <a:xfrm>
          <a:off x="7737751" y="233922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A47C-6C7C-4B20-A21F-003287C80B1A}">
      <dsp:nvSpPr>
        <dsp:cNvPr id="0" name=""/>
        <dsp:cNvSpPr/>
      </dsp:nvSpPr>
      <dsp:spPr>
        <a:xfrm>
          <a:off x="8132626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F1FB0-D8F4-4265-BDFE-2C9AAD5455A8}">
      <dsp:nvSpPr>
        <dsp:cNvPr id="0" name=""/>
        <dsp:cNvSpPr/>
      </dsp:nvSpPr>
      <dsp:spPr>
        <a:xfrm>
          <a:off x="7145438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starts with a </a:t>
          </a:r>
          <a:r>
            <a:rPr lang="en-US" sz="1500" i="1" kern="1200"/>
            <a:t>sharp</a:t>
          </a:r>
          <a:r>
            <a:rPr lang="en-US" sz="1500" kern="1200"/>
            <a:t> question</a:t>
          </a:r>
        </a:p>
      </dsp:txBody>
      <dsp:txXfrm>
        <a:off x="7145438" y="2663922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C191F-1931-460F-BA3E-2759EF212924}">
      <dsp:nvSpPr>
        <dsp:cNvPr id="0" name=""/>
        <dsp:cNvSpPr/>
      </dsp:nvSpPr>
      <dsp:spPr>
        <a:xfrm>
          <a:off x="5011780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Test Candidate Model with unseen data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Select </a:t>
          </a:r>
          <a:r>
            <a:rPr lang="en-US" sz="1400" i="1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good enough </a:t>
          </a: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model</a:t>
          </a:r>
        </a:p>
      </dsp:txBody>
      <dsp:txXfrm>
        <a:off x="5852917" y="4156276"/>
        <a:ext cx="1797595" cy="1224300"/>
      </dsp:txXfrm>
    </dsp:sp>
    <dsp:sp modelId="{8686AA24-1B54-4BCE-BB90-F5BD8DB4FE97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Deploy Chosen Model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Application posts to API</a:t>
          </a:r>
        </a:p>
      </dsp:txBody>
      <dsp:txXfrm>
        <a:off x="579956" y="4156276"/>
        <a:ext cx="1797595" cy="1224300"/>
      </dsp:txXfrm>
    </dsp:sp>
    <dsp:sp modelId="{BB23BBC5-2295-4188-948D-669AC55DE16E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Apply learning algorithm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Select Candidate model</a:t>
          </a:r>
        </a:p>
      </dsp:txBody>
      <dsp:txXfrm>
        <a:off x="5750448" y="38090"/>
        <a:ext cx="1797595" cy="1224300"/>
      </dsp:txXfrm>
    </dsp:sp>
    <dsp:sp modelId="{68BBFF91-AE0A-49A1-AEB9-363510D7FD39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Find, Select and/or Create Data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Apply preprocessing</a:t>
          </a:r>
          <a:endParaRPr lang="en-US" sz="1400" kern="1200" dirty="0">
            <a:solidFill>
              <a:schemeClr val="tx1"/>
            </a:solidFill>
            <a:ea typeface="Segoe UI" pitchFamily="34" charset="0"/>
            <a:cs typeface="Segoe UI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  <a:ea typeface="Segoe UI" pitchFamily="34" charset="0"/>
              <a:cs typeface="Segoe UI" pitchFamily="34" charset="0"/>
            </a:rPr>
            <a:t>Feature Engineering</a:t>
          </a:r>
          <a:endParaRPr lang="en-US" sz="1400" kern="1200" dirty="0">
            <a:solidFill>
              <a:schemeClr val="tx1"/>
            </a:solidFill>
            <a:ea typeface="Segoe UI" pitchFamily="34" charset="0"/>
            <a:cs typeface="Segoe UI" pitchFamily="34" charset="0"/>
          </a:endParaRPr>
        </a:p>
      </dsp:txBody>
      <dsp:txXfrm>
        <a:off x="579956" y="38090"/>
        <a:ext cx="1797595" cy="1224300"/>
      </dsp:txXfrm>
    </dsp:sp>
    <dsp:sp modelId="{3ACF0A57-6938-4580-9A9C-15D3A0F21010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Prepare Data</a:t>
          </a:r>
        </a:p>
      </dsp:txBody>
      <dsp:txXfrm>
        <a:off x="2350740" y="996074"/>
        <a:ext cx="1659072" cy="1659072"/>
      </dsp:txXfrm>
    </dsp:sp>
    <dsp:sp modelId="{3449A328-CC52-4353-A457-ABF2B127EFDA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Train Model</a:t>
          </a:r>
        </a:p>
      </dsp:txBody>
      <dsp:txXfrm rot="-5400000">
        <a:off x="4118186" y="996074"/>
        <a:ext cx="1659072" cy="1659072"/>
      </dsp:txXfrm>
    </dsp:sp>
    <dsp:sp modelId="{055E4F98-49A7-4D2E-BF4D-114FECD5E2AD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Test Model</a:t>
          </a:r>
        </a:p>
      </dsp:txBody>
      <dsp:txXfrm rot="10800000">
        <a:off x="4118186" y="2763520"/>
        <a:ext cx="1659072" cy="1659072"/>
      </dsp:txXfrm>
    </dsp:sp>
    <dsp:sp modelId="{E2211DA3-02A2-419B-9C99-835A77C4156A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Deploy Model</a:t>
          </a:r>
        </a:p>
      </dsp:txBody>
      <dsp:txXfrm rot="5400000">
        <a:off x="2350740" y="2763520"/>
        <a:ext cx="1659072" cy="1659072"/>
      </dsp:txXfrm>
    </dsp:sp>
    <dsp:sp modelId="{A92BFFE7-4781-4543-AFC4-FE38D2DC9626}">
      <dsp:nvSpPr>
        <dsp:cNvPr id="0" name=""/>
        <dsp:cNvSpPr/>
      </dsp:nvSpPr>
      <dsp:spPr>
        <a:xfrm>
          <a:off x="3658954" y="2221653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450A2-3779-4B8A-A7F4-2E5720C6CDBD}">
      <dsp:nvSpPr>
        <dsp:cNvPr id="0" name=""/>
        <dsp:cNvSpPr/>
      </dsp:nvSpPr>
      <dsp:spPr>
        <a:xfrm rot="10800000">
          <a:off x="3658954" y="249258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E36E0-834A-4170-B308-6A17F3E7E787}">
      <dsp:nvSpPr>
        <dsp:cNvPr id="0" name=""/>
        <dsp:cNvSpPr/>
      </dsp:nvSpPr>
      <dsp:spPr>
        <a:xfrm>
          <a:off x="0" y="444805"/>
          <a:ext cx="4601987" cy="276119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sp:txBody>
      <dsp:txXfrm>
        <a:off x="80873" y="525678"/>
        <a:ext cx="4440241" cy="2599446"/>
      </dsp:txXfrm>
    </dsp:sp>
    <dsp:sp modelId="{076C0989-EFB0-4F1B-A18D-6E6DBB7818FA}">
      <dsp:nvSpPr>
        <dsp:cNvPr id="0" name=""/>
        <dsp:cNvSpPr/>
      </dsp:nvSpPr>
      <dsp:spPr>
        <a:xfrm>
          <a:off x="5062726" y="1254755"/>
          <a:ext cx="976765" cy="1141292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solidFill>
            <a:srgbClr val="67676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5062726" y="1483013"/>
        <a:ext cx="683736" cy="684776"/>
      </dsp:txXfrm>
    </dsp:sp>
    <dsp:sp modelId="{A28C9494-3778-4881-B8AA-822110BE4FEE}">
      <dsp:nvSpPr>
        <dsp:cNvPr id="0" name=""/>
        <dsp:cNvSpPr/>
      </dsp:nvSpPr>
      <dsp:spPr>
        <a:xfrm>
          <a:off x="6444941" y="444805"/>
          <a:ext cx="4601987" cy="276119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sp:txBody>
      <dsp:txXfrm>
        <a:off x="6525814" y="525678"/>
        <a:ext cx="4440241" cy="25994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E36E0-834A-4170-B308-6A17F3E7E787}">
      <dsp:nvSpPr>
        <dsp:cNvPr id="0" name=""/>
        <dsp:cNvSpPr/>
      </dsp:nvSpPr>
      <dsp:spPr>
        <a:xfrm>
          <a:off x="341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sp:txBody>
      <dsp:txXfrm>
        <a:off x="51349" y="1005646"/>
        <a:ext cx="2800527" cy="1639510"/>
      </dsp:txXfrm>
    </dsp:sp>
    <dsp:sp modelId="{076C0989-EFB0-4F1B-A18D-6E6DBB7818FA}">
      <dsp:nvSpPr>
        <dsp:cNvPr id="0" name=""/>
        <dsp:cNvSpPr/>
      </dsp:nvSpPr>
      <dsp:spPr>
        <a:xfrm>
          <a:off x="3195481" y="1465486"/>
          <a:ext cx="620304" cy="71983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solidFill>
            <a:srgbClr val="67676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195481" y="1609452"/>
        <a:ext cx="434213" cy="431898"/>
      </dsp:txXfrm>
    </dsp:sp>
    <dsp:sp modelId="{809F79EC-19CF-42ED-BABB-72F2DFB56DBE}">
      <dsp:nvSpPr>
        <dsp:cNvPr id="0" name=""/>
        <dsp:cNvSpPr/>
      </dsp:nvSpPr>
      <dsp:spPr>
        <a:xfrm>
          <a:off x="4073271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dev</a:t>
          </a:r>
        </a:p>
      </dsp:txBody>
      <dsp:txXfrm>
        <a:off x="4124279" y="1005646"/>
        <a:ext cx="2800527" cy="1639510"/>
      </dsp:txXfrm>
    </dsp:sp>
    <dsp:sp modelId="{AD361EE1-C22E-4B38-9194-23FAFBB69594}">
      <dsp:nvSpPr>
        <dsp:cNvPr id="0" name=""/>
        <dsp:cNvSpPr/>
      </dsp:nvSpPr>
      <dsp:spPr>
        <a:xfrm>
          <a:off x="7266069" y="1465486"/>
          <a:ext cx="615339" cy="7198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266069" y="1609452"/>
        <a:ext cx="430737" cy="431898"/>
      </dsp:txXfrm>
    </dsp:sp>
    <dsp:sp modelId="{A28C9494-3778-4881-B8AA-822110BE4FEE}">
      <dsp:nvSpPr>
        <dsp:cNvPr id="0" name=""/>
        <dsp:cNvSpPr/>
      </dsp:nvSpPr>
      <dsp:spPr>
        <a:xfrm>
          <a:off x="8136832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sp:txBody>
      <dsp:txXfrm>
        <a:off x="8187840" y="1005646"/>
        <a:ext cx="2800527" cy="16395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F1D0C-3600-4BDC-9205-41717BC42A3A}">
      <dsp:nvSpPr>
        <dsp:cNvPr id="0" name=""/>
        <dsp:cNvSpPr/>
      </dsp:nvSpPr>
      <dsp:spPr>
        <a:xfrm>
          <a:off x="0" y="4430271"/>
          <a:ext cx="1628400" cy="14541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27584" rIns="115812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Redeem</a:t>
          </a:r>
        </a:p>
      </dsp:txBody>
      <dsp:txXfrm>
        <a:off x="0" y="4430271"/>
        <a:ext cx="1628400" cy="1454114"/>
      </dsp:txXfrm>
    </dsp:sp>
    <dsp:sp modelId="{DBE476FC-8B69-49BB-8391-49D74AB189F0}">
      <dsp:nvSpPr>
        <dsp:cNvPr id="0" name=""/>
        <dsp:cNvSpPr/>
      </dsp:nvSpPr>
      <dsp:spPr>
        <a:xfrm>
          <a:off x="1628400" y="4430271"/>
          <a:ext cx="4885203" cy="14541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 to www.microsoftazurepass.com to redeem a $100 Azure Credit</a:t>
          </a:r>
        </a:p>
      </dsp:txBody>
      <dsp:txXfrm>
        <a:off x="1628400" y="4430271"/>
        <a:ext cx="4885203" cy="1454114"/>
      </dsp:txXfrm>
    </dsp:sp>
    <dsp:sp modelId="{7D8EDDD9-8C87-40CE-9AEF-84272FD54C6B}">
      <dsp:nvSpPr>
        <dsp:cNvPr id="0" name=""/>
        <dsp:cNvSpPr/>
      </dsp:nvSpPr>
      <dsp:spPr>
        <a:xfrm rot="10800000">
          <a:off x="0" y="2215655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56032" rIns="1158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 rot="-10800000">
        <a:off x="0" y="2215655"/>
        <a:ext cx="1628400" cy="1453677"/>
      </dsp:txXfrm>
    </dsp:sp>
    <dsp:sp modelId="{F1431EA1-A5BE-4075-9EA1-67E64DE8BC00}">
      <dsp:nvSpPr>
        <dsp:cNvPr id="0" name=""/>
        <dsp:cNvSpPr/>
      </dsp:nvSpPr>
      <dsp:spPr>
        <a:xfrm>
          <a:off x="1628400" y="2215655"/>
          <a:ext cx="4885203" cy="14536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 to aka.ms/globalaiazure to create and Azure Account</a:t>
          </a:r>
        </a:p>
      </dsp:txBody>
      <dsp:txXfrm>
        <a:off x="1628400" y="2215655"/>
        <a:ext cx="4885203" cy="1453677"/>
      </dsp:txXfrm>
    </dsp:sp>
    <dsp:sp modelId="{4908449B-2400-4494-9E86-DCC31B1AABAD}">
      <dsp:nvSpPr>
        <dsp:cNvPr id="0" name=""/>
        <dsp:cNvSpPr/>
      </dsp:nvSpPr>
      <dsp:spPr>
        <a:xfrm rot="10800000">
          <a:off x="0" y="1040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56032" rIns="1158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Claim</a:t>
          </a:r>
        </a:p>
      </dsp:txBody>
      <dsp:txXfrm rot="-10800000">
        <a:off x="0" y="1040"/>
        <a:ext cx="1628400" cy="1453677"/>
      </dsp:txXfrm>
    </dsp:sp>
    <dsp:sp modelId="{04BA5C12-5D4F-4965-BC86-51A82184329A}">
      <dsp:nvSpPr>
        <dsp:cNvPr id="0" name=""/>
        <dsp:cNvSpPr/>
      </dsp:nvSpPr>
      <dsp:spPr>
        <a:xfrm>
          <a:off x="1628400" y="1040"/>
          <a:ext cx="4885203" cy="14536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Claim a pass over at aka.ms/dlworkshop </a:t>
          </a:r>
        </a:p>
      </dsp:txBody>
      <dsp:txXfrm>
        <a:off x="1628400" y="1040"/>
        <a:ext cx="4885203" cy="1453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07T19:54:58.908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2" units="cm"/>
      <inkml:brushProperty name="height" value="0.2" units="cm"/>
      <inkml:brushProperty name="color" value="#F6630D"/>
    </inkml:brush>
    <inkml:brush xml:id="br2">
      <inkml:brushProperty name="width" value="0.2" units="cm"/>
      <inkml:brushProperty name="height" value="0.2" units="cm"/>
      <inkml:brushProperty name="color" value="#FFC114"/>
    </inkml:brush>
    <inkml:brush xml:id="br3">
      <inkml:brushProperty name="width" value="0.2" units="cm"/>
      <inkml:brushProperty name="height" value="0.2" units="cm"/>
      <inkml:brushProperty name="color" value="#008C3A"/>
    </inkml:brush>
    <inkml:brush xml:id="br4">
      <inkml:brushProperty name="width" value="0.2" units="cm"/>
      <inkml:brushProperty name="height" value="0.2" units="cm"/>
      <inkml:brushProperty name="color" value="#004F8B"/>
    </inkml:brush>
    <inkml:brush xml:id="br5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2319 1059 4180 0 0,'0'3'754'0'0,"0"0"-66"0"0,0 0-61 0 0,1 0-59 0 0,-1 0-57 0 0,1 0-53 0 0,-1 0-52 0 0,1-1-49 0 0,0 2 94 0 0,0-1-95 0 0,1 0-86 0 0,0 0-77 0 0,0 0-68 0 0,0-1-59 0 0,0 0-51 0 0,1 0-41 0 0,2 2-109 0 0,10 1-296 0 0,-8-4 353 0 0,-2 0 85 0 0,1-1 89 0 0,1 1 110 0 0,-4-1-56 0 0,0 0 36 0 0,2 0-156 0 0,0-1 0 0 0,0 1 0 0 0,1-1 0 0 0,-1 0 0 0 0,-1 0 0 0 0,5-2-30 0 0,-3 1 19 0 0,-1-1 0 0 0,1 1-1 0 0,-1-1 1 0 0,0 0 0 0 0,3-3-19 0 0,0 1 9 0 0,-1-2 0 0 0,-1 1 0 0 0,1-1 1 0 0,-1 0-1 0 0,0 0 0 0 0,0-1 1 0 0,4-7-10 0 0,-3 2 24 0 0,-1 1 1 0 0,0-1 0 0 0,2-6-25 0 0,4-21 120 0 0,-6 8 50 0 0,-4 3 83 0 0,-3 11-181 0 0,0 0 50 0 0,-2 1 64 0 0,-2 1 81 0 0,-2 1 97 0 0,-4 3 114 0 0,4 7-192 0 0,-1 1 35 0 0,-1 1 36 0 0,-1 2 39 0 0,3 0-375 0 0,1 1 1 0 0,0 0 0 0 0,-1 1 0 0 0,1-1 0 0 0,-1 1-1 0 0,1 1 1 0 0,0-1 0 0 0,0 1 0 0 0,-1 0-22 0 0,-3 2 18 0 0,0 0 1 0 0,1 1-1 0 0,-1 0 1 0 0,1 1-1 0 0,-3 2-18 0 0,-3 4 5 0 0,0 0 0 0 0,1 1-1 0 0,0 1 1 0 0,1 0 0 0 0,1 1-1 0 0,0 0-4 0 0,3-2 6 0 0,1 0 1 0 0,1 0-1 0 0,-1 0 0 0 0,1 3-6 0 0,0 3 24 0 0,0 1-1 0 0,1-1 1 0 0,1 1 0 0 0,-2 16-24 0 0,3-5 49 0 0,1-1 1 0 0,1 28-50 0 0,6 20 31 0 0,-2-64-43 0 0,0-1 0 0 0,0 1 0 0 0,1-1 0 0 0,1 0 0 0 0,0 1 0 0 0,1-1 0 0 0,0-1 0 0 0,1 1-1 0 0,1-1 1 0 0,0 0 0 0 0,1-1 0 0 0,7 11 12 0 0,-7-14-4 0 0,0 1 0 0 0,1-1 1 0 0,0 0-1 0 0,0-1 0 0 0,0 0 0 0 0,11 6 4 0 0,23 7 35 0 0,6-6 46 0 0,-4-9-60 0 0,-26-6-38 0 0,1 0-50 0 0,1-3-73 0 0,-5-1-51 0 0,1-1-81 0 0,-1-2-96 0 0,0-1-108 0 0,3-2-203 0 0,0-1-60 0 0,0-1-59 0 0,0 1-55 0 0,5-4-316 0 0,0 0-80 0 0,0 1-73 0 0,0 1-68 0 0,-12 7 552 0 0,6-2-494 0 0,-18 9 1328 0 0</inkml:trace>
  <inkml:trace contextRef="#ctx0" brushRef="#br0" timeOffset="373.977">3424 618 9797 0 0,'0'0'661'0'0,"0"0"-281"0"0,0 0-22 0 0,0 0-116 0 0,-1 0-111 0 0,-19 3 22 0 0,-33 8 34 0 0,15-3 2 0 0,23-5-55 0 0,1 1 48 0 0,1 0 42 0 0,0 0 36 0 0,-12 6 418 0 0,14-5-96 0 0,0 0-1 0 0,0 1 1 0 0,-6 6-582 0 0,1 0 545 0 0,3 0-531 0 0,3 2-43 0 0,9-12 11 0 0,0 1 0 0 0,0-1 0 0 0,0 1-1 0 0,0 0 1 0 0,1-1 0 0 0,-1 1 0 0 0,1-1-1 0 0,-1 1 1 0 0,1 2 18 0 0,4 19-205 0 0,-2-19 131 0 0,0 1-1 0 0,0-1 1 0 0,1 0 0 0 0,0 1 0 0 0,1 1 74 0 0,28 33-437 0 0,-7-16 219 0 0,-6-7 120 0 0,-1-2 102 0 0,-16-14 3 0 0,54 45-386 0 0,3-3 97 0 0,3 4 81 0 0,-2 2 86 0 0,-3 3 77 0 0,-7 5 66 0 0,-22-15-27 0 0,-13-8 35 0 0,-14-30-19 0 0,1 1 1 0 0,-1 1-1 0 0,0-1 1 0 0,-1 0 0 0 0,1 0-1 0 0,-1 0 1 0 0,0 3-18 0 0,-4 13 107 0 0,-6-2 38 0 0,-10 3-43 0 0,-4-3-121 0 0,-3-3-108 0 0,-2-3-96 0 0,-2-2-86 0 0,0-3-73 0 0,1-2-62 0 0,1-2-50 0 0,1-1-140 0 0,0-2 0 0 0,-1-1-1 0 0,-5-1 635 0 0,9-2-455 0 0,0 0-50 0 0,5-2 34 0 0,-1 0-53 0 0,2-1-63 0 0,-1-2-72 0 0,2-1-80 0 0,0 0-88 0 0,0-3-99 0 0,2 0-105 0 0,-8-9-944 0 0</inkml:trace>
  <inkml:trace contextRef="#ctx0" brushRef="#br0" timeOffset="1084.069">4125 185 6161 0 0,'0'0'1085'0'0,"0"0"-439"0"0,0 0-296 0 0,0 0-44 0 0,0 0-45 0 0,0 0-42 0 0,0 0 49 0 0,0 0 12 0 0,0 0 118 0 0,0 0-148 0 0,0 0 66 0 0,0 0-9 0 0,0 0 209 0 0,0 0 5 0 0,0 0-204 0 0,0 0 18 0 0,0 0-75 0 0,0 0-78 0 0,0 0-65 0 0,0 0-9 0 0,0 0-44 0 0,0 0 36 0 0,0 1-45 0 0,0 10 11 0 0,0 64 265 0 0,0 1-77 0 0,-1 0-67 0 0,1 0-56 0 0,-1 53-6 0 0,2 230-29 0 0,-1-283-45 0 0,2 0 35 0 0,12 196 142 0 0,-2-155-208 0 0,-5-61-148 0 0,-2-31 21 0 0,-3-11 8 0 0,2-1-37 0 0,-1 0-46 0 0,1 0-52 0 0,0-3-120 0 0,-2-4 141 0 0,-1-4 54 0 0,1 1-39 0 0,-1 0-46 0 0,1 0-55 0 0,0 0-162 0 0,1 0-112 0 0,-2-2 240 0 0,1 0-33 0 0,-1 0-36 0 0,0 0-38 0 0,1 0-38 0 0,-1-1-42 0 0,1 1-42 0 0,-1-1-46 0 0,1-1-45 0 0,-1 1-50 0 0,1 0-50 0 0,0-1-52 0 0,5-6-2150 0 0</inkml:trace>
  <inkml:trace contextRef="#ctx0" brushRef="#br0" timeOffset="1402.053">3814 977 6049 0 0,'-3'-1'203'0'0,"0"0"78"0"0,-1 1 64 0 0,1-1 54 0 0,-3 0 330 0 0,-4-1 1099 0 0,8 2-1310 0 0,1-1-53 0 0,0 1-131 0 0,1 0-61 0 0,2 0-72 0 0,-1 0-82 0 0,2 0-95 0 0,1 0-104 0 0,0 0-116 0 0,-1 0 51 0 0,0 0-33 0 0,35 2 394 0 0,17 3 237 0 0,-8-1-56 0 0,-16-2-175 0 0,-4-1-88 0 0,0 0-63 0 0,-4-1-219 0 0,-1 0 62 0 0,0 0 54 0 0,0 0 46 0 0,3 0 46 0 0,0-1 35 0 0,56-1 314 0 0,-46 1-260 0 0,6-1-58 0 0,-10 0-115 0 0,1 0-110 0 0,-16 1 19 0 0,-1 0-37 0 0,1 0-40 0 0,0-1-43 0 0,7 0-180 0 0,-1 0-102 0 0,1 0-112 0 0,0 0-121 0 0,-12 1 328 0 0,0-1-34 0 0,1 1-35 0 0,-1 0-35 0 0,0-1-38 0 0,1 1-37 0 0,-1 0-39 0 0,1-1-40 0 0,-6 1-233 0 0,0 0-86 0 0,1 0-284 0 0,4-1-735 0 0,-11 2 2008 0 0</inkml:trace>
  <inkml:trace contextRef="#ctx0" brushRef="#br0" timeOffset="1873.12">5028 834 4620 0 0,'0'0'1138'0'0,"0"0"-415"0"0,0 0-160 0 0,0 0-50 0 0,0 0 47 0 0,0 0-91 0 0,0 0-85 0 0,0 0-80 0 0,0 0-74 0 0,0 0-63 0 0,0 0-49 0 0,0 0-39 0 0,0 0-4 0 0,0 0-22 0 0,0 0 49 0 0,0 0-13 0 0,0 0 60 0 0,0 0 29 0 0,0 0 149 0 0,-1 19 230 0 0,1 3-398 0 0,-1 12 20 0 0,0-7-27 0 0,1 0 28 0 0,-1 6 74 0 0,1-29-222 0 0,0 39 200 0 0,1-1-69 0 0,6 97 184 0 0,0-80-140 0 0,6 37-99 0 0,-5-35-65 0 0,-2-20-90 0 0,-1-8-66 0 0,2 0-88 0 0,-5-23 15 0 0,0-2 63 0 0,-1-2 10 0 0,0-2-28 0 0,0 1-61 0 0,-1-2-26 0 0,1 1-67 0 0,-1 0-76 0 0,0-1-88 0 0,0-2-198 0 0,0 0 64 0 0,0 0 59 0 0,1-1 53 0 0,-1 0 46 0 0,1 0 42 0 0,0-1-295 0 0,0 0 207 0 0,1-5-749 0 0,-2 3 659 0 0,1-6-630 0 0,-1-8-702 0 0</inkml:trace>
  <inkml:trace contextRef="#ctx0" brushRef="#br0" timeOffset="2039.053">4945 460 8633 0 0,'0'0'544'0'0,"0"0"-267"0"0,0 0-164 0 0,0 0-40 0 0,0 0-13 0 0,0 0-71 0 0,0 0-40 0 0,0 0-40 0 0,0 0-74 0 0,0 0-88 0 0,0 0-91 0 0,0 0-105 0 0,0 0 173 0 0,0 0-44 0 0,0 0-48 0 0,-1-1-46 0 0,0-2-45 0 0,-2-3-39 0 0,-2-4-39 0 0,-1-1-38 0 0,1-1-38 0 0,2 2-39 0 0,3 0-465 0 0,10 4-658 0 0</inkml:trace>
  <inkml:trace contextRef="#ctx0" brushRef="#br0" timeOffset="2506.082">5418 876 6809 0 0,'-3'8'563'0'0,"1"1"-65"0"0,0 0-60 0 0,-1 0-56 0 0,1 0-52 0 0,1 1-47 0 0,-1-1-44 0 0,1 1-39 0 0,-2 8 95 0 0,2 1-103 0 0,0 3-58 0 0,1 27 85 0 0,1-31-90 0 0,0-5 15 0 0,1 0 51 0 0,0-1 63 0 0,0 1 75 0 0,3 10-103 0 0,3 1-46 0 0,1-1-43 0 0,2-1-40 0 0,17 21-1 0 0,5-5-115 0 0,-2-12-60 0 0,3-5-40 0 0,-26-16 76 0 0,0-1-1 0 0,1-1 0 0 0,-1 0 1 0 0,1 0-1 0 0,0-1 0 0 0,0 0 0 0 0,0 0 1 0 0,0-1-1 0 0,0 0 0 0 0,0-1 1 0 0,9 0 39 0 0,7-6-102 0 0,-1-4 53 0 0,-3-6 44 0 0,-1-2 35 0 0,-6 2 40 0 0,-1-1 1 0 0,-1 0-1 0 0,0-1 0 0 0,-1-2-70 0 0,12-21 62 0 0,-4-2-35 0 0,-1-9-30 0 0,-13 31-25 0 0,0 0 1 0 0,1-18 27 0 0,-4 21-19 0 0,-1 0 0 0 0,-1-1-1 0 0,-1 1 1 0 0,0 0 0 0 0,-1 0 0 0 0,-3-10 19 0 0,1 12-4 0 0,-1 0 1 0 0,0 0 0 0 0,-1 0 0 0 0,-6-9 3 0 0,-10-16 50 0 0,15 30 9 0 0,-1 0 0 0 0,0 0 0 0 0,-1 1 0 0 0,-1-2-59 0 0,4 6 37 0 0,0 1-1 0 0,0 0 1 0 0,0 0 0 0 0,-1 0-1 0 0,0 1 1 0 0,0 0-1 0 0,-4-2-36 0 0,5 4 15 0 0,0-1-1 0 0,-1 1 0 0 0,1 0 0 0 0,-1 1 0 0 0,1-1 0 0 0,-1 1-14 0 0,-3 0-93 0 0,0 1 0 0 0,1 0 0 0 0,-1 0 0 0 0,0 1 0 0 0,0 0 0 0 0,-2 1 93 0 0,3 0-74 0 0,0 0-1 0 0,0 1 1 0 0,0 0-1 0 0,1 1 1 0 0,-1 0 0 0 0,-3 2 74 0 0,5-1-57 0 0,-1 0 0 0 0,1 0 1 0 0,-1 1-1 0 0,2 0 1 0 0,-1 0-1 0 0,-3 5 57 0 0,4-4-39 0 0,0 1 0 0 0,1 0 0 0 0,0 0-1 0 0,0 0 1 0 0,1 0 0 0 0,-2 6 39 0 0,-10 35-385 0 0,10-13 56 0 0,3-6-50 0 0,2-14 140 0 0,1-1-40 0 0,0-2 14 0 0,1 0-35 0 0,0-1-37 0 0,1 0-40 0 0,-1 0-42 0 0,2-1-47 0 0,0 0-48 0 0,0 0-51 0 0,0-3 63 0 0,0-1-55 0 0,0 0-70 0 0,0 0-87 0 0,0-1 78 0 0,0 0-52 0 0,1 1-188 0 0,3 4-496 0 0,-7-11 1336 0 0</inkml:trace>
  <inkml:trace contextRef="#ctx0" brushRef="#br0" timeOffset="2970.065">6231 878 4348 0 0,'0'1'1629'0'0,"0"1"-587"0"0,0-1-106 0 0,0 0-99 0 0,0 1-96 0 0,1-1-90 0 0,-1 1-86 0 0,0-1-80 0 0,0 1-2 0 0,1 0-100 0 0,-1 0-91 0 0,1-1-83 0 0,-1 1-101 0 0,0-1-38 0 0,1 2-30 0 0,0-1-107 0 0,-1 1-80 0 0,3 6-559 0 0,-2-5 544 0 0,-1-3 119 0 0,1 1 34 0 0,-1 0 80 0 0,0 0 13 0 0,1-1 35 0 0,-1 0 41 0 0,0 1 41 0 0,0-1 46 0 0,0 0 49 0 0,1 10-4 0 0,1-1-56 0 0,0 1-50 0 0,0 0-42 0 0,1 1-18 0 0,0 1-41 0 0,7 26 37 0 0,-2-9-8 0 0,-3-10 58 0 0,3 11 46 0 0,0 0-40 0 0,10 30 78 0 0,1 3-104 0 0,4 32-66 0 0,-16-62-84 0 0,-5-34-97 0 0,0-1-4 0 0,-1-1-102 0 0,7-8-134 0 0,0-1 81 0 0,0 0 73 0 0,0-1 63 0 0,1-2 45 0 0,0-1 61 0 0,1-3 52 0 0,5-9 76 0 0,-2 5-32 0 0,-4 7-63 0 0,-2 3-39 0 0,0 0-42 0 0,68-113-1 0 0,-14 22-39 0 0,4 3 0 0 0,11-7 100 0 0,-51 77-39 0 0,17-14-175 0 0,-33 36 141 0 0,1 0 1 0 0,0 0-1 0 0,8-4 73 0 0,15-3-46 0 0,-13 11 191 0 0,-3 5 80 0 0,2 6 126 0 0,4 13 277 0 0,-3 6 28 0 0,-10-6-253 0 0,-2-4-115 0 0,-1 0-63 0 0,-4-10-146 0 0,17 40 381 0 0,-4 0-57 0 0,-2 1-56 0 0,-2 1-52 0 0,-2 0-51 0 0,-1 0-48 0 0,0 1-46 0 0,-1 0-43 0 0,3 21-25 0 0,2 1-79 0 0,2-2-72 0 0,4 0-66 0 0,-16-60-33 0 0,6 15-160 0 0,-5-15 151 0 0,0 0-52 0 0,0-1-99 0 0,-2-4 92 0 0,1 1-45 0 0,-1-1-51 0 0,1 1-56 0 0,0-1-61 0 0,0 0-67 0 0,0 1-72 0 0,1-1-77 0 0,-1 0-257 0 0,0-1-112 0 0,-1-1-93 0 0,1 0-75 0 0,2 0-835 0 0,1-2-1164 0 0</inkml:trace>
  <inkml:trace contextRef="#ctx0" brushRef="#br0" timeOffset="-1910.031">629 866 1684 0 0,'0'0'1215'0'0,"0"0"-674"0"0,0 0-60 0 0,0 0-62 0 0,0 0-53 0 0,0 0 279 0 0,0 0 13 0 0,0 0 45 0 0,0 0-68 0 0,0 0-375 0 0,0 0-36 0 0,0 0 162 0 0,0-1 174 0 0,4-1 635 0 0,-3 1-703 0 0,0 0 132 0 0,0 1-263 0 0,-1 0 41 0 0,0-6 242 0 0,2 0-94 0 0,-1 0-85 0 0,2 1-78 0 0,0 0-69 0 0,0-1-62 0 0,1 1-52 0 0,-1 0-45 0 0,2-1-18 0 0,-1 0-37 0 0,6-15 138 0 0,-8 10-102 0 0,-3 0 80 0 0,0 5-69 0 0,-2 0 33 0 0,-4-10-163 0 0,-3-1 36 0 0,4 8 18 0 0,0 0-1 0 0,-1 1 1 0 0,0 0 0 0 0,-4-4-75 0 0,5 6 60 0 0,-1 1 0 0 0,0-1 0 0 0,0 1 0 0 0,0 1 0 0 0,-6-4-60 0 0,-4 1 58 0 0,-1 2-37 0 0,-1 3-55 0 0,0 2-62 0 0,1 2-50 0 0,1 1-39 0 0,-3 4-260 0 0,1 0 0 0 0,-11 5 445 0 0,12-4-220 0 0,-1-1 38 0 0,0 0 53 0 0,0-2 67 0 0,6-2-231 0 0,0 1 58 0 0,0-1 51 0 0,0 1 44 0 0,0-1 40 0 0,1 2 33 0 0,-13 5 8 0 0,17-7 57 0 0,0 2 1 0 0,0-1 0 0 0,0 1 0 0 0,0 0 0 0 0,1 1-1 0 0,-6 6 2 0 0,2-1-43 0 0,0 2-39 0 0,-21 36-65 0 0,3 1 43 0 0,18-28 65 0 0,2 0 1 0 0,0 2-1 0 0,1-1 0 0 0,1 1 1 0 0,-4 24 38 0 0,-1 44-181 0 0,6 124-77 0 0,8-190 291 0 0,2-1-116 0 0,4-2-94 0 0,3-2-72 0 0,7 1-118 0 0,-14-19 281 0 0,0 1 0 0 0,1-1 1 0 0,-1 1-1 0 0,1-2 0 0 0,0 1 0 0 0,0 0 1 0 0,0-1-1 0 0,0 0 0 0 0,1 0 0 0 0,-1 0 1 0 0,4 0 85 0 0,29 4-132 0 0,0-4 34 0 0,-22-3 62 0 0,0 0 0 0 0,0-1 0 0 0,11-3 36 0 0,-9 0-4 0 0,-1 0 0 0 0,0-1 0 0 0,4-2 4 0 0,-3 0 29 0 0,0-2 1 0 0,14-8-30 0 0,-14 5 41 0 0,0 0 0 0 0,-1-1 0 0 0,0-1 0 0 0,-1 0 0 0 0,-1-2-1 0 0,0 0 1 0 0,-1 0 0 0 0,7-14-41 0 0,-10 14 38 0 0,-2 0 0 0 0,0-1 0 0 0,3-11-38 0 0,15-44 81 0 0,-12 22-41 0 0,-2 0 0 0 0,3-25-40 0 0,-8 11 84 0 0,-3-5 92 0 0,-5 35-44 0 0,-2 0 35 0 0,-3-2 170 0 0,1 21-113 0 0,1 8-49 0 0,0 0 48 0 0,-1 1 58 0 0,-1 0 66 0 0,5 8-198 0 0,1-1-34 0 0,-1 3 24 0 0,0 0-99 0 0,0 1-75 0 0,-1-1-36 0 0,1 9-157 0 0,0-9 204 0 0,0 0 56 0 0,4 36-66 0 0,0-1 57 0 0,12 78 193 0 0,-6-46-146 0 0,10 65-88 0 0,2 1 79 0 0,1 1 64 0 0,0 0 50 0 0,74 468 802 0 0,-81-476-801 0 0,-3 0-40 0 0,-10-93-137 0 0,1 18 76 0 0,2 21 38 0 0,-1-25-138 0 0,-3-29-30 0 0,1 0-32 0 0,0 0-40 0 0,1 0-42 0 0,-2-12-35 0 0,-1-3-10 0 0,1-2-38 0 0,0-1-87 0 0,-1-1 75 0 0,1 0-45 0 0,-1-1-49 0 0,1 0-55 0 0,1 0-58 0 0,-1 0-62 0 0,1 0-67 0 0,0-1-72 0 0,0 0-423 0 0,3-6-1645 0 0,-2-3 1296 0 0,2-10-561 0 0</inkml:trace>
  <inkml:trace contextRef="#ctx0" brushRef="#br0" timeOffset="-660.026">1221 837 3604 0 0,'0'0'982'0'0,"0"0"-362"0"0,0 0-143 0 0,0 0-49 0 0,0 0 27 0 0,0 0-81 0 0,0 0-69 0 0,0 0-53 0 0,0 0-41 0 0,0 0-34 0 0,0 0 107 0 0,0 0 166 0 0,0 0-211 0 0,0 0 41 0 0,0 0 57 0 0,0 0 46 0 0,0 0 434 0 0,0 0-447 0 0,0 0-60 0 0,0 0-76 0 0,0 0-75 0 0,0 0-64 0 0,0 0-47 0 0,0 0 326 0 0,0-2-119 0 0,-1 0-104 0 0,0-1-88 0 0,1-1-75 0 0,-1 0-67 0 0,-2-10-360 0 0,2 10 307 0 0,1 3 108 0 0,0 0 58 0 0,-1-1 127 0 0,-1-1 167 0 0,0 2-172 0 0,0-1-101 0 0,2 0-102 0 0,0-1-88 0 0,0 52-83 0 0,2 0 66 0 0,0-1 55 0 0,2 0 44 0 0,3 15 36 0 0,21 111 91 0 0,-11-99-80 0 0,0-10-65 0 0,3 0-91 0 0,-14-48 129 0 0,2 2-98 0 0,3 1-82 0 0,1-1-63 0 0,7-2-113 0 0,-18-16 355 0 0,1 0 0 0 0,-1 0-1 0 0,1 0 1 0 0,0-1 0 0 0,0 1 0 0 0,-1 0 0 0 0,1-1 0 0 0,0 1 0 0 0,0-1 0 0 0,0 0-1 0 0,0 1 1 0 0,0-1 0 0 0,0 0 0 0 0,-1 0 0 0 0,1 0 0 0 0,0-1 0 0 0,0 1 0 0 0,0 0-1 0 0,0-1 1 0 0,0 1 0 0 0,-1-1 0 0 0,1 0 0 0 0,0 1 0 0 0,0-1 0 0 0,-1 0 0 0 0,1 0-1 0 0,-1 0 1 0 0,1 0 0 0 0,0-1 34 0 0,8-7-11 0 0,0-1 43 0 0,4-8 79 0 0,-2-3 48 0 0,10-23 193 0 0,-9 16-185 0 0,-8 17-131 0 0,15-39 202 0 0,2-13-238 0 0,6-34 132 0 0,-14 33-10 0 0,-3 0 0 0 0,0-40-122 0 0,-5-41 234 0 0,-6 137-167 0 0,0-25 59 0 0,-1 20-24 0 0,0 5-2 0 0,0 1 43 0 0,-1 0 53 0 0,0-1 62 0 0,3 19-20 0 0,-1 42 469 0 0,-1-30-511 0 0,1-13-140 0 0,0 0-36 0 0,1 52-41 0 0,1-1-34 0 0,3 4-74 0 0,2-1-1 0 0,5 9 130 0 0,8 13-69 0 0,-1-20-44 0 0,30 87 13 0 0,-31-107 22 0 0,0-1-61 0 0,-12-31 15 0 0,5 17-100 0 0,-7-22 122 0 0,-1 0-37 0 0,0 2-76 0 0,1-1-78 0 0,-1 0-97 0 0,0 0-114 0 0,-3-8 570 0 0,1-1-115 0 0,-1 1-106 0 0,1-1-93 0 0,0 0-159 0 0,0 1-100 0 0,0-2 71 0 0,0 1-37 0 0,0 0-557 0 0,2-2-1136 0 0,-2 0 1482 0 0,0 0 49 0 0,-1-1 158 0 0,1 1 60 0 0,-1-1 69 0 0,1-1 80 0 0,-1-22-2442 0 0</inkml:trace>
  <inkml:trace contextRef="#ctx0" brushRef="#br0" timeOffset="5473.054">3251 2260 4672 0 0,'0'-3'1412'0'0,"0"1"-276"0"0,0 0-105 0 0,0 0-114 0 0,1 1-123 0 0,-1 0-446 0 0,0 0-35 0 0,1 1-35 0 0,0-1-37 0 0,-1 1-38 0 0,1 0-39 0 0,0 1-40 0 0,1-1-42 0 0,1 19-37 0 0,-2-12 7 0 0,4 23 221 0 0,0 0-43 0 0,-1 0-39 0 0,0 1-34 0 0,3 29 70 0 0,-1 1-89 0 0,13 107 52 0 0,2 5-75 0 0,9 225 43 0 0,-27-349-133 0 0,2 118 130 0 0,-5-3-58 0 0,0 0-89 0 0,2-82-47 0 0,2 1-34 0 0,-4-79 3 0 0,0 4 88 0 0,-1 1 51 0 0,1-3-54 0 0,1-1-51 0 0,-1 0-68 0 0,1-2-48 0 0,1 0-73 0 0,0-1-86 0 0,0-1-96 0 0,-2 0-40 0 0,1-1-59 0 0,-1 0 33 0 0,0-1 47 0 0,0 1 44 0 0,0-1 39 0 0,0 0 38 0 0,0 0 34 0 0,0-1-182 0 0,0-1 129 0 0,0 1 61 0 0,0-1 17 0 0,0-3-269 0 0,0 4 303 0 0,0 1-74 0 0,0 0-70 0 0,0-4-478 0 0,0 0 224 0 0,0 1 47 0 0,0-1-66 0 0,0 0-75 0 0,0-1-65 0 0,0-3-216 0 0,0-4-562 0 0</inkml:trace>
  <inkml:trace contextRef="#ctx0" brushRef="#br0" timeOffset="6640.054">2911 3625 520 0 0,'0'0'1311'0'0,"0"0"-735"0"0,0 0 1501 0 0,0 0-1662 0 0,0 0-33 0 0,0 0-56 0 0,0 0-36 0 0,0 0 194 0 0,0 0-192 0 0,0 0-50 0 0,0 0 140 0 0,0 0-125 0 0,0 0-42 0 0,0 0 113 0 0,0 0-141 0 0,0 0 24 0 0,0 0 115 0 0,0 0-128 0 0,0 0 37 0 0,0 0 325 0 0,0 0-23 0 0,0 0-319 0 0,0 0-45 0 0,0 0-48 0 0,0 0-40 0 0,0 0 3 0 0,0 0-67 0 0,0 0-93 0 0,-1 1-243 0 0,2 0 288 0 0,0 1 79 0 0,19 28 271 0 0,0-1-58 0 0,1 1-49 0 0,0 0-40 0 0,34 47 159 0 0,4 6 35 0 0,1-1-37 0 0,-19-28-144 0 0,1 0-33 0 0,28 35 10 0 0,-34-45-136 0 0,-1 0-39 0 0,-20-26-3 0 0,11 14-46 0 0,-9-12 52 0 0,-9-10-129 0 0,0 1 65 0 0,1-1 56 0 0,-1 1 46 0 0,6 10 112 0 0,14 29 341 0 0,-29-54-242 0 0,0-2-89 0 0,1-2-76 0 0,0-2-62 0 0,0-1-47 0 0,1-1-34 0 0,2-29-231 0 0,-1 23 209 0 0,0 2 74 0 0,0 8 47 0 0,-1 1 33 0 0,10-41-229 0 0,3 0 0 0 0,4-4 162 0 0,8-16-220 0 0,8-8 220 0 0,109-195-330 0 0,-139 265 322 0 0,36-63-50 0 0,22-28-96 0 0,-3 5 37 0 0,-10 23 101 0 0,-19 28-22 0 0,-26 35-5 0 0,12-16-35 0 0,-8 13 1 0 0,1 0-93 0 0,-4 6 39 0 0,-1 0-36 0 0,-3 3 92 0 0,-1 0 34 0 0,-2 1-362 0 0,-1 1-55 0 0,0 1-63 0 0,-1 1-72 0 0,1 1-79 0 0,0-2-87 0 0,1 1-95 0 0,1-3-104 0 0,0 1 240 0 0,0 0-69 0 0,0 0-222 0 0,0 1-579 0 0</inkml:trace>
  <inkml:trace contextRef="#ctx0" brushRef="#br1" timeOffset="16820.073">567 5347 156 0 0,'0'0'1666'0'0,"0"0"-981"0"0,0 0 1805 0 0,0 0-1999 0 0,0 0-46 0 0,0 0-73 0 0,0 0-50 0 0,0 0-43 0 0,0 0-40 0 0,0 0 3 0 0,0 0-41 0 0,0 0-2 0 0,0 0 43 0 0,0 0 211 0 0,0 0-115 0 0,0 0-138 0 0,0 0 35 0 0,0 0 156 0 0,0 0-164 0 0,0 0 38 0 0,0 0 371 0 0,0 0-16 0 0,0 0-379 0 0,0 0-58 0 0,0 1 49 0 0,0 0-69 0 0,0 1-58 0 0,0 0-48 0 0,0 4-51 0 0,0 9-182 0 0,0-11 174 0 0,0 0 69 0 0,3 58 453 0 0,6 33-520 0 0,-3-44 127 0 0,-2 1-77 0 0,5 66 11 0 0,8 59 120 0 0,2 26 25 0 0,-10-68-152 0 0,-1-36-59 0 0,-2-35-19 0 0,-2 17 24 0 0,-4-74-42 0 0,1-4 92 0 0,0-7 156 0 0,0-2-128 0 0,-1 3-82 0 0,0-1-40 0 0,1 0-94 0 0,-1 1-109 0 0,-1-9 229 0 0,0 0 51 0 0,-3-26 218 0 0,0 13-105 0 0,2 9-122 0 0,-4-80-61 0 0,3 1 0 0 0,8-61 37 0 0,0 88-34 0 0,4 0 1 0 0,3 1 0 0 0,2 1 0 0 0,6-6 33 0 0,3 9-163 0 0,9 4 39 0 0,-21 43 95 0 0,1-1-1 0 0,1 2 1 0 0,0 0 0 0 0,1 0 0 0 0,9-7 29 0 0,-9 11-5 0 0,0 0 0 0 0,1 0 0 0 0,0 2 1 0 0,1-1-1 0 0,0 2 0 0 0,5-1 5 0 0,-5 2 11 0 0,0 2 0 0 0,0 0 0 0 0,1 0 0 0 0,0 2 0 0 0,0 0 0 0 0,15 0-11 0 0,-2 2-69 0 0,1 2 46 0 0,-3 1 41 0 0,0 1 1 0 0,19 5-19 0 0,-4 3-34 0 0,0 3-100 0 0,-23-6 15 0 0,0 0-44 0 0,-19-7-34 0 0,-1-1 49 0 0,1 0 44 0 0,0 1 39 0 0,0 0 31 0 0,0-1 40 0 0,0 1 41 0 0,1 1 74 0 0,1 0 53 0 0,0 0-104 0 0,-2-1-73 0 0,1 0-77 0 0,0 0-61 0 0,-1 0-81 0 0,0-1-94 0 0,0 1-105 0 0,0-1-19 0 0,0 1-89 0 0,0-1-97 0 0,0 0-103 0 0,0 0-110 0 0,-1 0-118 0 0,1 0-124 0 0,-1-1 491 0 0,0 1-34 0 0,2-3-615 0 0,2-4-725 0 0</inkml:trace>
  <inkml:trace contextRef="#ctx0" brushRef="#br1" timeOffset="17437.074">1604 5931 6021 0 0,'0'2'389'0'0,"1"-1"-61"0"0,0 0-56 0 0,0 0-50 0 0,1 0-45 0 0,0-1-40 0 0,3 2 43 0 0,-1-2-103 0 0,8 2 28 0 0,-8-2-18 0 0,-1 0 21 0 0,-1 0 54 0 0,26 3 142 0 0,0-2-49 0 0,1-1-44 0 0,0-1-40 0 0,28-4 67 0 0,-1-6-112 0 0,9-10-79 0 0,-50 15-51 0 0,0-1 0 0 0,0-1 0 0 0,-1 0 0 0 0,0-1 0 0 0,-1-1 1 0 0,0 0-1 0 0,0 0 0 0 0,7-10 4 0 0,-15 14-79 0 0,0 1 1 0 0,-1-1 0 0 0,1-1 0 0 0,-1 1 0 0 0,0 0 0 0 0,-1-1 0 0 0,0 0 0 0 0,0 0 0 0 0,0 0 0 0 0,-1 0-1 0 0,1-6 79 0 0,0-26-314 0 0,-10 9 148 0 0,1 16 128 0 0,-2 1 37 0 0,-3 1 41 0 0,-2 2 47 0 0,-2 2 51 0 0,-3 2 55 0 0,-8 1 505 0 0,1 2-94 0 0,-1 3-84 0 0,-1 3-79 0 0,1 1-71 0 0,0 3-65 0 0,0 1-57 0 0,1 2-50 0 0,-15 9 32 0 0,2 3-83 0 0,16-8-69 0 0,1 1 1 0 0,0 2-1 0 0,-13 13-78 0 0,18-13 109 0 0,0 0 0 0 0,1 1 0 0 0,1 1-1 0 0,-6 10-108 0 0,9-11 74 0 0,1 0 0 0 0,1 1-1 0 0,0 2-73 0 0,-8 30 94 0 0,7 1-43 0 0,7 2-50 0 0,7 1-58 0 0,-2-42 62 0 0,1 0 1 0 0,1-1 0 0 0,-1 1-1 0 0,5 8-5 0 0,0-4-15 0 0,1 1-1 0 0,1-1 1 0 0,0-1 0 0 0,12 15 15 0 0,0-5-34 0 0,0-1 1 0 0,2-1 0 0 0,0-1 0 0 0,20 13 33 0 0,-19-17-136 0 0,2 0 109 0 0,2-1 118 0 0,1 0-1 0 0,3-1-90 0 0,-12-7-1 0 0,0-1-45 0 0,4 1-87 0 0,1-2-108 0 0,-13-4 74 0 0,0 0-37 0 0,0-1-37 0 0,0 0-42 0 0,0-1-45 0 0,1 0-47 0 0,-1 0-50 0 0,0 0-53 0 0,1-1-57 0 0,-1-1-58 0 0,1 1-63 0 0,-1-2-64 0 0,-6 1 266 0 0,-1 0 52 0 0,0-1 45 0 0,1 0 38 0 0,4-2-229 0 0,14-8-601 0 0,-17 7 751 0 0,0-1-58 0 0,1-1-191 0 0,-5 3 271 0 0,1-1-41 0 0,4-4-448 0 0,6-6-573 0 0</inkml:trace>
  <inkml:trace contextRef="#ctx0" brushRef="#br1" timeOffset="17919.294">2839 5628 992 0 0,'0'0'1158'0'0,"0"0"-759"0"0,0 0 82 0 0,0 0 1533 0 0,0 0-1523 0 0,0 0-53 0 0,0 0-122 0 0,0 0-43 0 0,0 0-39 0 0,0 0-34 0 0,0 0 1 0 0,0 0-35 0 0,0 0-2 0 0,0 0 38 0 0,0 0 202 0 0,0 0-54 0 0,0 0 285 0 0,-1-2-256 0 0,-11-11 59 0 0,-45-45 540 0 0,41 45-503 0 0,2 5-87 0 0,-1 3-10 0 0,-5 5 75 0 0,6 0-196 0 0,-23 2 208 0 0,26-1-327 0 0,1 1 1 0 0,-1 1-1 0 0,1 0 1 0 0,0 0-1 0 0,-1 1 1 0 0,2 0-1 0 0,-3 2-138 0 0,-16 11 416 0 0,4 4 92 0 0,14-9-209 0 0,0 0 36 0 0,2 2 40 0 0,1 1 45 0 0,5-12-493 0 0,1 1-1 0 0,0-1 1 0 0,0 1 0 0 0,0 0-1 0 0,0-1 1 0 0,1 1 0 0 0,-1 0 73 0 0,5 24-409 0 0,8-3 92 0 0,6-2 77 0 0,0-5 95 0 0,2-3 33 0 0,4 2 13 0 0,11 4-3 0 0,63 32-60 0 0,-23-12 105 0 0,-22-11 15 0 0,4 7 42 0 0,-32-20-24 0 0,-1 2 1 0 0,-1 1 0 0 0,2 3 23 0 0,-10-8-53 0 0,0 1 1 0 0,10 16 52 0 0,-6 1-40 0 0,-5 0 44 0 0,-12-23 14 0 0,1 0 1 0 0,-1-1-1 0 0,-1 1 0 0 0,0 3-18 0 0,0-2 43 0 0,-1 0-1 0 0,-1-1 1 0 0,-1 11-43 0 0,0-9 44 0 0,0-1 0 0 0,-2 1 0 0 0,1 0 0 0 0,-1-1 0 0 0,-1 0 0 0 0,0 0 0 0 0,-5 8-44 0 0,3-8 39 0 0,0 0 0 0 0,-1-1-1 0 0,0 0 1 0 0,-5 5-39 0 0,-3 0 16 0 0,0 0 1 0 0,0-2-1 0 0,-2 0 0 0 0,1-1 1 0 0,-2 0-17 0 0,-33 14 8 0 0,7-10-40 0 0,-1-8-53 0 0,0-8-68 0 0,1-10-82 0 0,35 6 166 0 0,-1-2-56 0 0,1 0-63 0 0,0-2-68 0 0,1-1-75 0 0,1 0-81 0 0,1-1-88 0 0,1-1-93 0 0,2 0-100 0 0,0 0-107 0 0,3-1-112 0 0,1 1-119 0 0,2-1-126 0 0,0 6 530 0 0,0 0-33 0 0,1 1-35 0 0,0-1-36 0 0,1 1-35 0 0,1-1-37 0 0,-2 3 258 0 0,1-1-38 0 0,0 0-153 0 0,4-2-410 0 0</inkml:trace>
  <inkml:trace contextRef="#ctx0" brushRef="#br1" timeOffset="18453.078">3330 6080 5168 0 0,'15'0'758'0'0,"0"-1"-72"0"0,0 0-69 0 0,0-1-65 0 0,0 0-61 0 0,0-1-59 0 0,0 0-55 0 0,0 0-51 0 0,0-1-47 0 0,0-1-45 0 0,0 0-40 0 0,0 0-38 0 0,14-6 59 0 0,0-2-107 0 0,2-2-80 0 0,4-4-142 0 0,15-12 114 0 0,-16 7 21 0 0,-20 13 29 0 0,0 0 34 0 0,0 0 41 0 0,-1 0 45 0 0,20-20-27 0 0,-22 19-108 0 0,0-1-1 0 0,0-1 0 0 0,-1 0 0 0 0,-1-1 0 0 0,0 0-34 0 0,7-19 99 0 0,-4 0 66 0 0,-5-2 97 0 0,-5 18-86 0 0,-1 0 35 0 0,-1 15-173 0 0,-1 0 0 0 0,1 1 0 0 0,0-1 0 0 0,-1 1 0 0 0,0-1-1 0 0,0 0 1 0 0,1 1 0 0 0,-1 0 0 0 0,-1-1 0 0 0,1 1 0 0 0,0 0 0 0 0,-2-2-38 0 0,0-1 64 0 0,-1 1 0 0 0,1 0 0 0 0,-1 0 1 0 0,0 0-1 0 0,-1 0 0 0 0,0 0-64 0 0,-5-3 145 0 0,-1 0 0 0 0,0 0-1 0 0,0 1 1 0 0,-1 1 0 0 0,-1 0-145 0 0,-13-4 261 0 0,0 4-36 0 0,17 3-135 0 0,-1 1-1 0 0,0 1 1 0 0,1 0 0 0 0,-5 1-90 0 0,5 0 52 0 0,1 0 0 0 0,-1 1 1 0 0,1 0-1 0 0,-1 0 0 0 0,1 1 0 0 0,-1 0-52 0 0,2 0 37 0 0,-1 1-1 0 0,1 0 0 0 0,0 0 0 0 0,0 1 0 0 0,0 0 0 0 0,1 0 0 0 0,0 0 0 0 0,0 1 0 0 0,0 0 0 0 0,-2 3-36 0 0,-5 8-48 0 0,1 0-1 0 0,1 0 0 0 0,-4 10 49 0 0,-12 33-69 0 0,12-22 57 0 0,2 1 34 0 0,2-1 43 0 0,3-1 53 0 0,0 13-71 0 0,6 1-55 0 0,6-1-47 0 0,5-1-34 0 0,-5-35 48 0 0,1 0-1 0 0,0 0 1 0 0,1-1-1 0 0,0 0 1 0 0,1 0-1 0 0,0-1 1 0 0,1 0-1 0 0,0 0 1 0 0,1 0 0 0 0,1-1-1 0 0,0-1 1 0 0,9 9 41 0 0,13 6-126 0 0,-16-14 71 0 0,1-1 0 0 0,0 0-1 0 0,14 5 56 0 0,-5-5-86 0 0,1-1-48 0 0,-8-4 0 0 0,0-1-41 0 0,1 0-45 0 0,0-2-52 0 0,2 0-101 0 0,1-2-81 0 0,-1-1-90 0 0,1-1-99 0 0,-1-1-108 0 0,1-2-117 0 0,-1 0-125 0 0,-10 1 446 0 0,-1 0-34 0 0,16-5-646 0 0,-18 5 775 0 0,0 1-48 0 0,-1 0 35 0 0,1-1-53 0 0,0 1-64 0 0,1-1-71 0 0,8-3-493 0 0,12-5-723 0 0</inkml:trace>
  <inkml:trace contextRef="#ctx0" brushRef="#br1" timeOffset="23737.085">4858 5613 628 0 0,'0'-1'1553'0'0,"0"1"-244"0"0,0 0-98 0 0,0 0-96 0 0,0 0-91 0 0,0 0-87 0 0,0-1-84 0 0,0 1-80 0 0,0 0-77 0 0,0-1-71 0 0,0 1-70 0 0,0 0-64 0 0,0-1-61 0 0,0 1-58 0 0,0-1-53 0 0,0 1-49 0 0,0-1-7 0 0,0 1-60 0 0,-1-1-52 0 0,1 0-47 0 0,0 0-15 0 0,0 0-83 0 0,-1-2-172 0 0,1 2 164 0 0,0 1 35 0 0,-1-1 49 0 0,1 1 59 0 0,0 0 71 0 0,0-1 82 0 0,-8-5-250 0 0,1 0-1 0 0,-1 0 1 0 0,0 0-1 0 0,-3 0-43 0 0,1 0 44 0 0,0 1-1 0 0,-1 1 1 0 0,0 0 0 0 0,0 0-1 0 0,-7-1-43 0 0,3 2 76 0 0,-1 1-1 0 0,1 0 0 0 0,-16 0-75 0 0,-21 5 188 0 0,42-2-208 0 0,0 1-1 0 0,1 0 1 0 0,-1 0-1 0 0,1 1 1 0 0,-2 1 20 0 0,0 1-6 0 0,0 0 0 0 0,0 1 0 0 0,1 0 0 0 0,0 0 1 0 0,0 1-1 0 0,1 0 0 0 0,0 1 0 0 0,0 0 0 0 0,0 1 0 0 0,1 0 1 0 0,-1 2 5 0 0,-14 26-73 0 0,7 3-68 0 0,-6 53 46 0 0,13-43 24 0 0,-3 45 71 0 0,10-55-54 0 0,2 0 0 0 0,3 26 54 0 0,0-34-79 0 0,2-1-1 0 0,1 2 80 0 0,4 1-3 0 0,2 0-85 0 0,3-1-94 0 0,2-2-98 0 0,-14-25 218 0 0,1 0 0 0 0,0-1 1 0 0,0 0-1 0 0,1 0 0 0 0,4 4 62 0 0,-4-5-48 0 0,0 1 0 0 0,1-1 0 0 0,0-1-1 0 0,-1 1 1 0 0,4 0 48 0 0,32 11-190 0 0,4-9 36 0 0,-30-6 101 0 0,-1-1 0 0 0,1 0 0 0 0,-1-1 0 0 0,1 0 1 0 0,-1-1-1 0 0,0-1 0 0 0,12-5 53 0 0,20-12-193 0 0,-17 2 131 0 0,0 0 0 0 0,-2-2-1 0 0,0-1 1 0 0,-2-2-1 0 0,-1 0 1 0 0,0-1-1 0 0,-2-2 1 0 0,-1 0-1 0 0,8-14 63 0 0,-11 11-108 0 0,0-1-1 0 0,-2 0 1 0 0,3-11 108 0 0,2-23-286 0 0,-7-4 119 0 0,-10 34 136 0 0,-2 1 38 0 0,-1 0 41 0 0,-2 0 45 0 0,-4-8 251 0 0,0 23-152 0 0,0 4 54 0 0,2 7-82 0 0,-1 1 33 0 0,1 1 38 0 0,-2-1 42 0 0,1 2 46 0 0,-1-1 51 0 0,3 5-164 0 0,0 2-39 0 0,0 4 69 0 0,1 5-106 0 0,2 3-70 0 0,2 19 16 0 0,-2-23-12 0 0,1-3 51 0 0,9 40 88 0 0,-1 1-67 0 0,2 7-57 0 0,2-2-73 0 0,-2-6-49 0 0,1 0 39 0 0,18 66 56 0 0,-7-38-78 0 0,14 37-14 0 0,-21-60-37 0 0,-9-26-7 0 0,1 0-38 0 0,3 8-113 0 0,1 0-102 0 0,-13-31 484 0 0,1 0-56 0 0,0 0-53 0 0,0 0-50 0 0,0 0-48 0 0,0 0-46 0 0,0-1-43 0 0,0 1-40 0 0,0 0-38 0 0,0-1-37 0 0,2 2-355 0 0,-1-1-113 0 0,0 0-92 0 0,0-2 110 0 0,0 1-37 0 0,4-4-1610 0 0,-3-2 943 0 0,-1 1 508 0 0,-1-1 189 0 0,1 0 44 0 0,1-6-464 0 0,3-8-697 0 0</inkml:trace>
  <inkml:trace contextRef="#ctx0" brushRef="#br1" timeOffset="28710.122">5711 5579 5649 0 0,'0'0'850'0'0,"0"0"-358"0"0,0 0-55 0 0,0 0-48 0 0,0 0-43 0 0,0 0-42 0 0,0 0-38 0 0,0 1-37 0 0,1-1 132 0 0,-1 0-199 0 0,0 1-36 0 0,1 0 36 0 0,0 0-81 0 0,0 2-58 0 0,20 68 1245 0 0,-13-47-903 0 0,0 0-61 0 0,-2-4-111 0 0,1 0-68 0 0,0-1-78 0 0,0 1-89 0 0,23 69 225 0 0,30 121 304 0 0,-32-79-239 0 0,-11-38-135 0 0,-4 1-79 0 0,-11-79-81 0 0,0 0 57 0 0,3 26 132 0 0,-4-23-122 0 0,0-2-70 0 0,-1 0-94 0 0,1-12 123 0 0,1 6-126 0 0,-1-5 110 0 0,0 0 62 0 0,0-3 28 0 0,-1-1 36 0 0,1 0 39 0 0,-1-1 46 0 0,0-1 50 0 0,0-1 57 0 0,0-7-87 0 0,0 0-52 0 0,-1 0-45 0 0,-1 0-40 0 0,1-1-31 0 0,-1-1-39 0 0,-6-19-150 0 0,4 12 64 0 0,1 5 67 0 0,0 3 39 0 0,2-1 41 0 0,-10-55-179 0 0,3 0 39 0 0,-1-27-107 0 0,4-32 199 0 0,6 30-131 0 0,1 67 61 0 0,1 0 0 0 0,1-1 0 0 0,2 2 0 0 0,1-4 70 0 0,2 2-107 0 0,0 1-1 0 0,2 1 1 0 0,14-26 107 0 0,-12 29-94 0 0,1 0-1 0 0,1 2 0 0 0,1 0 0 0 0,8-8 95 0 0,-8 13-91 0 0,0 0 0 0 0,1 2 1 0 0,1-1-1 0 0,1 2 0 0 0,4-2 91 0 0,-11 8-53 0 0,2 1-51 0 0,0 1-44 0 0,1 1-39 0 0,16-1-281 0 0,-2 9-86 0 0,-27-2 557 0 0,-1 0-55 0 0,1 0-53 0 0,-1 1-48 0 0,0-1-45 0 0,1 1-42 0 0,-1 0-37 0 0,0 1-35 0 0,1 0-103 0 0,-1 0-38 0 0,1 3-543 0 0,1 8-2276 0 0,-3-11 2551 0 0,0 0-436 0 0</inkml:trace>
  <inkml:trace contextRef="#ctx0" brushRef="#br1" timeOffset="29277.089">7109 5423 432 0 0,'0'0'1423'0'0,"0"0"-811"0"0,0 0 1586 0 0,0 0-1765 0 0,0 0-38 0 0,0 0-64 0 0,0 0-42 0 0,0 0-37 0 0,0 0-34 0 0,0 0 7 0 0,0 0-35 0 0,0 0 2 0 0,0 0 51 0 0,0 0 148 0 0,0 0 123 0 0,0 0 309 0 0,0 0-451 0 0,0 0 230 0 0,0 0 425 0 0,-19-8-47 0 0,-56-22-73 0 0,59 26-527 0 0,1 1-60 0 0,1 2-55 0 0,0 2-50 0 0,1 2-45 0 0,1 1-39 0 0,-10 7 32 0 0,-2 7-91 0 0,12-7-65 0 0,1 1 0 0 0,1 0 0 0 0,-1 3-7 0 0,-17 24 2 0 0,4 3 39 0 0,10-15 42 0 0,2 1 0 0 0,1 1 0 0 0,-7 26-83 0 0,-1 33 157 0 0,11-28-86 0 0,6-11-47 0 0,2-1-43 0 0,0-33-14 0 0,2-1 1 0 0,0 1-1 0 0,1 0 1 0 0,0-1 0 0 0,1 1-1 0 0,1-1 1 0 0,0 0-1 0 0,1 0 1 0 0,0-1-1 0 0,1 0 1 0 0,1 0 0 0 0,0 0-1 0 0,2 2 33 0 0,1-2-60 0 0,0 0-1 0 0,1-1 1 0 0,0 0-1 0 0,4 2 61 0 0,-2-2-148 0 0,2-1 0 0 0,15 8 148 0 0,2-1-192 0 0,1-3-36 0 0,2-3-40 0 0,1-3-45 0 0,0-3-49 0 0,1-3-54 0 0,-3-3-216 0 0,-2-3-94 0 0,0-3-103 0 0,-3-3-112 0 0,0-3-125 0 0,-16 5 484 0 0,0 0-35 0 0,0-2-37 0 0,0 0-36 0 0,0-1-39 0 0,-1-1-41 0 0,-2 0-259 0 0,5-4-634 0 0</inkml:trace>
  <inkml:trace contextRef="#ctx0" brushRef="#br1" timeOffset="29852.122">7614 4521 8317 0 0,'-1'-2'201'0'0,"-3"-1"211"0"0,-5-4 429 0 0,6 6-557 0 0,-1-1 41 0 0,1 0 99 0 0,-1 1 89 0 0,1 0 109 0 0,1 1-264 0 0,0 0 35 0 0,1 0 472 0 0,1 19-547 0 0,0 0-39 0 0,0 0-36 0 0,0-1-35 0 0,1 19 119 0 0,0 0-105 0 0,0-4-94 0 0,0 1-53 0 0,0-3-40 0 0,9 93 23 0 0,6 41 67 0 0,25 274 103 0 0,-23 0-34 0 0,-17-417-199 0 0,-2 0 0 0 0,-1-1 0 0 0,-2 10 5 0 0,4-29-132 0 0,-1 1 80 0 0,1 1 68 0 0,-2 2 98 0 0,1-1 1 0 0,1-2-86 0 0,-1-1-59 0 0,1 0-69 0 0,0-1-4 0 0,0-1-39 0 0,0 0-41 0 0,0 0-47 0 0,0-1-49 0 0,0 0-56 0 0,1 0-58 0 0,-1-1-64 0 0,2-4 83 0 0,0-1 74 0 0,1 1 68 0 0,0 0 59 0 0,1-1 35 0 0,0 0 63 0 0,2-4 53 0 0,1 1 68 0 0,5-9 75 0 0,-5 6-116 0 0,7-15 32 0 0,0 0-51 0 0,0 0-45 0 0,0 0-39 0 0,9-17-127 0 0,-1 0-63 0 0,10-14-828 0 0,18-24 1116 0 0,-10 26-422 0 0,-39 56 413 0 0,8-11-131 0 0,1 0 0 0 0,0 1 1 0 0,3-3 139 0 0,-10 12-32 0 0,0 0 0 0 0,-1-1 0 0 0,1 1 0 0 0,0 0 1 0 0,0 1-1 0 0,0-1 0 0 0,1 0 0 0 0,-1 1 0 0 0,0 0 0 0 0,1-1 1 0 0,-1 1-1 0 0,0 1 0 0 0,1-1 0 0 0,-1 0 0 0 0,4 1 32 0 0,5 4-10 0 0,-2 8 99 0 0,-2 2 109 0 0,-3 1 117 0 0,-3-10-140 0 0,7 17 407 0 0,-1 2-56 0 0,0 0-54 0 0,1 0-53 0 0,3 10 84 0 0,0 1-90 0 0,1-1-84 0 0,1 1-79 0 0,1-2-71 0 0,1 0-65 0 0,1-1-60 0 0,2-2-52 0 0,15 15-93 0 0,5-7-94 0 0,-28-29 82 0 0,0-1 0 0 0,0-1 0 0 0,12 6 103 0 0,-11-6-91 0 0,1-2-1 0 0,0 0 1 0 0,0-1-1 0 0,1 0 1 0 0,-1-1 0 0 0,12 2 91 0 0,19 0-581 0 0,-25-4 284 0 0,2-1-130 0 0,-10-1 161 0 0,0 0-43 0 0,-2 0 14 0 0,0 0-38 0 0,0-1-41 0 0,0 0-45 0 0,1 0-49 0 0,-1 0-52 0 0,0-1-55 0 0,0-1-59 0 0,3-1-182 0 0,0-1-69 0 0,3-1-243 0 0,9-6-640 0 0</inkml:trace>
  <inkml:trace contextRef="#ctx0" brushRef="#br1" timeOffset="32326.206">3612 7099 4148 0 0,'0'0'853'0'0,"0"0"-355"0"0,0 0-235 0 0,0 0-36 0 0,0 0 132 0 0,0 0-97 0 0,0 0-63 0 0,0 0 132 0 0,0 0 40 0 0,0 0 70 0 0,0 0 16 0 0,0 0 1 0 0,0 0-85 0 0,0-1-283 0 0,0 1 95 0 0,0-3 665 0 0,0 3-696 0 0,0 0-34 0 0,0 24 332 0 0,0-1-52 0 0,1 0-50 0 0,0 0-46 0 0,-1 0-45 0 0,1 0-40 0 0,0 0-37 0 0,1 0-36 0 0,-1 9 7 0 0,2 0-53 0 0,-1 0-47 0 0,1 0-36 0 0,0 11-37 0 0,9 75-142 0 0,-7-68 119 0 0,0-4 56 0 0,0-1 73 0 0,-2-20 0 0 0,30 254 37 0 0,-9-92-81 0 0,2 12-81 0 0,-14-99-26 0 0,0 1-37 0 0,-4-8 42 0 0,1 3-73 0 0,-4-59-65 0 0,6 21 198 0 0,-9-49-58 0 0,0 5 59 0 0,0 2-21 0 0,0-7-90 0 0,1-1-85 0 0,-2-4 51 0 0,1-1-36 0 0,-2-4-490 0 0,-1 0 97 0 0,1 0 90 0 0,0 0 82 0 0,0-1 73 0 0,-1 0 64 0 0,1 0 55 0 0,0 0 49 0 0,0-1 14 0 0,-1 0 43 0 0,0-7-127 0 0,0 6 83 0 0,0 0-97 0 0,1 3 71 0 0,-1-1-40 0 0,-2-6-340 0 0,0 1-54 0 0,0-1-50 0 0,1 0-49 0 0,-1 0-45 0 0,1-1-43 0 0,-1 0-41 0 0,1 0-37 0 0,0-3 105 0 0,0-6-307 0 0</inkml:trace>
  <inkml:trace contextRef="#ctx0" brushRef="#br1" timeOffset="32969.212">3363 8461 1252 0 0,'0'0'710'0'0,"0"0"650"0"0,0 0-820 0 0,0 0-64 0 0,0 0-86 0 0,0 0-77 0 0,0 0-65 0 0,0 0 41 0 0,0 0 8 0 0,0 0-10 0 0,0 0-56 0 0,0 0 124 0 0,0 0 58 0 0,0 0 481 0 0,0 0-32 0 0,0 0-39 0 0,0 0-479 0 0,0 0-45 0 0,0 0 219 0 0,-6-2-77 0 0,3 2-329 0 0,-1-1-83 0 0,-2-1-29 0 0,3 1 48 0 0,1 1 47 0 0,-1-1 30 0 0,0 1 50 0 0,0 0 59 0 0,0 0 66 0 0,4 6-696 0 0,3 1 200 0 0,-1-2 101 0 0,-1-1 80 0 0,-1-4 31 0 0,25 42 398 0 0,1 0-87 0 0,1-1-79 0 0,0 0-70 0 0,1 0-59 0 0,1-1-52 0 0,30 39-49 0 0,-13-20 66 0 0,2-1-54 0 0,28 27-72 0 0,3-3 0 0 0,12 3 42 0 0,-80-76 10 0 0,7-1-73 0 0,-18-8 58 0 0,0 0 1 0 0,0 0-1 0 0,0 0 0 0 0,1 0 0 0 0,-1 0 1 0 0,0 0-1 0 0,0 0 0 0 0,0-1 0 0 0,0 1 1 0 0,1 0-1 0 0,-1-1 0 0 0,0 1 0 0 0,0-1 1 0 0,0 1-1 0 0,0-1 0 0 0,0 0 0 0 0,0 1 1 0 0,0-1-1 0 0,0 0 0 0 0,0 0 0 0 0,0 1 1 0 0,-1-1-1 0 0,1 0 0 0 0,0 0 0 0 0,0 0 1 0 0,-1 0-1 0 0,1-1 5 0 0,29-48 310 0 0,-4-3-44 0 0,-2-2-63 0 0,-1 0-81 0 0,1-1-100 0 0,-4 7-41 0 0,11-26 38 0 0,24-58 24 0 0,-17 44-105 0 0,-4 17-104 0 0,-16 37 29 0 0,0 0-41 0 0,-11 21-89 0 0,-5 9 158 0 0,0 1-44 0 0,0 0-64 0 0,0 0-81 0 0,0 1 45 0 0,0 1-50 0 0,0 0-56 0 0,0 0-61 0 0,-1 1-294 0 0,-1 1-14 0 0,0 1 70 0 0,0-1 76 0 0,0 1 69 0 0,1 0 61 0 0,-1-1 56 0 0,1 1 48 0 0,0 0 41 0 0,-1 0 34 0 0,2 0-211 0 0,1 4-531 0 0,-2-3 579 0 0,0 1-136 0 0,-1-2 232 0 0,0 1-44 0 0,0 0-43 0 0,0 0-39 0 0,0 1-130 0 0,0 2-339 0 0</inkml:trace>
  <inkml:trace contextRef="#ctx0" brushRef="#br2" timeOffset="45725.2">3291 11000 4348 0 0,'0'0'917'0'0,"0"0"-339"0"0,0 0-133 0 0,0 0-46 0 0,0 0 23 0 0,0 0-82 0 0,0 0-73 0 0,0 0-67 0 0,0 0 5 0 0,0 0-133 0 0,0 0-4 0 0,0 0 102 0 0,0 2 3 0 0,3 15 64 0 0,0 0-101 0 0,2 9 24 0 0,0 3 24 0 0,-1-6 3 0 0,0-1 30 0 0,1 4 72 0 0,7 36 69 0 0,8 43 175 0 0,-1 0-81 0 0,-1 1-69 0 0,-2 0-59 0 0,5 64 102 0 0,-12-53 83 0 0,-5 23-509 0 0,-4-98-52 0 0,-1-1 86 0 0,0 6 74 0 0,-3 60 220 0 0,3-68-254 0 0,-1-5-55 0 0,1 0-63 0 0,0 1-76 0 0,0-1-92 0 0,0 1-108 0 0,0-18 114 0 0,1 0-32 0 0,0 0-35 0 0,-1 0-37 0 0,1 1-38 0 0,0-1-41 0 0,0-13 14 0 0,1-1-93 0 0,0-1-78 0 0,0-1-59 0 0,0-1-174 0 0,3-1-1106 0 0,-2-1 1121 0 0,0 0 70 0 0,0 0 100 0 0,-1 1 344 0 0,0-1 35 0 0,-1 1-7 0 0,1-1 79 0 0,0 0 88 0 0,-1 1 99 0 0,2-4-447 0 0,-1 1-57 0 0,0-1-60 0 0,0-1-171 0 0,2-2-426 0 0</inkml:trace>
  <inkml:trace contextRef="#ctx0" brushRef="#br2" timeOffset="46173.236">3262 11231 8509 0 0,'-6'-16'252'0'0,"3"-1"-38"0"0,2 13-159 0 0,1 0-1 0 0,0 0 1 0 0,1 0 0 0 0,-1 0 0 0 0,1-1 0 0 0,1-2-55 0 0,10-23 225 0 0,8 1-73 0 0,-9 15-77 0 0,2 1 0 0 0,0 1 0 0 0,0 0 0 0 0,10-6-75 0 0,8-3 198 0 0,-13 9-183 0 0,0 2 0 0 0,1 0-1 0 0,0 1 1 0 0,0 0 0 0 0,16-3-15 0 0,-15 6 32 0 0,0 2 0 0 0,0 0 0 0 0,1 1 0 0 0,0 0 0 0 0,13 2-32 0 0,34 5 122 0 0,0 10 33 0 0,-2 9 36 0 0,-2 9 41 0 0,-28-8-63 0 0,-1 2-62 0 0,4 9-39 0 0,-27-23-56 0 0,-1 0 0 0 0,-1 1 1 0 0,6 9-13 0 0,-9-11 7 0 0,-1-1 0 0 0,-1 1 0 0 0,0 0 0 0 0,0 0 0 0 0,0 3-7 0 0,5 35 66 0 0,-10-6 39 0 0,-8 3 61 0 0,-9 2-120 0 0,-7-3 43 0 0,12-27-28 0 0,-1-1 0 0 0,0 0 0 0 0,-2 0 0 0 0,0-2 0 0 0,0 0 0 0 0,-5 2-61 0 0,-44 31 144 0 0,-3-8-97 0 0,21-18-95 0 0,0-3-80 0 0,-34 6-264 0 0,24-13 22 0 0,10-6-58 0 0,22-5 160 0 0,0 0-41 0 0,23-1 327 0 0,1 0-37 0 0,-2-1-118 0 0,0 1-121 0 0,1 0-101 0 0,0-1-54 0 0,1 0-60 0 0,-1 0-417 0 0,3-2-1316 0 0,-1 1 1593 0 0,1 1 72 0 0,1-1-721 0 0,3 0-688 0 0</inkml:trace>
  <inkml:trace contextRef="#ctx0" brushRef="#br2" timeOffset="46737.236">4620 11287 3768 0 0,'-3'0'905'0'0,"-1"0"-70"0"0,1 0-66 0 0,0 0-64 0 0,0 0-62 0 0,1 0-57 0 0,-1 1-55 0 0,1-1-52 0 0,-1 1-49 0 0,1-1-47 0 0,-1 1-43 0 0,1-1-41 0 0,0 1-37 0 0,0 0-35 0 0,-2 1 134 0 0,0 1-63 0 0,0 0-110 0 0,-8 15 154 0 0,10-13-232 0 0,0 0 45 0 0,-7 21-209 0 0,4 1 40 0 0,2 8 37 0 0,3 17 58 0 0,3-22 46 0 0,7 28-127 0 0,-4-30 4 0 0,0-2-34 0 0,0-5 3 0 0,1-2 1 0 0,0 1 0 0 0,3 1 26 0 0,18 32-98 0 0,-7-21-1 0 0,2-3-40 0 0,3-4-50 0 0,1-2-59 0 0,-20-19 160 0 0,1 1-1 0 0,-1-1 1 0 0,1 0-1 0 0,4 2 89 0 0,-4-4-66 0 0,-1 1 0 0 0,1-1 0 0 0,0 0-1 0 0,4 0 67 0 0,32-1-182 0 0,-2-10 74 0 0,-1-8 69 0 0,-4-8 61 0 0,-3-5 55 0 0,-5-5 48 0 0,-14 12 0 0 0,0-1 1 0 0,10-24-126 0 0,-13 23 174 0 0,-2-1 0 0 0,6-25-174 0 0,-9 24 224 0 0,-1-1-1 0 0,2-23-223 0 0,-6 22 274 0 0,-1 0 0 0 0,-2-23-274 0 0,-2 21-4 0 0,-4-1 66 0 0,-3 0 58 0 0,-2 1 53 0 0,-4 1 45 0 0,-1 1 38 0 0,8 17-55 0 0,-1 0-1 0 0,0 0 1 0 0,-4-3-201 0 0,7 7 119 0 0,-1 1 1 0 0,0 0-1 0 0,-1 0 1 0 0,1 1-1 0 0,-1 0 0 0 0,0 1 1 0 0,-1 0-1 0 0,1 1 1 0 0,-1-1-1 0 0,0 2 0 0 0,0-1 1 0 0,0 2-1 0 0,-1-1 1 0 0,1 1-1 0 0,-1 1 1 0 0,0 0-120 0 0,-29 3 372 0 0,-2 8-37 0 0,4 7-420 0 0,2 5-50 0 0,2 5-45 0 0,4 4-41 0 0,14-12-52 0 0,1 1 1 0 0,-7 11 272 0 0,-20 43-647 0 0,23-28-130 0 0,15-30 424 0 0,2-8 128 0 0,0 0-42 0 0,1-1 7 0 0,0-1-38 0 0,1 1-41 0 0,-1 0-47 0 0,1 0-50 0 0,0-1-55 0 0,1 1-57 0 0,-1 0-63 0 0,2 0-297 0 0,-1 0-112 0 0,2-2-110 0 0,0 0-107 0 0,1-1 174 0 0,0 0-53 0 0,2-1-276 0 0,3 3-754 0 0</inkml:trace>
  <inkml:trace contextRef="#ctx0" brushRef="#br2" timeOffset="47555.257">5610 10153 3496 0 0,'0'0'1059'0'0,"0"0"-383"0"0,0 0-145 0 0,0 0-40 0 0,0 0 52 0 0,0 0-77 0 0,0 0-76 0 0,0 0-75 0 0,0 0-70 0 0,0 0-63 0 0,0 0-53 0 0,0 0-43 0 0,0 0-13 0 0,0 0-34 0 0,0 0 8 0 0,0 0 55 0 0,0 0 77 0 0,0 0 59 0 0,0 0 328 0 0,0 0 7 0 0,0 2-337 0 0,0 15-45 0 0,1 5-93 0 0,2 56 108 0 0,0-33-89 0 0,12 131 202 0 0,-5-55-116 0 0,-3-41-36 0 0,32 347 495 0 0,-28-284-491 0 0,-1 0-49 0 0,-7-61-127 0 0,-3-28-47 0 0,0-15-28 0 0,0 1-45 0 0,2 0-54 0 0,1 0-61 0 0,1-2-189 0 0,-2-18 185 0 0,0 0-51 0 0,0-7 55 0 0,0 1-42 0 0,-1-3 9 0 0,1 0-41 0 0,0 0-45 0 0,0 0-50 0 0,0-2 28 0 0,0 0-42 0 0,1-1-42 0 0,-1 1-46 0 0,1 0-48 0 0,0-1-52 0 0,1 0-53 0 0,-1 1-58 0 0,0-5 14 0 0,-1-1-112 0 0,-1-2 368 0 0,0 1-573 0 0,-1-1-670 0 0</inkml:trace>
  <inkml:trace contextRef="#ctx0" brushRef="#br2" timeOffset="47826.219">5339 11137 8449 0 0,'0'0'523'0'0,"0"0"-211"0"0,0 0-92 0 0,0 0-52 0 0,0 0-43 0 0,0 0-93 0 0,0 0-87 0 0,0 0-81 0 0,0 0-26 0 0,0 0-37 0 0,0 0-515 0 0,0 0 27 0 0,0 0 331 0 0,0 0 196 0 0,0 0 50 0 0,0 0 47 0 0,0 0 45 0 0,1 0 70 0 0,16 1 144 0 0,3-1-98 0 0,7 0 37 0 0,84-5 408 0 0,-62-1-343 0 0,93-21-34 0 0,-106 19-151 0 0,-6 1-36 0 0,0 0-39 0 0,0-1-49 0 0,-1 0-58 0 0,-4 1-24 0 0,-1 0-51 0 0,0 0-59 0 0,0-1-62 0 0,-1 0-70 0 0,1 0-73 0 0,-1-1-79 0 0,-1 0-86 0 0,-3 2-148 0 0,6-4-543 0 0</inkml:trace>
  <inkml:trace contextRef="#ctx0" brushRef="#br2" timeOffset="48543.2">6108 10109 6949 0 0,'-1'-1'912'0'0,"0"0"-96"0"0,0 1-93 0 0,0 0-87 0 0,0 0-83 0 0,1 0-77 0 0,-1 1-72 0 0,1 0-68 0 0,-1 1-63 0 0,1-1-57 0 0,0 1-53 0 0,0 0-49 0 0,0 0-42 0 0,0 1-38 0 0,1 2-62 0 0,-1 1-117 0 0,3 10-337 0 0,-3-11 371 0 0,1-1 84 0 0,0-1 82 0 0,-1 1 100 0 0,1-3-32 0 0,-1 0 32 0 0,11 58 190 0 0,0 1-109 0 0,0 12-66 0 0,6 37-59 0 0,0 9-49 0 0,-4-40 27 0 0,36 217 277 0 0,6 153 71 0 0,-50-351-4 0 0,-4 3-433 0 0,-4-20 110 0 0,2-68 57 0 0,0 0-114 0 0,-1 0-107 0 0,1-2-97 0 0,0-5 3 0 0,1-1-36 0 0,0-3-283 0 0,2-9-118 0 0,3-11-101 0 0,0-3 321 0 0,1 1 35 0 0,6-22-240 0 0,0 7 166 0 0,1 0 50 0 0,10-21-661 0 0,4-3 1015 0 0,-3 12-475 0 0,3 2-105 0 0,-13 23 238 0 0,0 1-42 0 0,-1 3 48 0 0,2-1 62 0 0,1 0 56 0 0,2 1 52 0 0,1 2 46 0 0,2 3 41 0 0,-17 12 73 0 0,0 0 0 0 0,0 0 1 0 0,0 1-1 0 0,1-1 0 0 0,-1 1 0 0 0,0 0 0 0 0,1 0 0 0 0,-1 0 0 0 0,3 1 6 0 0,5 1 46 0 0,-1 4 101 0 0,-1 4 134 0 0,3 11 275 0 0,-4 4 52 0 0,-4-8-235 0 0,-2-3-114 0 0,-1-1-68 0 0,0-8-132 0 0,7 42 363 0 0,-1 0-85 0 0,-1 0-72 0 0,0 1-63 0 0,6 35 39 0 0,11 39-40 0 0,-19-102-151 0 0,1 0-52 0 0,1 0-46 0 0,2 0-41 0 0,12 18-191 0 0,5-5-100 0 0,-21-27 304 0 0,-1-1 0 0 0,1 1-1 0 0,-1-1 1 0 0,1-1 0 0 0,0 1-1 0 0,1-1 1 0 0,-1 0 0 0 0,1 0 0 0 0,-1 0-1 0 0,1-1 1 0 0,0 0 0 0 0,0 0-1 0 0,0 0 1 0 0,0-1 0 0 0,0 0-1 0 0,5 0 77 0 0,15-2-227 0 0,1-6 32 0 0,-5-3 82 0 0,-2-5 52 0 0,-11 8 59 0 0,-1-1 1 0 0,0 0-1 0 0,4-7 2 0 0,6-9 80 0 0,-1-1 1 0 0,6-16-81 0 0,26-50 121 0 0,-18 25-28 0 0,-3-2-1 0 0,5-24-92 0 0,-9 9 117 0 0,-3-8 85 0 0,-7 0 112 0 0,-10 33-130 0 0,-4 33-67 0 0,-1 12-10 0 0,1-1 43 0 0,-1 1 51 0 0,0-1 61 0 0,-3-5 715 0 0,-6 8-128 0 0,3 8-474 0 0,0 2-34 0 0,-1 1-35 0 0,0 1-35 0 0,0 1-37 0 0,-1 1-38 0 0,1 1-37 0 0,-1 1-38 0 0,2-1-40 0 0,-1 1-40 0 0,2 0-40 0 0,1 0-43 0 0,-21 23 86 0 0,4 4 64 0 0,0 10 81 0 0,14-23-20 0 0,1 0 0 0 0,-2 11-169 0 0,-6 42 309 0 0,10-24-172 0 0,4-9-92 0 0,2-1-81 0 0,3 1-14 0 0,5-2 37 0 0,-4-22 23 0 0,0-1 1 0 0,1 1-1 0 0,0-1 1 0 0,1-1-1 0 0,1 0 0 0 0,8 12-10 0 0,17 14 3 0 0,5-3-65 0 0,5-5-100 0 0,-4-9-75 0 0,1-4-113 0 0,-19-10 126 0 0,0-1-37 0 0,1-1-37 0 0,0-1-42 0 0,0-1-44 0 0,0-1-46 0 0,0-2-48 0 0,0 0-52 0 0,0-1-54 0 0,0-1-55 0 0,0-1-60 0 0,0-1-61 0 0,-10 0 27 0 0,1 0-88 0 0,-1 0-111 0 0,-6 1 417 0 0,1-1-37 0 0,3-1-407 0 0,0-1-81 0 0,3-1-286 0 0,7-5-750 0 0,-20 11 2073 0 0</inkml:trace>
  <inkml:trace contextRef="#ctx0" brushRef="#br2" timeOffset="48992.254">8185 10871 312 0 0,'0'0'2031'0'0,"0"0"-1433"0"0,0 0 528 0 0,0 0 1675 0 0,0 0-2011 0 0,0 0-82 0 0,0 0-198 0 0,0 0-71 0 0,0 0-64 0 0,0 0-58 0 0,0 0-1 0 0,0 0-62 0 0,0 0 38 0 0,0 0-72 0 0,0 0 24 0 0,-2 0-52 0 0,-13 3 78 0 0,-57 10 104 0 0,64-11-337 0 0,0-1 46 0 0,0 2 42 0 0,1-1 36 0 0,-5 2 178 0 0,0 0 64 0 0,-21 13 1064 0 0,21-9-919 0 0,7-3-319 0 0,0 0-47 0 0,0 0-56 0 0,1 0-64 0 0,-3 7-130 0 0,2 1-61 0 0,3 4-82 0 0,3 9-167 0 0,5 0 9 0 0,0-9 173 0 0,-1-5 84 0 0,1-1 66 0 0,23 31-127 0 0,23 15-193 0 0,5-4-25 0 0,-17-19 174 0 0,-4-3 84 0 0,-2 0 90 0 0,-14-13-49 0 0,68 66-251 0 0,-48-39 219 0 0,-5 3 38 0 0,-21-21-62 0 0,-11-20 79 0 0,0 0 1 0 0,-1 0-1 0 0,0 0 0 0 0,0 0 0 0 0,-1 4 69 0 0,-1 18-192 0 0,-4-11 102 0 0,-2-5 51 0 0,-3 0 42 0 0,-4-1-39 0 0,-2-1-39 0 0,-15 9-181 0 0,5-8-13 0 0,-2-2-54 0 0,-29 5-433 0 0,-24-4-389 0 0,46-9 681 0 0,-3-1 4 0 0,2 0 88 0 0,5-1 173 0 0,-17-4-6 0 0,27 1 79 0 0,-3-3-114 0 0,12 2 68 0 0,0 0-45 0 0,0-1-49 0 0,1-1-57 0 0,-1-1-64 0 0,0 0-70 0 0,-7-5-687 0 0</inkml:trace>
  <inkml:trace contextRef="#ctx0" brushRef="#br2" timeOffset="49295.21">8723 11027 8193 0 0,'-2'2'584'0'0,"1"1"-75"0"0,0 0-69 0 0,-1 0-66 0 0,1 1-60 0 0,1-1-56 0 0,-1 1-52 0 0,0-1-46 0 0,1 2-24 0 0,0-1-53 0 0,-1 1-45 0 0,1 0-38 0 0,1 3-67 0 0,0 12-201 0 0,-1-14 221 0 0,1 0 54 0 0,-1-1 73 0 0,0 1 92 0 0,0 11 1 0 0,0 27 225 0 0,2-1-60 0 0,1-14-162 0 0,3 0-51 0 0,3 12-8 0 0,4 22-44 0 0,7 37-8 0 0,4 16 133 0 0,-17-78-175 0 0,0 1-41 0 0,-2-9-34 0 0,0-1-40 0 0,-4-21-31 0 0,2 5 38 0 0,0 9 78 0 0,-1-13-33 0 0,-1 1-73 0 0,1 0-107 0 0,-2-5 39 0 0,1 0-50 0 0,-1 0-56 0 0,1 1-62 0 0,-1-1-68 0 0,0 0-73 0 0,0 0-80 0 0,0 0-86 0 0,0-5 227 0 0,0 1-35 0 0,0-1-555 0 0,0 0 348 0 0,0-1-89 0 0,0 0 180 0 0,0-1-76 0 0,0-1-87 0 0,0 0-72 0 0,0-1-234 0 0,0-4-604 0 0</inkml:trace>
  <inkml:trace contextRef="#ctx0" brushRef="#br2" timeOffset="49470.259">8669 10654 9301 0 0,'0'0'912'0'0,"0"0"-381"0"0,0 0-254 0 0,0 0-45 0 0,0 0-45 0 0,0 0-46 0 0,0 0-43 0 0,0 0-39 0 0,0 0-29 0 0,0 0-64 0 0,0 0-70 0 0,0 0-130 0 0,0 0 72 0 0,0 0-54 0 0,0 0-79 0 0,0 0-104 0 0,0 0-125 0 0,0 0-104 0 0,0 0 71 0 0,3-6-323 0 0,-2 4 613 0 0,0-1 83 0 0,0 0 54 0 0,2-6-111 0 0,-1 5 128 0 0,0 1-53 0 0,1-1-63 0 0,0 1-125 0 0,-1 1 131 0 0,1 1-36 0 0,-1-1-39 0 0,1 1-42 0 0,0 0-45 0 0,0 0-48 0 0,1 1-106 0 0,2-1-41 0 0,0 0-157 0 0,4 0-412 0 0</inkml:trace>
  <inkml:trace contextRef="#ctx0" brushRef="#br2" timeOffset="49838.255">9489 10728 2584 0 0,'-6'1'2069'0'0,"0"1"-1035"0"0,1-1-65 0 0,-1 1-63 0 0,0-1-61 0 0,1 1-60 0 0,-1 0-57 0 0,0 0-54 0 0,1 0-55 0 0,-1 0-50 0 0,1 1-50 0 0,-1-1-46 0 0,0 1-46 0 0,1-1-43 0 0,0 1-41 0 0,-1 0-40 0 0,0 0-7 0 0,0 0-44 0 0,0 1-40 0 0,1 0-39 0 0,-7 3 70 0 0,1 1-119 0 0,0 0-95 0 0,1 1-72 0 0,0-1-43 0 0,-15 16-238 0 0,15-12 216 0 0,4-5 69 0 0,0 0 34 0 0,1 1 39 0 0,-1-1 49 0 0,0 2 89 0 0,0 1 93 0 0,1-1 105 0 0,-1 1 119 0 0,-2 9-417 0 0,1 0-35 0 0,1 20-54 0 0,6 0-109 0 0,8-1-90 0 0,2-9-8 0 0,4 0-34 0 0,-6-16 80 0 0,0 0 1 0 0,1-1-1 0 0,0 0 1 0 0,1 0-1 0 0,3 2 178 0 0,12 10-536 0 0,0-2 0 0 0,8 4 536 0 0,26 16-651 0 0,-20-17 286 0 0,0-2 38 0 0,0 0 47 0 0,1 0 53 0 0,14 7 15 0 0,-42-23 170 0 0,0 0-24 0 0,1 0 0 0 0,-1 1 0 0 0,0 1 66 0 0,7 12-30 0 0,-12-10 55 0 0,-4 2 36 0 0,-3-12-23 0 0,0 0 1 0 0,0 1 0 0 0,0-1-1 0 0,-1 1 1 0 0,1-1-1 0 0,0 1 1 0 0,-1-1 0 0 0,1 0-1 0 0,0 1 1 0 0,-1-1-1 0 0,0 0 1 0 0,1 1 0 0 0,-1-1-1 0 0,0 0 1 0 0,0 0-1 0 0,0 0 1 0 0,0 0 0 0 0,0 0-1 0 0,0 0 1 0 0,0 0-1 0 0,0 0 1 0 0,0 0 0 0 0,0 0-1 0 0,-1 0-38 0 0,-15 9 394 0 0,-1-2-96 0 0,8-4-175 0 0,-39 16 76 0 0,-2-2-76 0 0,-12 0-53 0 0,-34 3-60 0 0,0-7-22 0 0,32-7 41 0 0,12-3 45 0 0,1-2 63 0 0,27 0-143 0 0,6-1 15 0 0,6 0-33 0 0,2-1-28 0 0,1 0-41 0 0,-3-1-96 0 0,1-2-102 0 0,1-1-119 0 0,6 2 152 0 0,0-1-37 0 0,1 0-80 0 0,1-1-76 0 0,1 1-97 0 0,0 0-120 0 0,1 0 39 0 0,1 0-72 0 0,0 0-210 0 0,0-2-533 0 0</inkml:trace>
  <inkml:trace contextRef="#ctx0" brushRef="#br2" timeOffset="44457.2">520 9879 4240 0 0,'0'0'715'0'0,"0"0"-317"0"0,0 0-203 0 0,0 0-38 0 0,0 0 77 0 0,0 0 101 0 0,-5 3 798 0 0,3-1-844 0 0,2-1 50 0 0,0 6 7 0 0,-1-1-75 0 0,-1 4 30 0 0,0 1-84 0 0,-2 6 90 0 0,3-6-43 0 0,-1 13 119 0 0,1 1-35 0 0,1 24 250 0 0,1 1-116 0 0,0-1-101 0 0,0-38-306 0 0,2 45 232 0 0,1 0-74 0 0,0 0-59 0 0,2 0-46 0 0,6 83 88 0 0,-4-4-51 0 0,-2-1-57 0 0,-1 52-21 0 0,-3 250 49 0 0,-2-319-63 0 0,-1-8 47 0 0,0-1-74 0 0,0-1-87 0 0,0 2-100 0 0,2-102-35 0 0,1-6 68 0 0,1-6 54 0 0,0-4 45 0 0,2-5 39 0 0,4-20 106 0 0,-7 26-99 0 0,5-16 64 0 0,-2-1-59 0 0,-1 0-50 0 0,1 0-41 0 0,1-14-91 0 0,7-18-151 0 0,8-10-192 0 0,6-1 93 0 0,4 2 76 0 0,5 1 57 0 0,-22 43 176 0 0,1 1 0 0 0,1 0 0 0 0,0 1 0 0 0,1 1 0 0 0,2 1 0 0 0,0 0 0 0 0,0 1 0 0 0,2 1 0 0 0,0 1 0 0 0,6-2 81 0 0,-5 6-13 0 0,2 1 59 0 0,5 1 62 0 0,18 2 99 0 0,-39 7-164 0 0,0 0-1 0 0,1 1 1 0 0,-1-1-1 0 0,4 2-42 0 0,17 7 43 0 0,-7 2-77 0 0,-3 5-83 0 0,-7-4 248 0 0,-1 0 0 0 0,-1 1 0 0 0,0 0 0 0 0,0 1-131 0 0,4 8 207 0 0,-2 0 1 0 0,3 9-208 0 0,3 8 157 0 0,-3 2-39 0 0,-1-1-41 0 0,0-1-47 0 0,-7-16-36 0 0,15 49-2 0 0,8 47 126 0 0,-18-68-93 0 0,0 2-59 0 0,1-2-88 0 0,-7-25 18 0 0,1 0-34 0 0,0-1-36 0 0,1 0-42 0 0,-8-22 58 0 0,1 0 34 0 0,1 3-29 0 0,4 7-143 0 0,-4-9 164 0 0,0 0-45 0 0,1-1-72 0 0,-1 1-80 0 0,1-1-99 0 0,1-1-114 0 0,-3-1 223 0 0,1 0-34 0 0,0 0-38 0 0,-1 0-38 0 0,1-1-41 0 0,0 1-44 0 0,0-1-44 0 0,0 0-47 0 0,-2 0 604 0 0,4 0-1032 0 0,-2-1 456 0 0,0-1-55 0 0,-1-1 79 0 0,0 0-34 0 0,4-8-1299 0 0</inkml:trace>
  <inkml:trace contextRef="#ctx0" brushRef="#br2" timeOffset="45074.214">1896 11055 4924 0 0,'0'0'1752'0'0,"0"0"-672"0"0,0 0-278 0 0,0 0-443 0 0,0 0-35 0 0,0 0 30 0 0,0 0-54 0 0,0 0-47 0 0,0 0-43 0 0,0 0 106 0 0,0 0-105 0 0,0 0-1 0 0,0 0-125 0 0,0 0-39 0 0,0 0 17 0 0,0 0-10 0 0,0 0 117 0 0,0 0 94 0 0,0 0 407 0 0,0 0-367 0 0,0 0-96 0 0,1 1-138 0 0,0 8-75 0 0,7 51-78 0 0,3 0 0 0 0,10 27 83 0 0,-11-52-44 0 0,2-1 1 0 0,12 23 43 0 0,-14-36-10 0 0,2 0 1 0 0,8 12 9 0 0,-13-24 11 0 0,0 0-35 0 0,8 7-110 0 0,5 1-143 0 0,14 1-263 0 0,-30-16 465 0 0,0-1 0 0 0,0 0 0 0 0,0 0 0 0 0,1-1 0 0 0,-1 1 0 0 0,0-1 0 0 0,3 0 75 0 0,17-4-250 0 0,-4-5 147 0 0,-10 2 99 0 0,-1-1 37 0 0,35-42-17 0 0,-28 27 19 0 0,0-1-1 0 0,6-14-34 0 0,13-34 100 0 0,1-11-100 0 0,-30 68 1 0 0,6-13 24 0 0,0-1 43 0 0,20-67 271 0 0,-22 54-222 0 0,-9 38-115 0 0,-1 1 37 0 0,2-1 134 0 0,-1 1 169 0 0,1 2 334 0 0,-1 5 41 0 0,0-1-302 0 0,-1 1-152 0 0,1 1-107 0 0,0-2-127 0 0,-1 0-77 0 0,1 0-86 0 0,0 1-97 0 0,19 93 428 0 0,2 0-83 0 0,-2-5-63 0 0,40 164-12 0 0,-34-145 11 0 0,-17-74-19 0 0,26 121 79 0 0,-16-49-9 0 0,-3 30 104 0 0,-13-70-56 0 0,-4-1 40 0 0,0-45-95 0 0,-2-1 0 0 0,0 0 0 0 0,-2 0 0 0 0,-1 4-94 0 0,-21 51 288 0 0,-2-18-7 0 0,-5-7 50 0 0,26-41-264 0 0,-1-1 0 0 0,0 0 0 0 0,0 0 0 0 0,-1-1 0 0 0,-1 0 0 0 0,1-1 0 0 0,-1 0 0 0 0,-1-1 0 0 0,0 0 0 0 0,-6 2-67 0 0,-17 3 111 0 0,-3-6-60 0 0,-1-7-79 0 0,-1-7-98 0 0,15-1-108 0 0,0-2 44 0 0,-22-16-84 0 0,31 15 201 0 0,1 0 0 0 0,0-1 1 0 0,0 0-1 0 0,2-1 0 0 0,-1-1 0 0 0,2 0 1 0 0,-5-8 72 0 0,-5-12-183 0 0,3-2-71 0 0,3-1-96 0 0,10 18 132 0 0,0 0-33 0 0,0-6-141 0 0,2-1-71 0 0,2 0-80 0 0,2 0-84 0 0,4-19-639 0 0,2 17 362 0 0,1 5 86 0 0,1 1-81 0 0,1 4 75 0 0,1-1-81 0 0,1 1-93 0 0,2-2-103 0 0,-7 12 553 0 0,1-1-35 0 0,16-23-1286 0 0</inkml:trace>
  <inkml:trace contextRef="#ctx0" brushRef="#br3" timeOffset="75941.211">14216 165 836 0 0,'0'0'917'0'0,"0"0"-545"0"0,0 0 1514 0 0,0 0-1309 0 0,0 0-126 0 0,0 0-115 0 0,0 0-50 0 0,0 0-5 0 0,0 0-50 0 0,0 0 43 0 0,0 0 118 0 0,0 0 18 0 0,0 0-167 0 0,0 0 44 0 0,-2-15 380 0 0,0-3-497 0 0,1 1-27 0 0,-1 1 10 0 0,1-1 39 0 0,0 2 5 0 0,0-1 39 0 0,1 1 44 0 0,-1 0 51 0 0,1 12-310 0 0,0 0 51 0 0,0 1 44 0 0,0-1 35 0 0,0-2 322 0 0,0 1 348 0 0,0 4-447 0 0,0 0-78 0 0,0 2-161 0 0,0 0-64 0 0,0 0-70 0 0,0 0-60 0 0,0 1-66 0 0,0 1-74 0 0,1 9 140 0 0,-1 1 56 0 0,1-1 48 0 0,0 0 40 0 0,1 3 60 0 0,0 0 34 0 0,5 31 431 0 0,-3-23-339 0 0,0 1-90 0 0,-2-8-135 0 0,0 0-74 0 0,13 125 267 0 0,2 1-76 0 0,2 13-55 0 0,-2-1-57 0 0,-3-18-60 0 0,0-1-36 0 0,29 307-224 0 0,-39-386 196 0 0,4 73 54 0 0,-7-90-29 0 0,0 0-57 0 0,0-12-16 0 0,0 1-48 0 0,-1-1-54 0 0,0 1-63 0 0,0-29 163 0 0,0 1-48 0 0,0-1-92 0 0,0 0 53 0 0,0 0 48 0 0,0 0 38 0 0,0-1-46 0 0,0-1-56 0 0,0 0 55 0 0,0-8-550 0 0,0 1 69 0 0,1-3-59 0 0,0-5-270 0 0,0-1 15 0 0,-1 6 287 0 0,1 2 69 0 0,-1 1-59 0 0,0-4-371 0 0,0-7-613 0 0</inkml:trace>
  <inkml:trace contextRef="#ctx0" brushRef="#br3" timeOffset="76510.197">13638 504 756 0 0,'-1'-1'1050'0'0,"-1"1"-585"0"0,1-1-34 0 0,0 0-33 0 0,-2 0 306 0 0,0 0-113 0 0,0 0-81 0 0,0-1-94 0 0,0 1-81 0 0,0 0-66 0 0,0-1-56 0 0,1 1-36 0 0,-7-4 307 0 0,5 3-238 0 0,0-1 84 0 0,2 2-124 0 0,0 0 35 0 0,0-1 97 0 0,0 1 64 0 0,0-1 71 0 0,0 0 80 0 0,4 2-832 0 0,3 0 115 0 0,1 0 89 0 0,2-1 61 0 0,7 1 64 0 0,-11 0-53 0 0,130 4 595 0 0,-67-3-340 0 0,-1-1-34 0 0,1-1-41 0 0,0-1-45 0 0,1-2-49 0 0,0-2-54 0 0,284-36 170 0 0,-270 31-204 0 0,2 1-58 0 0,1 0-75 0 0,2 0-93 0 0,-43 7-458 0 0,-26 3 328 0 0,-8 0 105 0 0,0-1-56 0 0,0 1-67 0 0,0 0-78 0 0,2 0-181 0 0,-7 1 170 0 0,0-1-59 0 0,-1 0-81 0 0,-1 2-109 0 0,-2-1 56 0 0,0 1-69 0 0,0 1-211 0 0,-1 2-543 0 0</inkml:trace>
  <inkml:trace contextRef="#ctx0" brushRef="#br3" timeOffset="77295.199">15004 1044 3860 0 0,'0'0'629'0'0,"0"1"-87"0"0,0-1-41 0 0,0 0-39 0 0,0 1-38 0 0,1-1-37 0 0,-1 0-36 0 0,0 1-33 0 0,1-1 220 0 0,0 1-120 0 0,1-1-108 0 0,-1 0-98 0 0,0 1-95 0 0,1-1-62 0 0,-1 0-54 0 0,0 1-46 0 0,2-1-133 0 0,6 1-572 0 0,-7 0 620 0 0,-1-1 36 0 0,2 0 43 0 0,-1 0 107 0 0,-2 0 20 0 0,1 0 36 0 0,0 1 40 0 0,0-1 42 0 0,48 7 275 0 0,2-1-79 0 0,-1-1-70 0 0,1-1-65 0 0,1-2-56 0 0,-1-1-49 0 0,1-1-42 0 0,-1-2-34 0 0,48-6-2 0 0,-43 0-48 0 0,0-2 0 0 0,-1-2 0 0 0,2-3-24 0 0,19-11 88 0 0,-51 16-73 0 0,2-3-42 0 0,-16 7-1 0 0,0 0 0 0 0,-1-1 0 0 0,1 0 0 0 0,-1 0 0 0 0,-1-1 1 0 0,2-2 27 0 0,-7 6-6 0 0,-1 0 0 0 0,1 0 1 0 0,-1 0-1 0 0,0-1 0 0 0,0 1 1 0 0,1-4 5 0 0,2-10 19 0 0,-4-1 34 0 0,-8-8 80 0 0,-11-2 87 0 0,10 21-160 0 0,-1 0 0 0 0,1 0 0 0 0,-1 1 0 0 0,0 0 1 0 0,-1 0-1 0 0,0 1 0 0 0,0 0 0 0 0,0 1 0 0 0,-8-4-60 0 0,1 2 106 0 0,0 1 0 0 0,0 0 0 0 0,-12-2-106 0 0,2 2 155 0 0,-1 2-1 0 0,-20-2-154 0 0,-3 3 104 0 0,2 3-42 0 0,4 4 245 0 0,2 6-51 0 0,3 5-45 0 0,2 4-43 0 0,3 5-37 0 0,3 4-34 0 0,18-14-61 0 0,0 1 1 0 0,1 0-1 0 0,-4 7-36 0 0,4-2 7 0 0,0 0 0 0 0,1 1 0 0 0,-3 10-7 0 0,4-6-16 0 0,1 0-1 0 0,2 0 1 0 0,0 1-1 0 0,2 1 1 0 0,1-1-1 0 0,0 1 1 0 0,2 26 16 0 0,2-43-17 0 0,3 81-142 0 0,-1-78 109 0 0,0 0-1 0 0,1 1 0 0 0,2 5 51 0 0,5 10-11 0 0,2-1-1 0 0,0 0 1 0 0,2 0 0 0 0,1-1-1 0 0,2-1 1 0 0,0-1 0 0 0,2 0-1 0 0,0-2 1 0 0,18 17 11 0 0,-7-11 0 0 0,2-1 1 0 0,1-1-1 0 0,1-2 0 0 0,0-1 0 0 0,2-2 1 0 0,34 15-1 0 0,-27-18-178 0 0,-21-11 38 0 0,1 0-35 0 0,0-2-38 0 0,0 0-39 0 0,1-2-40 0 0,-1 0-43 0 0,1-2-44 0 0,0-1-46 0 0,0-2-47 0 0,-1 0-49 0 0,1-3-51 0 0,-1 0-52 0 0,0-3-54 0 0,0-1-55 0 0,-12 4 368 0 0,9-4-363 0 0,-9 3 316 0 0,0 0-38 0 0,0 0-45 0 0,0-1-48 0 0,1 0-54 0 0,0-2-60 0 0,12-7-412 0 0,14-12-593 0 0</inkml:trace>
  <inkml:trace contextRef="#ctx0" brushRef="#br3" timeOffset="77629.237">16853 890 9617 0 0,'0'0'786'0'0,"0"0"-294"0"0,-3 0 58 0 0,-15 3-85 0 0,-3 1-240 0 0,-28 4 102 0 0,24-3-136 0 0,-6 3 120 0 0,14-3-102 0 0,-1 1 45 0 0,-44 17 739 0 0,20-6-368 0 0,8-1-143 0 0,1 1-45 0 0,6-1-114 0 0,1 0-44 0 0,0 1-49 0 0,1 1-56 0 0,-1 3 94 0 0,11-4-180 0 0,8-5-113 0 0,3 1-84 0 0,3 1-105 0 0,2-7 61 0 0,2 0-32 0 0,5 10 16 0 0,3-1 50 0 0,17 15-5 0 0,37 22 74 0 0,-56-47 38 0 0,25 18-55 0 0,0 0 43 0 0,74 45 75 0 0,-54-35-36 0 0,-18-11-39 0 0,-7-3-28 0 0,0 0-36 0 0,-5-3-19 0 0,-1 0-36 0 0,0 2-38 0 0,-1-1-45 0 0,-10-6 111 0 0,1 1-39 0 0,-8-7 39 0 0,0 0 1 0 0,0 0-1 0 0,0 1 0 0 0,-1-1 1 0 0,3 7 114 0 0,1 15-325 0 0,-9-8 159 0 0,-4-4 77 0 0,-6-1 56 0 0,-22 14 6 0 0,20-21-9 0 0,1 0 1 0 0,-1-1 0 0 0,-10 3 35 0 0,-42 14-107 0 0,24-12 78 0 0,1-3 68 0 0,0-1-86 0 0,-1-1-83 0 0,0-3-81 0 0,0-1-78 0 0,0-2-77 0 0,1-1-74 0 0,-1-1-72 0 0,28 0 220 0 0,-20-4-231 0 0,22 2 259 0 0,4 1 47 0 0,0-1-52 0 0,1 1-61 0 0,-1-2-73 0 0,1 0-82 0 0,1 0-92 0 0,0 0-102 0 0,0-2-113 0 0,2 3 78 0 0,1 0 193 0 0,1 1 37 0 0,0-1-64 0 0,1 0-71 0 0,-1 0-63 0 0,1-1-197 0 0,0-2-507 0 0,0 6 1382 0 0</inkml:trace>
  <inkml:trace contextRef="#ctx0" brushRef="#br3" timeOffset="78008.265">17496 130 8889 0 0,'-2'-4'209'0'0,"-1"0"-34"0"0,-5-10 314 0 0,5 8-242 0 0,0 2-51 0 0,1-1 39 0 0,-1 1 49 0 0,1 0 58 0 0,-1 0 66 0 0,1 0 77 0 0,0 0 85 0 0,-1-1 95 0 0,4 7-166 0 0,-1-1-104 0 0,0 1-93 0 0,0 0-84 0 0,0 1-72 0 0,0-1-63 0 0,0 1-52 0 0,0 0-42 0 0,0 1-44 0 0,-1 7-191 0 0,1-6 169 0 0,1-2 58 0 0,-1 1 72 0 0,4 12-117 0 0,2-1 47 0 0,0 1 40 0 0,2-1 36 0 0,8 22 179 0 0,16 51 93 0 0,-2 1-86 0 0,-3 1-73 0 0,-1 1-63 0 0,11 55-35 0 0,16 73-105 0 0,6 28-32 0 0,-53-220-85 0 0,0-1 95 0 0,-1 0 62 0 0,4 34 82 0 0,-5-24-112 0 0,-2-14-63 0 0,0-1-76 0 0,-1-3-44 0 0,0 0-75 0 0,-1 0-87 0 0,1 0-96 0 0,-1 0-107 0 0,1 0-118 0 0,-1-9 297 0 0,0 0-34 0 0,0 0-35 0 0,0 0-35 0 0,0-7-238 0 0,0-1 46 0 0,1-1 48 0 0,-1 0 47 0 0,0 0 47 0 0,1-1 47 0 0,0 0 47 0 0,-1 0 47 0 0,1 0 47 0 0,-1-1 47 0 0,1 1 47 0 0,-1 0 46 0 0,1 0 48 0 0,-1 0 46 0 0,0 0 48 0 0,1 0 46 0 0,-1-2-454 0 0,0 0-43 0 0,0-1-38 0 0,0-1-36 0 0,0-5-425 0 0,0-10-596 0 0</inkml:trace>
  <inkml:trace contextRef="#ctx0" brushRef="#br3" timeOffset="78256.228">17218 870 10413 0 0,'0'0'893'0'0,"0"0"-328"0"0,0 0-172 0 0,0 0-52 0 0,0 0-156 0 0,0 0-42 0 0,0 0-35 0 0,0 0-73 0 0,0 0-68 0 0,0 0-63 0 0,0 0-86 0 0,0 0-313 0 0,0-1 372 0 0,3 0 45 0 0,4-3 43 0 0,7-4 44 0 0,26-13 90 0 0,14-6 105 0 0,11-2 86 0 0,9 0 73 0 0,65-19-21 0 0,3 1-99 0 0,3 4-99 0 0,2 3-94 0 0,1 4-92 0 0,0 7-89 0 0,2 6-86 0 0,-1 7-83 0 0,-137 15 90 0 0,1 0 57 0 0,0 0 31 0 0,18-1-101 0 0,-12 1 31 0 0,-9 0 36 0 0,0 1-50 0 0,1-1-60 0 0,-1 1-73 0 0,-2 0-8 0 0,1 0-64 0 0,-1 0-72 0 0,0 1-79 0 0,1-1-84 0 0,-1 0-93 0 0,1 1-97 0 0,0 0-106 0 0,-5-1-136 0 0,0 1-114 0 0,0 0-346 0 0,2 1-893 0 0,-6-2 2415 0 0</inkml:trace>
  <inkml:trace contextRef="#ctx0" brushRef="#br3" timeOffset="83861.267">16470 2664 2816 0 0,'0'0'455'0'0,"0"0"-39"0"0,0 0-35 0 0,0 0-34 0 0,0 0 260 0 0,0-1-101 0 0,0 1-87 0 0,0-1-57 0 0,0 0 673 0 0,0 0-539 0 0,0 1-204 0 0,0 0 36 0 0,0 0 44 0 0,0-1 50 0 0,0 1 156 0 0,0 0 94 0 0,0 1 107 0 0,0-1 118 0 0,0 6-618 0 0,0-1-41 0 0,0 1-40 0 0,0 0-34 0 0,0 5 69 0 0,-1 1-102 0 0,1 5-69 0 0,0 12-96 0 0,0-17 48 0 0,0 1 64 0 0,1 0 95 0 0,3 88 11 0 0,1 1-65 0 0,1 21-42 0 0,4 61-39 0 0,-3-44-22 0 0,-6-127-300 0 0,-1 0 112 0 0,1 0 97 0 0,-1 0 80 0 0,0 0 64 0 0,1 0 49 0 0,-1 47 645 0 0,1-42-609 0 0,-2-9-116 0 0,1 0-33 0 0,0 2-50 0 0,0 0-63 0 0,0 0-73 0 0,0 0-81 0 0,0 1-119 0 0,-1 0-114 0 0,1-1-127 0 0,0-5 261 0 0,0 0-36 0 0,0 0-36 0 0,0-1-39 0 0,-1 1-39 0 0,1 0-42 0 0,0 0-42 0 0,0 0-43 0 0,0-1-46 0 0,0 1-46 0 0,0-6 362 0 0,0 0 40 0 0,0 0 38 0 0,0 0 34 0 0,0 0-162 0 0,0 0 109 0 0,1 0 66 0 0,-1 0 84 0 0,1 0 56 0 0,0 0-83 0 0,-1 0-3 0 0,0 0 10 0 0,0 0-70 0 0,1-1-215 0 0,0 1-35 0 0,1-2-1120 0 0</inkml:trace>
  <inkml:trace contextRef="#ctx0" brushRef="#br3" timeOffset="84874.227">16127 3515 4408 0 0,'0'0'823'0'0,"0"0"-360"0"0,0 0-233 0 0,0 0-46 0 0,0 0-38 0 0,0 0-33 0 0,0 0 11 0 0,0 0-12 0 0,0 0 56 0 0,0 0-34 0 0,0 0 51 0 0,0 0 311 0 0,0 0 5 0 0,0 0-292 0 0,0 0-38 0 0,0 0-44 0 0,0 0-42 0 0,0 0-15 0 0,0 0-158 0 0,0-1 58 0 0,0 1 49 0 0,0 0 40 0 0,0-1 142 0 0,0-1 213 0 0,0 2-264 0 0,0 0-47 0 0,0 0-76 0 0,2 9 211 0 0,16 12 391 0 0,-11-16-465 0 0,-1 0-35 0 0,1 1-30 0 0,7 6 83 0 0,1 1-34 0 0,14 11 57 0 0,7 5-86 0 0,17 15-98 0 0,-8-8-45 0 0,-15-12 40 0 0,5 8 66 0 0,-2 1-35 0 0,19 17-5 0 0,-31-29-39 0 0,8 16 129 0 0,-18-22-100 0 0,-9-12 101 0 0,1 0-49 0 0,-1 0-42 0 0,0 0-33 0 0,1 1-35 0 0,6 7-133 0 0,-5-7 121 0 0,0 0 55 0 0,0-1 70 0 0,-2-1 363 0 0,1-3-104 0 0,-1-3-91 0 0,0 0-79 0 0,0-2-69 0 0,-1-1-55 0 0,2-6-69 0 0,-2 4-80 0 0,5-9 91 0 0,1 0 0 0 0,0 1 1 0 0,1 0-1 0 0,6-8 6 0 0,5-13-20 0 0,115-211-648 0 0,-87 166 462 0 0,-1-2 51 0 0,-4 9 25 0 0,-24 45 104 0 0,-17 29-16 0 0,0 2-78 0 0,-1 0-69 0 0,0 1-60 0 0,0 0-52 0 0,0 1-43 0 0,-2 2-438 0 0,0 3-647 0 0,1-3 841 0 0,0-1-2 0 0,0-1 100 0 0,0 0-416 0 0,1 0-572 0 0,0-2 1473 0 0</inkml:trace>
  <inkml:trace contextRef="#ctx0" brushRef="#br4" timeOffset="99295.354">18305 5796 7689 0 0,'0'0'452'0'0,"0"0"-58"0"0,0-1-56 0 0,0 1-51 0 0,1 0-49 0 0,-1-1-44 0 0,0 1-42 0 0,0-1-38 0 0,1 0 11 0 0,0 0-98 0 0,-1-1-62 0 0,1 1-39 0 0,1-3-276 0 0,-1 2 234 0 0,0 0 72 0 0,-1 2 63 0 0,0-1 34 0 0,5-8-83 0 0,2 1 49 0 0,22-19 179 0 0,-16 17-156 0 0,-5 5-58 0 0,-2 1-43 0 0,18-11-40 0 0,1 3 53 0 0,1 2 47 0 0,2 2 45 0 0,0 2 40 0 0,1 3 35 0 0,29 2 213 0 0,-12 8 1 0 0,-3 6 43 0 0,-33-9-267 0 0,-1 0 0 0 0,1 0 0 0 0,-1 1 0 0 0,0 1-1 0 0,-1 0 1 0 0,1 0 0 0 0,-1 0 0 0 0,0 1 0 0 0,-1 0 0 0 0,1 1-1 0 0,4 7-110 0 0,-1 3 591 0 0,-3 2-64 0 0,-3 2-57 0 0,-3 1-51 0 0,-2 1-43 0 0,-2-1-38 0 0,-8 18 256 0 0,-1-9-274 0 0,-4 0-46 0 0,-23 30 171 0 0,1-11 281 0 0,-12 10-726 0 0,-49 45 448 0 0,56-62-293 0 0,2 0-33 0 0,2 3-43 0 0,4 1-52 0 0,33-46-70 0 0,0 1 0 0 0,0-1 0 0 0,0 0 0 0 0,0 0 0 0 0,0 0 0 0 0,0 1 0 0 0,1-1 0 0 0,-1 0 0 0 0,1 1 0 0 0,-1-1 0 0 0,1 1 0 0 0,0-1 0 0 0,0 0 0 0 0,0 1 1 0 0,1-1-1 0 0,-1 1 0 0 0,0-1 0 0 0,1 1 43 0 0,0 1-70 0 0,1 0 0 0 0,-1-1 0 0 0,1 1 0 0 0,0 0 0 0 0,0-1 0 0 0,0 0 1 0 0,1 1-1 0 0,-1-1 0 0 0,1 0 0 0 0,1 2 70 0 0,3 1-152 0 0,0 0 0 0 0,0 0 0 0 0,1-1 0 0 0,3 3 152 0 0,29 12-503 0 0,5-5 100 0 0,-27-10 254 0 0,0-2-1 0 0,0 0 0 0 0,-1-1 0 0 0,2-1 1 0 0,0-1 149 0 0,20-2-346 0 0,-18 0 117 0 0,0-1-39 0 0,-1-2-47 0 0,0 0-53 0 0,2-2-111 0 0,0-2-85 0 0,-1 0-93 0 0,-1-2-103 0 0,0 0-113 0 0,-1-2-121 0 0,-9 6 448 0 0,-1 0-34 0 0,0 0-36 0 0,0-1-35 0 0,0-1-229 0 0,4-3-522 0 0,-13 12 1401 0 0</inkml:trace>
  <inkml:trace contextRef="#ctx0" brushRef="#br4" timeOffset="99561.352">18352 6093 9869 0 0,'0'0'1336'0'0,"0"0"-931"0"0,0 0-35 0 0,0 0 33 0 0,0 0-63 0 0,0 0-60 0 0,0 0-57 0 0,0 0-51 0 0,0 0-42 0 0,0 0 41 0 0,0 0 40 0 0,0 0 10 0 0,0 0 2 0 0,0 0 40 0 0,0 0-125 0 0,0 0-98 0 0,0-1-85 0 0,-4 0-94 0 0,4 1 133 0 0,-4-2-114 0 0,0 1 6 0 0,0-1-53 0 0,2 1-65 0 0,2 0-77 0 0,2 1-90 0 0,5 1-100 0 0,9 3 369 0 0,0 0 62 0 0,0 1 51 0 0,1 0 37 0 0,6 3 104 0 0,2-2-1 0 0,6 1-123 0 0,11-1-78 0 0,-15-4-14 0 0,-4-1-31 0 0,0-1-57 0 0,-4 0-25 0 0,0-2-59 0 0,1 0-68 0 0,-1 0-75 0 0,-3-1 3 0 0,0 0-64 0 0,0-1-68 0 0,0-1-73 0 0,0 0-79 0 0,0 0-84 0 0,0-1-87 0 0,0-1-94 0 0,-5 3 191 0 0,0-1-75 0 0,3-1-239 0 0,8-4-620 0 0</inkml:trace>
  <inkml:trace contextRef="#ctx0" brushRef="#br4" timeOffset="100042.352">19219 6098 10353 0 0,'0'0'520'0'0,"0"0"-222"0"0,0 0-106 0 0,0 0-68 0 0,0 0-81 0 0,0 0-72 0 0,0 0-120 0 0,0 0-85 0 0,0 0-300 0 0,0 0 389 0 0,0 0 42 0 0,0 0 50 0 0,0 0 47 0 0,0 0 63 0 0,0 0 52 0 0,0 0 370 0 0,0 0-35 0 0,20-3-126 0 0,68-12-8 0 0,-47 6-74 0 0,-8-3-86 0 0,1-4-53 0 0,13-11-51 0 0,-32 18-41 0 0,45-31 74 0 0,-42 26-79 0 0,0 0 0 0 0,-1-1 0 0 0,13-16 0 0 0,-21 21 2 0 0,0-1 0 0 0,-1-1 0 0 0,5-8-2 0 0,5-19 35 0 0,-8 4 23 0 0,-7-2 36 0 0,-8 9 241 0 0,-8 6-50 0 0,-7 5-55 0 0,-5 5-59 0 0,-3 4-65 0 0,-1 3-68 0 0,1 3-73 0 0,2 3-78 0 0,-16 5 154 0 0,2 8 53 0 0,27-8-21 0 0,1 1 0 0 0,0 0 0 0 0,-8 6-73 0 0,-32 31 283 0 0,34-25-127 0 0,1 1 1 0 0,0 1 0 0 0,1 1-1 0 0,0 3-156 0 0,1-1 357 0 0,-11 25-357 0 0,3 6 217 0 0,15-34-100 0 0,1 1 1 0 0,1 0 0 0 0,1 0-1 0 0,1 1 1 0 0,1 3-118 0 0,2 24 186 0 0,8-2-40 0 0,8-1-54 0 0,-10-37-86 0 0,0-1 0 0 0,0 0 1 0 0,6 7-7 0 0,1-1-1 0 0,0 0 0 0 0,0-1 1 0 0,2-1-1 0 0,0 0 0 0 0,0-1 1 0 0,1-1-1 0 0,1 0 0 0 0,-1-1 1 0 0,8 3 0 0 0,0-2-18 0 0,0-1 1 0 0,1 0-1 0 0,0-2 1 0 0,2 0 17 0 0,53 10-96 0 0,3-8-54 0 0,-2-7-66 0 0,-1-4-78 0 0,-38-2 103 0 0,-14-1 24 0 0,-5 1-11 0 0,0-2-50 0 0,-5 1-7 0 0,1-1-48 0 0,-1-1-55 0 0,1 0-62 0 0,-4 1 15 0 0,0 0-51 0 0,0-1-56 0 0,0 0-58 0 0,0-1-63 0 0,-1 1-66 0 0,1-1-71 0 0,0 0-74 0 0,-4 1 41 0 0,0 0-52 0 0,2-1-218 0 0,5-3-584 0 0</inkml:trace>
  <inkml:trace contextRef="#ctx0" brushRef="#br4" timeOffset="96375.815">13855 5680 5921 0 0,'0'0'387'0'0,"0"0"-163"0"0,0 0-10 0 0,0 0-74 0 0,0 0-2 0 0,0 0-51 0 0,0 0 35 0 0,0 0 37 0 0,0 0 44 0 0,0 0 49 0 0,0 0 34 0 0,0 0 305 0 0,0 0-111 0 0,-14-15 6 0 0,-43-45 63 0 0,41 45-19 0 0,2 5-53 0 0,11 9-316 0 0,-1-1 0 0 0,1 0 0 0 0,0 1 0 0 0,-1 0 0 0 0,1 0 0 0 0,-1 0 0 0 0,0 0 0 0 0,0 0-161 0 0,-10-2 599 0 0,1 0-126 0 0,1 1-85 0 0,0 0-76 0 0,1 0-72 0 0,-1 1-64 0 0,0 1-58 0 0,1 0-52 0 0,0 1-46 0 0,-3 1-46 0 0,1 1-46 0 0,-9 2-120 0 0,-27 17-336 0 0,34-14 420 0 0,0 2 59 0 0,-32 24-58 0 0,3 3 36 0 0,20-15 48 0 0,2 1 1 0 0,1 1 0 0 0,0 0-1 0 0,-4 11 23 0 0,10-12-18 0 0,0 1 0 0 0,2 0 0 0 0,1 1 0 0 0,0 1 0 0 0,1 2 18 0 0,-5 28-73 0 0,4 2-35 0 0,6-13 7 0 0,2 0 0 0 0,1 7 101 0 0,3-24-108 0 0,2 1 1 0 0,2 13 107 0 0,8 18-205 0 0,9-3-77 0 0,-16-46 156 0 0,1-1 1 0 0,0 1 0 0 0,7 7 125 0 0,-6-9-123 0 0,0-1 1 0 0,0 0 0 0 0,1-1 0 0 0,5 4 122 0 0,22 12-342 0 0,2-9 69 0 0,2-8 71 0 0,1-8 71 0 0,-2-7 73 0 0,0-6 74 0 0,-3-5 75 0 0,-4-5 77 0 0,-15 8-25 0 0,0-1 1 0 0,10-14-144 0 0,-7 6 199 0 0,12-24-199 0 0,10-31 111 0 0,-7-1-87 0 0,-25 57 91 0 0,-1-1-57 0 0,11-56-35 0 0,-13 46 32 0 0,-3 15 24 0 0,-1 0 48 0 0,0-3 76 0 0,-1 1 83 0 0,0 0 96 0 0,-1-1 111 0 0,0 32-728 0 0,2 0 76 0 0,-1 0 57 0 0,1 0 40 0 0,4 18-66 0 0,11 88 183 0 0,6 1-38 0 0,2 13-46 0 0,-15-73-12 0 0,21 73 7 0 0,-11-51-42 0 0,-2-7-94 0 0,-16-62 120 0 0,4 15-63 0 0,-1-6 8 0 0,0-4-32 0 0,0 1-68 0 0,-1-4-34 0 0,1 0-74 0 0,1-1-88 0 0,0-1-100 0 0,2-1-636 0 0,0-4 73 0 0,-1-4 65 0 0,0-3 54 0 0,3-8-480 0 0,2-11-591 0 0,-8 17 1533 0 0,-1-1-39 0 0,10-18-1173 0 0</inkml:trace>
  <inkml:trace contextRef="#ctx0" brushRef="#br4" timeOffset="96945.824">14281 5794 6353 0 0,'0'0'922'0'0,"0"0"-375"0"0,0 0-253 0 0,0 0-44 0 0,0 0-47 0 0,0 0-51 0 0,0 0-9 0 0,0 0-70 0 0,0 0 17 0 0,0 0 14 0 0,0 0 46 0 0,0 0 47 0 0,0 1-48 0 0,0-1-42 0 0,0 1-36 0 0,0 1-15 0 0,0 6-127 0 0,1-4 94 0 0,1 9-105 0 0,1 1 49 0 0,4 13 72 0 0,3 13 102 0 0,39 172 573 0 0,10 55 124 0 0,-39-140-279 0 0,-15-85-342 0 0,-1 1 40 0 0,-3-31-186 0 0,0-4-13 0 0,-1-2 17 0 0,1-1 22 0 0,-1-1 44 0 0,0-7 105 0 0,0 0-40 0 0,0 0-35 0 0,0 0-35 0 0,1-4 49 0 0,-1 0-99 0 0,1 1-74 0 0,-1-1-40 0 0,1-16-176 0 0,-1 13 150 0 0,0 3 56 0 0,-1 1 35 0 0,-4-83-270 0 0,2-48 3 0 0,5 90 113 0 0,2 1 0 0 0,2-1 117 0 0,0 15-240 0 0,8-27 240 0 0,-7 35-53 0 0,6-23-153 0 0,2 1-1 0 0,3-2 207 0 0,-11 31-60 0 0,1 2-1 0 0,1-1 1 0 0,2-2 60 0 0,-5 9-17 0 0,1 1 1 0 0,0-1 0 0 0,0 1-1 0 0,1 0 1 0 0,5-3 16 0 0,-2 3-145 0 0,0 3 60 0 0,-1 2 53 0 0,1 3 47 0 0,-1 1 41 0 0,-1 3 37 0 0,10 7 174 0 0,-11-4-69 0 0,-1 0-1 0 0,0 1 1 0 0,0 0-1 0 0,-1 0 1 0 0,4 5-198 0 0,5 10 344 0 0,-7-11-209 0 0,34 58 83 0 0,-5 3-62 0 0,-6 3-71 0 0,-5 3-85 0 0,-4 0-95 0 0,-3 1-107 0 0,-3 1-117 0 0,-8-41 111 0 0,-1-1-34 0 0,-6-30 116 0 0,0 0 41 0 0,1 18-44 0 0,0-9 29 0 0,-1-6-28 0 0,0-2-41 0 0,1-1-72 0 0,0-1-28 0 0,0 0-70 0 0,0-1-81 0 0,1 1-89 0 0,-3-8 421 0 0,0 0 1 0 0,0 0-1 0 0,0 1 0 0 0,0-1 0 0 0,0 0 0 0 0,1 0 0 0 0,-1 1 1 0 0,0-1-1 0 0,0 0 0 0 0,0 0 0 0 0,0 1 0 0 0,0-1 0 0 0,1 0 1 0 0,-1 0-1 0 0,0 0 0 0 0,0 1 0 0 0,0-1 0 0 0,1 0 0 0 0,-1 0 1 0 0,0 0-1 0 0,0 0 0 0 0,1 1 0 0 0,-1-1 0 0 0,0 0 0 0 0,0 0 1 0 0,1 0-1 0 0,-1 0 0 0 0,0 0 0 0 0,1 0 0 0 0,-1 0 0 0 0,0 0 1 0 0,0 0-1 0 0,1 0 0 0 0,-1 0 0 0 0,0 0 0 0 0,1 0 0 0 0,-1 0 1 0 0,0 0-1 0 0,0 0 0 0 0,1 0 0 0 0,-1 0 88 0 0,3-2-875 0 0,0-1-161 0 0,-1-1 91 0 0,0 2 517 0 0,-1 0 34 0 0,0-1 37 0 0,0 1 42 0 0,6-25-2282 0 0</inkml:trace>
  <inkml:trace contextRef="#ctx0" brushRef="#br4" timeOffset="97611.367">15852 5663 6161 0 0,'-3'-10'379'0'0,"-1"0"46"0"0,-6-8 529 0 0,2 6-276 0 0,-18-17 1300 0 0,12 18-1158 0 0,2 3-134 0 0,-1 1-63 0 0,-1 1-74 0 0,0 2-106 0 0,7 2-268 0 0,-1 1-35 0 0,1 0-37 0 0,-1 1-40 0 0,-7 1 262 0 0,-1 2-61 0 0,1 1-56 0 0,0 1-49 0 0,-6 6-4 0 0,0 2-84 0 0,1 2-65 0 0,1 2-48 0 0,3-1-57 0 0,1 2 0 0 0,1-1 0 0 0,-6 11 99 0 0,2-2-12 0 0,10-12 47 0 0,1-2 33 0 0,-16 29-68 0 0,-13 35 0 0 0,6 8-33 0 0,22-56-22 0 0,1 1 0 0 0,-2 22 55 0 0,7-29-72 0 0,0-1-1 0 0,1 1 0 0 0,3 21 73 0 0,-1-33-90 0 0,0-1 0 0 0,1 1 0 0 0,1 0 1 0 0,-1-1-1 0 0,1 1 0 0 0,1-1 0 0 0,0 0 0 0 0,0 0 0 0 0,4 4 90 0 0,-3-4-81 0 0,0-2-1 0 0,1 1 0 0 0,1 0 0 0 0,-1-1 0 0 0,1-1 1 0 0,0 1-1 0 0,0-1 0 0 0,1 0 0 0 0,2 1 82 0 0,-1-2-86 0 0,0 0-1 0 0,0 0 1 0 0,0-1-1 0 0,0 0 1 0 0,7 1 86 0 0,-6-2-74 0 0,0-1-1 0 0,1 0 1 0 0,-1-1 0 0 0,1 0-1 0 0,5 0 75 0 0,3-4-55 0 0,-1-3 43 0 0,5-11 57 0 0,-3-5 51 0 0,-12 11-17 0 0,0-1-1 0 0,-1 0 1 0 0,2-6-79 0 0,6-17 100 0 0,1-3-39 0 0,-2-1 0 0 0,-2 0 1 0 0,-1-1-1 0 0,-2-6-61 0 0,-1-4 195 0 0,-1-11-195 0 0,-5 24 102 0 0,-1-1 37 0 0,-1 34-75 0 0,-1-1-59 0 0,1-1-17 0 0,-1 2 32 0 0,1 1 31 0 0,0 0 42 0 0,0 1 26 0 0,1-1 45 0 0,-1 2 50 0 0,1-1 58 0 0,-1 2-39 0 0,2 0-144 0 0,-1 0-54 0 0,-1 0-161 0 0,0 2 45 0 0,0 0 30 0 0,1 3 35 0 0,-1 1 8 0 0,8 52 176 0 0,0 0-43 0 0,5 59 18 0 0,5 27-102 0 0,17 90-88 0 0,-14-136 61 0 0,-14-59-87 0 0,-3-19 35 0 0,-1-7-17 0 0,-1-2-20 0 0,1 0-35 0 0,0-3-13 0 0,0 1-35 0 0,1-1-38 0 0,0 0-44 0 0,-1-4-29 0 0,0-1-50 0 0,0 0-47 0 0,0 0-42 0 0,2 0-272 0 0,0-1-68 0 0,1-2-55 0 0,0 0-38 0 0,10-5-1592 0 0,-9 0 1416 0 0,0-1-50 0 0,0-1 101 0 0,-3 1 264 0 0,1 0-69 0 0,1-3-219 0 0,3-4-569 0 0</inkml:trace>
  <inkml:trace contextRef="#ctx0" brushRef="#br4" timeOffset="98129.358">16369 4974 2904 0 0,'0'0'2169'0'0,"0"0"-1386"0"0,0 0-275 0 0,0 0-62 0 0,0 0 32 0 0,0 0-115 0 0,0 0-45 0 0,0 0 13 0 0,0 0 28 0 0,0 0-75 0 0,0 0 201 0 0,0 0-142 0 0,0 0 73 0 0,0 0 479 0 0,0 0-485 0 0,0 0-58 0 0,0 0-70 0 0,0 0-70 0 0,0 0-63 0 0,0 0-48 0 0,0 1-37 0 0,-4 3-52 0 0,-5 14-98 0 0,3 3 46 0 0,2 26 57 0 0,6-15 57 0 0,2 0-1 0 0,1 4-73 0 0,-1-11 2 0 0,12 84 101 0 0,-2-1 56 0 0,32 298 627 0 0,-36-304-613 0 0,4 54 11 0 0,-7-78-142 0 0,-1 0-41 0 0,-1-28-108 0 0,-1-17-46 0 0,-2-20 42 0 0,0 1-36 0 0,1-1-44 0 0,-1 0-51 0 0,-2-11 350 0 0,1 1-49 0 0,-1-1-46 0 0,1 1-43 0 0,0-1-43 0 0,0 1-40 0 0,0-1-38 0 0,0 0-36 0 0,2 3-287 0 0,0-1-119 0 0,0 0-103 0 0,1 0-88 0 0,-2-2 105 0 0,2-1-37 0 0,-1 0-180 0 0,3-1-495 0 0,4-7-931 0 0,-3-2 866 0 0,-5 6 944 0 0,0-1-35 0 0,4-10-1214 0 0</inkml:trace>
  <inkml:trace contextRef="#ctx0" brushRef="#br4" timeOffset="98643.351">16846 5831 7905 0 0,'0'0'822'0'0,"0"0"-366"0"0,0 0-229 0 0,0 1-95 0 0,-3 16-39 0 0,-9 63 78 0 0,10-57-23 0 0,1-2 34 0 0,2-10-19 0 0,0-1-1 0 0,0 1 0 0 0,1-1 0 0 0,1 0 1 0 0,-1 1-1 0 0,4 5-162 0 0,4 10 253 0 0,-9-23-238 0 0,6 12 44 0 0,1-1-33 0 0,11 10-59 0 0,10 0-122 0 0,-22-19 81 0 0,0-1 0 0 0,1 0-1 0 0,0 0 1 0 0,0-1 0 0 0,5 1 74 0 0,-4-1-78 0 0,0-1 0 0 0,1 0 0 0 0,-1-1 0 0 0,1 0-1 0 0,-1 0 79 0 0,29-3-191 0 0,-7-5 115 0 0,-1-4 106 0 0,-12 1-77 0 0,-1 0 1 0 0,0-1 0 0 0,-1 0 0 0 0,0-1 0 0 0,-1-1 0 0 0,0-1 0 0 0,11-14 46 0 0,22-34-81 0 0,-13 6 88 0 0,-8-3 98 0 0,-15 29-9 0 0,-3-1 35 0 0,-1 1 38 0 0,-2 0 41 0 0,-6 26-65 0 0,1-1-55 0 0,1-10 58 0 0,-2 11-87 0 0,0 0 26 0 0,0 1 40 0 0,0 0 17 0 0,1 0 41 0 0,-1 0 46 0 0,0 0 53 0 0,0 0 58 0 0,0 0 64 0 0,0 0 70 0 0,0-1 76 0 0,0 4 89 0 0,0 0-250 0 0,0 1 41 0 0,0-1-112 0 0,0 2-97 0 0,-1 0-83 0 0,1 0-61 0 0,1 1-72 0 0,-1 6-170 0 0,0-6 134 0 0,0-2 57 0 0,0 0 38 0 0,9 311-109 0 0,11-100 60 0 0,-4-76 120 0 0,17 181-32 0 0,-25-222-68 0 0,-5 17-37 0 0,-4-68 50 0 0,-2 0 40 0 0,1-28-35 0 0,0 0 1 0 0,-2 0-1 0 0,0-1 1 0 0,0 1 0 0 0,-2-1-1 0 0,0 0 1 0 0,0 0 0 0 0,-6 8-56 0 0,-7 4 142 0 0,-2-3 49 0 0,1-10-37 0 0,-2-3-110 0 0,3-5-71 0 0,0-2-40 0 0,-22-1-150 0 0,26-3 92 0 0,0-1-1 0 0,0-1 0 0 0,1 0 0 0 0,-8-3 126 0 0,-2-2-106 0 0,2-1 67 0 0,1-2-236 0 0,0-2 38 0 0,7 3 18 0 0,1 0-1 0 0,0-1 0 0 0,-11-10 220 0 0,0-5-311 0 0,3-3-81 0 0,11 14 157 0 0,1-1-33 0 0,-4-11-266 0 0,8 13 220 0 0,0 0-34 0 0,1-1-38 0 0,1 0-40 0 0,1 0-43 0 0,1 0-46 0 0,0 0-49 0 0,2 0-52 0 0,0-1-54 0 0,2 1-58 0 0,0 0-60 0 0,2-1-62 0 0,1 1-67 0 0,0-1-68 0 0,-2 8 441 0 0,1 0-37 0 0,9-17-1291 0 0,-14 24 1855 0 0</inkml:trace>
  <inkml:trace contextRef="#ctx0" brushRef="#br4" timeOffset="101411.353">16513 7391 2632 0 0,'0'0'970'0'0,"1"0"-63"0"0,-1 0-62 0 0,0 1-58 0 0,0-1-59 0 0,0 0-54 0 0,0 1-54 0 0,0-1-51 0 0,0 0-50 0 0,0 1-48 0 0,1-1-45 0 0,-1 1-44 0 0,0 0-42 0 0,0-1-40 0 0,1 1-38 0 0,-1 0-36 0 0,0-1-21 0 0,0 1-36 0 0,1 1 65 0 0,0-1-121 0 0,-1 1-100 0 0,1 0-79 0 0,0 0-61 0 0,-1 0-63 0 0,2 4-313 0 0,-1-5 350 0 0,-1 2-1 0 0,1-1 127 0 0,-1-1 42 0 0,1 1 68 0 0,-1-1 81 0 0,0 1 91 0 0,1-1 104 0 0,3 25-16 0 0,0-1-77 0 0,1 0-65 0 0,-1 1-52 0 0,3 9-3 0 0,7 50 95 0 0,-10-59-143 0 0,-1 1 34 0 0,13 149 1195 0 0,-8 30-1327 0 0,-7-109 276 0 0,-1-1-72 0 0,0 1-97 0 0,-1-49-98 0 0,1 0-33 0 0,-1 9-53 0 0,0 1-57 0 0,1-1-62 0 0,0 0-67 0 0,0-54 139 0 0,-1 3-17 0 0,1 7-127 0 0,0-8 137 0 0,0-1-41 0 0,1-1-10 0 0,-1 0-43 0 0,2-1-50 0 0,-1 0-57 0 0,0-1-560 0 0,0-1 71 0 0,-1 1 67 0 0,1-1 64 0 0,0 0 60 0 0,0 0 58 0 0,0 0 53 0 0,-1 0 51 0 0,1-1 47 0 0,0 1 44 0 0,0-1 41 0 0,0 1 37 0 0,0-2-202 0 0,1 0 109 0 0,-1 1 127 0 0,0-1 42 0 0,3-3-406 0 0,-3 3 308 0 0,0 0-103 0 0,0 1 161 0 0,-1 0-42 0 0,0 1 149 0 0,3-7-751 0 0,1-4-615 0 0</inkml:trace>
  <inkml:trace contextRef="#ctx0" brushRef="#br4" timeOffset="102012.363">16001 8312 5849 0 0,'0'0'778'0'0,"0"0"-333"0"0,0 0-219 0 0,0 0-40 0 0,0 0-39 0 0,0 0-34 0 0,0 0 24 0 0,0 0-79 0 0,0 0-3 0 0,0 0 14 0 0,0 0 52 0 0,0 0 55 0 0,0 0 44 0 0,0 0 286 0 0,0 0-35 0 0,0 0-291 0 0,0 0-63 0 0,-1 0-65 0 0,3 4-42 0 0,3 3 88 0 0,2 1 43 0 0,19 15 388 0 0,-16-14-334 0 0,0 0-46 0 0,38 40 390 0 0,-1 1-78 0 0,0 2-71 0 0,-1 0-61 0 0,5 7-20 0 0,2-1-52 0 0,-44-48-247 0 0,1 0 46 0 0,25 22 254 0 0,-19-19-209 0 0,-6-7-75 0 0,-1 0-37 0 0,8 0-165 0 0,-1-6 63 0 0,0-5 53 0 0,-1-5 43 0 0,8-10 52 0 0,6-15 84 0 0,-18 20-67 0 0,31-40 34 0 0,17-33-66 0 0,-1 1-42 0 0,-44 67-32 0 0,57-77-12 0 0,-52 73 23 0 0,5-5-70 0 0,2 1-97 0 0,-13 15 60 0 0,0 0-35 0 0,1 1-40 0 0,0 0-42 0 0,-14 12 155 0 0,1-1-54 0 0,0 0 51 0 0,1 0 45 0 0,-1 0 36 0 0,2-1 45 0 0,4-3 126 0 0,-4 4-147 0 0,-1-1-61 0 0,-1 1-9 0 0,1 1-33 0 0,-1-1-38 0 0,0 1-42 0 0,0-1-46 0 0,0 1-52 0 0,1 0-54 0 0,-1 0-61 0 0,-1 0-63 0 0,1 0-69 0 0,0 0-73 0 0,-1 1-77 0 0,1-1-81 0 0,-1 1-87 0 0,1 0-89 0 0,-1 0-96 0 0,0 0 402 0 0,0-1-66 0 0,0 0-205 0 0,0 1-527 0 0</inkml:trace>
  <inkml:trace contextRef="#ctx0" brushRef="#br5" timeOffset="111766.355">13577 10225 6553 0 0,'0'0'933'0'0,"0"0"-396"0"0,0 0-260 0 0,0 0-45 0 0,0 0-41 0 0,0 0-36 0 0,0 0 33 0 0,0 0 16 0 0,0 0 113 0 0,0 0 40 0 0,0 0 79 0 0,0 0 52 0 0,0 0-44 0 0,0 0-287 0 0,0 0-48 0 0,-2 0-3 0 0,1 1-95 0 0,0-1-1 0 0,1 0 1 0 0,-1 0 0 0 0,1 0 0 0 0,-1 0-1 0 0,1 1 1 0 0,-1-1 0 0 0,1 0 0 0 0,-1 0 0 0 0,1 1-1 0 0,0-1 1 0 0,-1 0 0 0 0,1 1 0 0 0,-1-1 0 0 0,1 1-1 0 0,0-1 1 0 0,-1 0 0 0 0,1 1 0 0 0,0-1-1 0 0,-1 1 1 0 0,1-1 0 0 0,0 1 0 0 0,0-1 0 0 0,0 1-1 0 0,-1-1 1 0 0,1 1 0 0 0,0-1-11 0 0,-5 25 361 0 0,4 12 85 0 0,2-14-186 0 0,-1-8-84 0 0,0 36 82 0 0,0-1-41 0 0,1 51 116 0 0,0 0-114 0 0,0 1-81 0 0,3 181 72 0 0,-4-162-76 0 0,0-20-114 0 0,0-68-51 0 0,0 0-52 0 0,0-32-3 0 0,0-1 20 0 0,0 0 41 0 0,0-2 65 0 0,0-2 133 0 0,0-8 381 0 0,0 8-448 0 0,0 2-74 0 0,0-24 235 0 0,1 0-76 0 0,1 0-66 0 0,0 1-57 0 0,2-11-51 0 0,1 1-67 0 0,3-8-271 0 0,9-27 321 0 0,-2 20-53 0 0,10-21-148 0 0,-10 34-171 0 0,15-27 372 0 0,-17 40-122 0 0,1 1 0 0 0,1 1 0 0 0,3-3 122 0 0,-3 7-93 0 0,0 1-1 0 0,6-5 94 0 0,45-37-157 0 0,-20 20 7 0 0,14-7 150 0 0,-4 9-86 0 0,3 4-37 0 0,-19 14 9 0 0,1 3-34 0 0,-30 12 128 0 0,0 1-73 0 0,1 0-70 0 0,0 1-71 0 0,1 0-68 0 0,-1 0-69 0 0,1 1-66 0 0,0 1-66 0 0,0 0-65 0 0,-1 0-63 0 0,1 0-63 0 0,-1 1-62 0 0,0 0-60 0 0,0 0-60 0 0,0 0-58 0 0,-1 1-57 0 0,-6-1 345 0 0,2 1-404 0 0,-7-2 1046 0 0</inkml:trace>
  <inkml:trace contextRef="#ctx0" brushRef="#br5" timeOffset="112309.37">14465 10863 9517 0 0,'0'0'811'0'0,"0"0"-583"0"0,0 0-36 0 0,0 0-14 0 0,0 0-68 0 0,0 0-64 0 0,0 0-62 0 0,0 0-119 0 0,0 0-198 0 0,0 0 63 0 0,0 0 56 0 0,0 0 71 0 0,0 0 52 0 0,0 0-15 0 0,0 0 99 0 0,16 1 115 0 0,5 0-78 0 0,8 1 0 0 0,-1-1 1 0 0,9-2-31 0 0,-23 0 26 0 0,0 0 1 0 0,0-2 0 0 0,0 1-1 0 0,3-3-26 0 0,3-1 67 0 0,0-2-1 0 0,0 0 1 0 0,0-1-1 0 0,3-3-66 0 0,14-10 273 0 0,23-18-273 0 0,-2-3 119 0 0,-5 1-50 0 0,0-4-44 0 0,-40 33-38 0 0,-1-1 0 0 0,8-12 13 0 0,-13 17-18 0 0,-2 0 0 0 0,1 0 0 0 0,-1-1 1 0 0,0 0-1 0 0,-1-1 18 0 0,-3 8 44 0 0,0 1 0 0 0,0-1 0 0 0,0 0-1 0 0,-1 1 1 0 0,1-1 0 0 0,-1 0 0 0 0,0 0 0 0 0,0 0 0 0 0,0 0 0 0 0,0 1 0 0 0,0-1-1 0 0,0 0 1 0 0,-1-2-44 0 0,0 3 52 0 0,0 0-1 0 0,0-1 0 0 0,0 1 0 0 0,-1 0 0 0 0,1 0 1 0 0,0 0-1 0 0,-1 0 0 0 0,0 0 0 0 0,1 0 1 0 0,-1 0-1 0 0,0 1 0 0 0,0-1 0 0 0,0 1 0 0 0,0-1 1 0 0,0 1-1 0 0,0-1 0 0 0,0 1 0 0 0,-1 0 1 0 0,-1 0-52 0 0,-24-8 473 0 0,-3 7-49 0 0,12 2-184 0 0,0 3-45 0 0,-16 7 126 0 0,0 6-97 0 0,2 5-76 0 0,1 3-57 0 0,3 3-1 0 0,1 0 0 0 0,-24 31-90 0 0,-10 23 79 0 0,39-46-2 0 0,1 1 1 0 0,2 1 0 0 0,1 1 0 0 0,-8 27-78 0 0,2 15 50 0 0,18-46-14 0 0,2 0-62 0 0,5 14-102 0 0,7-1-75 0 0,-4-37 143 0 0,0-1 0 0 0,0 1 0 0 0,1-1 0 0 0,0 0 0 0 0,1 1 0 0 0,0-2 0 0 0,0 1 1 0 0,3 1 59 0 0,-1-1-63 0 0,0 0 0 0 0,1-1 0 0 0,1 0 0 0 0,7 7 63 0 0,-1-4-90 0 0,-1-1 0 0 0,2-1-1 0 0,-1 0 1 0 0,1-1-1 0 0,1 0 1 0 0,5 1 90 0 0,0-2-212 0 0,1 0-1 0 0,16 2 213 0 0,16-1-332 0 0,0-4-73 0 0,0-3-91 0 0,0-2-111 0 0,-21-2 72 0 0,-10 0-39 0 0,0-2 0 0 0,7-2 574 0 0,-4-1-451 0 0,3-1-100 0 0,-1-3-96 0 0,-13 6 234 0 0,0-2-44 0 0,0 1-50 0 0,-1-1-53 0 0,1 0-60 0 0,-1-1-63 0 0,1 0-70 0 0,-1 0-74 0 0,4-4-316 0 0,13-9-692 0 0</inkml:trace>
  <inkml:trace contextRef="#ctx0" brushRef="#br5" timeOffset="112612.379">15665 10675 9025 0 0,'0'0'1046'0'0,"0"0"-419"0"0,0 0-302 0 0,0 0-34 0 0,-1 0 196 0 0,1 1-113 0 0,0-1-97 0 0,0 0-132 0 0,-1 1-34 0 0,1 0 30 0 0,-2 4 54 0 0,2-3-105 0 0,0-1 49 0 0,0 20 316 0 0,1-1-110 0 0,1 1-94 0 0,0-1-81 0 0,2 3-54 0 0,0 1-74 0 0,1 4-55 0 0,3 15-53 0 0,1 0 66 0 0,-4-15 101 0 0,54 261 17 0 0,-27-142-108 0 0,-11-51-11 0 0,18 100-67 0 0,-36-179-8 0 0,0 1 39 0 0,7 35 41 0 0,-5-20-14 0 0,-1-12-47 0 0,-1-2-40 0 0,0-1-59 0 0,0-3-28 0 0,-1-1-57 0 0,1 1-64 0 0,-1 0-72 0 0,0-8-2106 0 0,0-10 1318 0 0,-2-2 101 0 0,1 2 583 0 0,-1 0 40 0 0,1-1 44 0 0,-1 1 51 0 0,0 0 53 0 0,0 1 61 0 0,0 0 63 0 0,0 1 70 0 0,0-14-1247 0 0,0 9 871 0 0,0-2-33 0 0,0 0-45 0 0,0-2-38 0 0,0-2-155 0 0,0-8-414 0 0</inkml:trace>
  <inkml:trace contextRef="#ctx0" brushRef="#br5" timeOffset="112943.388">15473 10767 10009 0 0,'0'0'880'0'0,"0"0"-337"0"0,0 0 41 0 0,0 0-346 0 0,0 0-44 0 0,0 0-48 0 0,0 0-40 0 0,0 0 21 0 0,0-16-17 0 0,-2 3-86 0 0,1 6-16 0 0,1 1 0 0 0,-1-1 0 0 0,1 0 0 0 0,0 1 0 0 0,1-1 0 0 0,0 1 0 0 0,1-5-8 0 0,6-10 54 0 0,7 0 38 0 0,30-21 109 0 0,4 5-44 0 0,-17 16-54 0 0,2 1 1 0 0,9-3-104 0 0,50-18 93 0 0,47-8-9 0 0,-25 18-118 0 0,-74 24-16 0 0,-1 0 0 0 0,2 3 50 0 0,-20 2-29 0 0,0 1 0 0 0,0 1-1 0 0,0 1 1 0 0,0 1 0 0 0,0 1 0 0 0,0 1 0 0 0,0 1 0 0 0,-1 0 0 0 0,20 9 29 0 0,-10 1-49 0 0,-3 3 41 0 0,-18-10 31 0 0,0 0-1 0 0,-1 0 1 0 0,-1 1-1 0 0,3 2-22 0 0,13 20 110 0 0,-6 3 34 0 0,-1 11 63 0 0,-13-31-88 0 0,0 1-1 0 0,-2 0 1 0 0,2 13-119 0 0,-3 33 91 0 0,-5-2-102 0 0,-5-1-66 0 0,2-32-7 0 0,0 1-1 0 0,-2-1 0 0 0,-10 22 85 0 0,0-10-51 0 0,-1-2 33 0 0,-8 6 56 0 0,-3-1 84 0 0,-23 18 70 0 0,-6-3-75 0 0,-5-6-66 0 0,-4-4-55 0 0,-18 1-59 0 0,-4-9-47 0 0,53-24 36 0 0,-1-3 0 0 0,-1-1 0 0 0,1-2 0 0 0,-2-1 0 0 0,1-3 1 0 0,-8 0 73 0 0,47-4-13 0 0,-7 0-58 0 0,0 0 36 0 0,-18-1 21 0 0,15 0-18 0 0,-1-2-91 0 0,5 0-24 0 0,2 0-70 0 0,0-2-84 0 0,1 0-96 0 0,2-2-112 0 0,1 0-124 0 0,1 2 266 0 0,1 1-36 0 0,0-1-38 0 0,0-1-40 0 0,1 0-116 0 0,1 0 36 0 0,4-6-472 0 0,2 1 100 0 0,1 1 72 0 0,22-16-1391 0 0,-19 17 1252 0 0,-12 8 881 0 0,13-9-851 0 0,8-4-426 0 0,-22 13 1363 0 0</inkml:trace>
  <inkml:trace contextRef="#ctx0" brushRef="#br5" timeOffset="113363.352">17008 10747 8921 0 0,'-4'0'581'0'0,"-1"1"-49"0"0,1 0-49 0 0,-1 0-45 0 0,1 0-43 0 0,0 1-40 0 0,-1 0-38 0 0,1 0-37 0 0,-5 3 184 0 0,1 1-113 0 0,0 1-95 0 0,0 0-76 0 0,0 2-43 0 0,-14 16 105 0 0,14-14-93 0 0,1-1 62 0 0,1-1 110 0 0,-6 10-65 0 0,1 0-61 0 0,1 1-53 0 0,2 0-46 0 0,-1 5-29 0 0,2 0-41 0 0,3-8-34 0 0,1 0 0 0 0,1 1 0 0 0,0 10 8 0 0,2-9-73 0 0,0 0 0 0 0,3 17 73 0 0,-1-23-54 0 0,1-1 1 0 0,-1 0-1 0 0,2 0 1 0 0,3 9 53 0 0,-3-12-52 0 0,0-1-1 0 0,0 0 1 0 0,1-1 0 0 0,0 1 0 0 0,0-1 0 0 0,6 7 52 0 0,16 11-204 0 0,7-5-36 0 0,0-7 59 0 0,1-7 33 0 0,-26-5 111 0 0,1-1 1 0 0,-1 0-1 0 0,1-1 1 0 0,-1 0-1 0 0,0 0 0 0 0,5-2 37 0 0,-3 0-28 0 0,0-1-1 0 0,0 0 0 0 0,0-1 0 0 0,0 0 1 0 0,-1 0-1 0 0,1-1 0 0 0,-2-1 0 0 0,1 0 1 0 0,-1 0-1 0 0,0-1 0 0 0,1 0 29 0 0,9-12-15 0 0,-1-1-1 0 0,-1 0 1 0 0,0-2-1 0 0,-2 1 0 0 0,-1-2 1 0 0,0 0-1 0 0,-2-1 1 0 0,-1 0-1 0 0,-1 0 1 0 0,-1-1-1 0 0,-1-3 16 0 0,-3 8-22 0 0,0 0 0 0 0,-2 0 0 0 0,0-1 0 0 0,-2 0-1 0 0,0 1 1 0 0,-3-16 22 0 0,1 21-18 0 0,-1 1-1 0 0,-1-1 1 0 0,0 1-1 0 0,-1 0 1 0 0,-1 0-1 0 0,-1 0 1 0 0,0 0-1 0 0,-1 1 1 0 0,-3-5 18 0 0,-9-8-7 0 0,-3 5 48 0 0,16 18-17 0 0,0-1 0 0 0,-1 1 0 0 0,1 1 0 0 0,-1-1 0 0 0,0 1 0 0 0,0 0 0 0 0,0 1 0 0 0,0-1 0 0 0,0 1 1 0 0,-8 0-25 0 0,-30-1 87 0 0,-1 10-95 0 0,15 2-76 0 0,1 3-83 0 0,5 1-93 0 0,-2 2 68 0 0,2 1 59 0 0,2-1-10 0 0,1 1 1 0 0,-3 4 142 0 0,-3 6-145 0 0,9-6 2 0 0,2 1-41 0 0,2 2-53 0 0,2 0-65 0 0,3 1-77 0 0,2 0-86 0 0,4 2-101 0 0,3 0-110 0 0,2-21 341 0 0,-1 1-1 0 0,1-1 1 0 0,0 1-1 0 0,0-1 0 0 0,1 1 1 0 0,1 3 335 0 0,1 0-480 0 0,1-1-47 0 0,1 0-130 0 0,2 1-91 0 0,1-2-112 0 0,-4-3 384 0 0,0 0-36 0 0,38 17-2270 0 0</inkml:trace>
  <inkml:trace contextRef="#ctx0" brushRef="#br5" timeOffset="113732.43">17727 10599 10821 0 0,'0'0'650'0'0,"0"0"-250"0"0,0 0-103 0 0,0 0-46 0 0,0 0-13 0 0,0 0-77 0 0,0 0-64 0 0,0 0-53 0 0,0 0-45 0 0,0 0 42 0 0,0 2 128 0 0,2 14 242 0 0,-1 0-229 0 0,8 49 348 0 0,0-22-248 0 0,12 32-210 0 0,17 36-71 0 0,-9-28 29 0 0,-12-27 55 0 0,-5-9 49 0 0,-2 0 74 0 0,-12-56 209 0 0,2-1-86 0 0,-1-1-80 0 0,1-1-71 0 0,0-7-28 0 0,2-1-118 0 0,0-1-91 0 0,0-1-67 0 0,8-41-354 0 0,-4 36 318 0 0,-3 13 107 0 0,1 0 36 0 0,-1 0 43 0 0,1 2 52 0 0,5-14-54 0 0,0 1-42 0 0,1 1-38 0 0,1 0-35 0 0,4-5-58 0 0,1 2-37 0 0,9-12-149 0 0,4 2-44 0 0,-13 18-23 0 0,1 1 0 0 0,15-12 402 0 0,18-8-496 0 0,-5 10 154 0 0,3 5 97 0 0,32-7-52 0 0,-25 14 1 0 0,-32 10 127 0 0,0 0-35 0 0,0 1-41 0 0,0 0-47 0 0,-3 2 9 0 0,-1-1-39 0 0,0 1-43 0 0,0 0-46 0 0,0 0-50 0 0,0 1-52 0 0,0-1-57 0 0,-1 1-58 0 0,1 0-335 0 0,6 0-624 0 0</inkml:trace>
  <inkml:trace contextRef="#ctx0" brushRef="#br5" timeOffset="114030.357">19092 9659 11721 0 0,'0'0'1051'0'0,"0"0"-444"0"0,0 0-291 0 0,0 0-46 0 0,0 0 171 0 0,0 0-146 0 0,0 0 99 0 0,0 0 226 0 0,0 0-52 0 0,0 0-266 0 0,0 0-159 0 0,1 1-69 0 0,0 16-21 0 0,0 8-35 0 0,2 8 74 0 0,11 98 407 0 0,-8-75-346 0 0,27 245 85 0 0,-14-99-121 0 0,-3-32-88 0 0,1 0-92 0 0,-8-85-13 0 0,2-1-34 0 0,0 0-38 0 0,2-1-42 0 0,-4-12-264 0 0,-8-57 312 0 0,1 1-44 0 0,0 0-56 0 0,0-1-70 0 0,0 0-80 0 0,0 0-94 0 0,1 0-105 0 0,1 0-119 0 0,-4-13 541 0 0,0 0 34 0 0,0 0-53 0 0,1 1 89 0 0,0 3-43 0 0,0-3 37 0 0,-1 0-64 0 0,1 0-106 0 0,0-1 64 0 0,-1 0-47 0 0,1 0-54 0 0,0-1-58 0 0,-1 1-66 0 0,1-1-69 0 0,0 1-76 0 0,0-1-81 0 0,0 0-25 0 0,-1 0-41 0 0,2-2-425 0 0,-1-1-50 0 0,1-6-441 0 0,3-10-867 0 0</inkml:trace>
  <inkml:trace contextRef="#ctx0" brushRef="#br5" timeOffset="114276.354">18702 10403 14961 0 0,'0'0'751'0'0,"1"0"-299"0"0,-1 0-131 0 0,1 0-68 0 0,26 0-417 0 0,1-1 42 0 0,-1 0 39 0 0,0 0 34 0 0,14-2 34 0 0,0-1 56 0 0,42-6 160 0 0,31-6 179 0 0,-65 8-244 0 0,4-1-41 0 0,0 0-91 0 0,-19 3-63 0 0,0 0-60 0 0,-8 2-75 0 0,-1-1 58 0 0,1 1 49 0 0,0-1 43 0 0,25-4 49 0 0,69-13 176 0 0,-83 14-166 0 0,0 1-58 0 0,-14 3-19 0 0,-1-1-32 0 0,0 1-38 0 0,0-1-42 0 0,-3 1-6 0 0,-1 0-35 0 0,0 0-39 0 0,1 0-39 0 0,-1 1-44 0 0,1-1-45 0 0,-1-1-49 0 0,0 1-51 0 0,1 0-54 0 0,-1 0-56 0 0,0 0-60 0 0,0 0-61 0 0,0 0-65 0 0,0-1-67 0 0,0 1-69 0 0,0 0-74 0 0,-8 1-6 0 0,-1 1-54 0 0,2-1-262 0 0,4-1-713 0 0</inkml:trace>
  <inkml:trace contextRef="#ctx0" brushRef="#br2" timeOffset="183529.294">10700 10846 3132 0 0,'0'0'830'0'0,"0"0"-100"0"0,1-1-96 0 0,-1 1-88 0 0,1-1-83 0 0,0 1-77 0 0,0 0-72 0 0,1-1-66 0 0,-1 0-29 0 0,1 1-76 0 0,0-1-66 0 0,0 0-56 0 0,1 1-57 0 0,-1-1-49 0 0,6-2-293 0 0,-4 2 212 0 0,-3 0 132 0 0,1 1 47 0 0,0-1 96 0 0,-1 1-9 0 0,-1 0 36 0 0,18-8-58 0 0,-1 0 0 0 0,0-1 0 0 0,-1 0-1 0 0,0-2 1 0 0,-1 0 0 0 0,0 0 0 0 0,2-4-78 0 0,40-40 226 0 0,-4-1-103 0 0,-19 11-92 0 0,-15 14 85 0 0,-5 4 82 0 0,-7 13-54 0 0,-1 0 34 0 0,3-5-57 0 0,0 0-44 0 0,3-4-29 0 0,6-10-31 0 0,-6 13-14 0 0,9-18 35 0 0,-1 0 53 0 0,-2-2 67 0 0,-2-2 82 0 0,-5 8-10 0 0,2 0-52 0 0,-1 2-58 0 0,-1 0-42 0 0,60-159 170 0 0,-61 158-225 0 0,6-18 107 0 0,-8 25 23 0 0,-2 0-1 0 0,-1 0 1 0 0,1-17-153 0 0,-3 13 195 0 0,0 0-36 0 0,2-30 68 0 0,3-20-62 0 0,6-107 34 0 0,-12 129-72 0 0,-1 0 82 0 0,-2 13-58 0 0,0 1-39 0 0,-4-45 21 0 0,0 18-93 0 0,2-36-41 0 0,1 44 174 0 0,-5-13-173 0 0,1 9 104 0 0,-5-76 7 0 0,-3-26 1 0 0,10 127-8 0 0,-2 0 0 0 0,-11-39-104 0 0,-6 0 60 0 0,-2 2-37 0 0,-5-17 1 0 0,7 19 101 0 0,-22-43-125 0 0,33 88 8 0 0,-7-30-8 0 0,9 27-11 0 0,-10-22 11 0 0,1 6-2 0 0,2-1-1 0 0,0-10 3 0 0,-14-67 53 0 0,-8-34 70 0 0,7 57-83 0 0,-19-54-16 0 0,36 115-14 0 0,-3-20-10 0 0,-10-33 14 0 0,-52-166-51 0 0,73 239 30 0 0,-44-171-110 0 0,-17-100 83 0 0,55 244 23 0 0,-12-26 11 0 0,-9-35-8 0 0,-3-27 18 0 0,-5 1-33 0 0,-17-64-62 0 0,-10-13 100 0 0,26 84-10 0 0,0 9 22 0 0,24 54-12 0 0,-4-14 34 0 0,4 0 0 0 0,3-4-49 0 0,-27-176-102 0 0,31 190 6 0 0,-8-64 54 0 0,10 9-143 0 0,6-172-97 0 0,4 243 213 0 0,1 4-18 0 0,3 0-1 0 0,2 0 0 0 0,3-3 88 0 0,10-35-39 0 0,-3 20-82 0 0,5-36 65 0 0,-5 24 12 0 0,-5 28-34 0 0,9-44 57 0 0,-3 9 6 0 0,-3 31-23 0 0,-6 31 34 0 0,14-48-132 0 0,-12 45 113 0 0,2-8-15 0 0,5-19 63 0 0,-2 6-43 0 0,-5 17-82 0 0,17-50-60 0 0,9-30-94 0 0,13-22 254 0 0,-29 93-162 0 0,8-14 162 0 0,-11 28-31 0 0,9-13 77 0 0,1-2-8 0 0,-10 15-83 0 0,-2 5 37 0 0,2 0-36 0 0,10-5-146 0 0,0 1-1 0 0,17-14 191 0 0,-11 13-79 0 0,-6 5 31 0 0,1 2-1 0 0,1 2 1 0 0,1 0 0 0 0,6-2 48 0 0,32-15-199 0 0,32-11 199 0 0,-53 28-103 0 0,0 0 38 0 0,34-12 22 0 0,113-33 36 0 0,-133 49-33 0 0,-1 2-44 0 0,66-9 11 0 0,-71 16 4 0 0,-25 5-8 0 0,1 1-39 0 0,0 1-47 0 0,0 0-57 0 0,-23 2 226 0 0,13 5 90 0 0,-16-4-117 0 0,0 0-55 0 0,-4-2-539 0 0,1 1 57 0 0,0-1 53 0 0,0 1 52 0 0,-1-1 46 0 0,1 0 45 0 0,1 1 40 0 0,-1-1 37 0 0,0 0-13 0 0,1 0 44 0 0,3 0-150 0 0,1 0 53 0 0,3-1-73 0 0,-5 1 165 0 0,-1-1-75 0 0,-1 1 49 0 0,0 0-64 0 0,4 0-188 0 0,4 0-326 0 0</inkml:trace>
  <inkml:trace contextRef="#ctx0" brushRef="#br2" timeOffset="184835.291">11689 617 80 0 0,'-2'-2'1030'0'0,"0"1"-421"0"0,-1 0-38 0 0,1 0-35 0 0,0 0-34 0 0,-1-1-33 0 0,-1 0 376 0 0,-1-1-114 0 0,0 0-102 0 0,1 1-91 0 0,-1-1-78 0 0,-1-1 47 0 0,0 1-89 0 0,0-1-25 0 0,-9-4 433 0 0,9 6-493 0 0,2 0-42 0 0,0 1 42 0 0,0-1 52 0 0,0 1 63 0 0,5 2-839 0 0,1-1 46 0 0,-1 1 45 0 0,1 0 42 0 0,0 0 38 0 0,0 0 37 0 0,2 2-85 0 0,-1-2 163 0 0,-1 1 36 0 0,4 2 22 0 0,1 1 107 0 0,3 3 135 0 0,-3-2-77 0 0,-3-2-105 0 0,0-2-68 0 0,-1 0-75 0 0,12 8 148 0 0,1 0 0 0 0,0-2 0 0 0,2 1-18 0 0,7 2 63 0 0,0-2 1 0 0,1-1 0 0 0,7 1-64 0 0,20 3 215 0 0,9-2-215 0 0,14 0 98 0 0,7 2-84 0 0,-46-6 5 0 0,52 4 115 0 0,-35-8-131 0 0,-52-2 12 0 0,5 0-13 0 0,-4 1-44 0 0,1-1-33 0 0,-1 1-39 0 0,1 0-41 0 0,0 1-46 0 0,1 0-51 0 0,-4-2 200 0 0,-1 1 42 0 0,0 0 60 0 0,0-1 40 0 0,0 0 248 0 0,1 1-95 0 0,-2 0-84 0 0,1 0-68 0 0,-1 0-58 0 0,0 1-40 0 0,-3 4-203 0 0,3-5 218 0 0,1-1 98 0 0,-18 24 197 0 0,1-1-84 0 0,-1 0-71 0 0,0-1-56 0 0,-5 8-31 0 0,-30 40-4 0 0,23-25 53 0 0,-38 68 202 0 0,5 3-117 0 0,33-57-146 0 0,1 1-36 0 0,1-1-36 0 0,0 1-39 0 0,22-48-14 0 0,0 2 47 0 0,0-1 40 0 0,-13 31 130 0 0,12-25-110 0 0,0 5-91 0 0,4-13-26 0 0,1 1-47 0 0,-1 0-56 0 0,2 0-64 0 0,0 0-69 0 0,1 0-79 0 0,0-11-35 0 0,0-1 64 0 0,1 1 54 0 0,0 0 46 0 0,2 0-167 0 0,5 2-442 0 0,-5-3 549 0 0,0 1-74 0 0,-1-1 119 0 0,-1 0-40 0 0,1 1-47 0 0,-1-1-50 0 0,0 0-61 0 0,0 0-62 0 0,0 0-68 0 0,0 1-74 0 0,0-1-314 0 0,1 0-592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36:42.98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521 835,'1'1,"-1"0,1-1,0 1,-1-1,1 1,0-1,0 1,-1-1,1 0,0 1,0-1,0 0,0 0,0 0,1 1,35 12,1-2,1-2,0-1,0-2,1-2,-1-2,31-2,-42-1,0-2,0-1,-1-1,0-2,1-1,-2-1,0-1,0-1,0-2,-2 0,16-12,-5-1,-1-2,-2-1,3-5,18-24,14-21,-38 43,-2-2,-1-2,-2 0,-2-1,-1-2,10-34,10-26,-42 104,-1 0,0 0,1 0,-1 0,0 0,0 0,0-1,0 1,0-1,-1 1,-6 2,-113 50,25-10,73-33,43-36,68-69,-61 70,0 2,20-14,-44 35,4-2,0 0,0 0,0 1,4-2,-9 4,1 1,-1-1,0 1,1 0,-1-1,1 1,-1 0,0 0,1 0,-1 0,1 0,-1 0,1 0,-1 0,0 0,1 1,-1-1,0 1,1-1,-1 1,0 0,1-1,-1 1,1 1,0 0,0 0,0 1,0 0,0-1,0 1,-1 0,1-1,-1 1,0 0,0 0,0 3,3 7,-1 1,-1 3,-1-16,7 72,-2 15,1 9,14 75,-11-112</inkml:trace>
  <inkml:trace contextRef="#ctx0" brushRef="#br0" timeOffset="1">1 537,'1'-3,"5"-7,0 0,0 0,1 1,0 0,1 1,-1 0,7-5,8-5,0 1,12-6,-21 14,0 0,1 2,0 0,0 0,0 2,16-5,-28 10,0-1,1 0,-1 1,1 0,0 0,-1 0,1 0,-1 0,1 0,-1 1,1-1,-1 1,0 0,1 0,-1 0,2 1,-1-1,-1 1,-1 0,1 0,0 0,0 0,-1 0,1 0,-1 1,1-1,-1 0,0 1,0-1,0 1,0-1,0 1,-1-1,1 2,1 10,0 1,0 0,-2-1,0 1,0 0,-1-1,-2 6,-4 23,-12 36,-18 41,-44 97,50-141,28-67,2-7,0 1,0 0,0-1,0 1,0 0,0 0,1-1,-1 4,2-6,-1 1,0-1,0 0,0 1,0-1,0 1,0-1,1 0,-1 1,0-1,0 0,1 1,-1-1,0 0,0 1,1-1,-1 0,0 0,1 1,-1-1,1 0,-1 0,0 0,1 1,-1-1,0 0,1 0,-1 0,1 0,-1 0,0 0,1 0,-1 0,1 0,-1 0,0 0,17-2,-15 2,11-3</inkml:trace>
  <inkml:trace contextRef="#ctx0" brushRef="#br0" timeOffset="2">361 1411,'0'0,"0"0,1 4,1 1,-1-1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4.0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311 0,'0'0,"-1"3,-2 3,-4 10,-5 12,-12 22,-13 22,-8 14,-5 12,-3 7,8-15,12-22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2.3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271 283,'-1'3,"1"0,-1 1,0-1,1 0,-2 0,1 1,-1 1,-5 13,-139 565,101-344,-3 115,38-236,4 35,6-112,2-1,2 1,1-1,3 0,8 26,-13-55,0-1,1 1,0-1,1 0,0-1,1 1,0-1,0 0,1 0,0-1,0 0,1 0,0-1,1 0,0 0,0-1,0 0,0-1,1 0,0 0,0-1,1 0,-1-1,1 0,0-1,38 5,-9-6</inkml:trace>
  <inkml:trace contextRef="#ctx0" brushRef="#br0" timeOffset="395.275">1237 1048,'0'0,"-2"2,-6 5,-9 15,-11 18,-8 18,-2 10,-2 10,1 4,1 1,6-5,5-8,6-12,6-13,4-12,4-12,3-9</inkml:trace>
  <inkml:trace contextRef="#ctx0" brushRef="#br0" timeOffset="761.925">711 1275,'0'0,"0"0,2 1,5 5,11 8,11 9,12 12,10 11,5 6,5 3,4 1,-2-5,-4-7,-6-10,-12-11,-13-9</inkml:trace>
  <inkml:trace contextRef="#ctx0" brushRef="#br0" timeOffset="1170.027">1415 0,'18'8,"-1"2,0 1,-1 0,-1 2,0 0,-1 0,0 1,10 14,2 5,-2 2,-1 1,2 7,2 9,-3 0,-2 2,-3 0,-1 1,-4 1,-1 1,-3 0,1 43,-7-28,-3 1,-4-1,-2 0,-4 0,-2-1,-19 60,-7-7,-25 47,-55 113,67-166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07T19:54:58.908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2" units="cm"/>
      <inkml:brushProperty name="height" value="0.2" units="cm"/>
      <inkml:brushProperty name="color" value="#F6630D"/>
    </inkml:brush>
    <inkml:brush xml:id="br2">
      <inkml:brushProperty name="width" value="0.2" units="cm"/>
      <inkml:brushProperty name="height" value="0.2" units="cm"/>
      <inkml:brushProperty name="color" value="#FFC114"/>
    </inkml:brush>
    <inkml:brush xml:id="br3">
      <inkml:brushProperty name="width" value="0.2" units="cm"/>
      <inkml:brushProperty name="height" value="0.2" units="cm"/>
      <inkml:brushProperty name="color" value="#008C3A"/>
    </inkml:brush>
    <inkml:brush xml:id="br4">
      <inkml:brushProperty name="width" value="0.2" units="cm"/>
      <inkml:brushProperty name="height" value="0.2" units="cm"/>
      <inkml:brushProperty name="color" value="#004F8B"/>
    </inkml:brush>
    <inkml:brush xml:id="br5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2319 1059 4180 0 0,'0'3'754'0'0,"0"0"-66"0"0,0 0-61 0 0,1 0-59 0 0,-1 0-57 0 0,1 0-53 0 0,-1 0-52 0 0,1-1-49 0 0,0 2 94 0 0,0-1-95 0 0,1 0-86 0 0,0 0-77 0 0,0 0-68 0 0,0-1-59 0 0,0 0-51 0 0,1 0-41 0 0,2 2-109 0 0,10 1-296 0 0,-8-4 353 0 0,-2 0 85 0 0,1-1 89 0 0,1 1 110 0 0,-4-1-56 0 0,0 0 36 0 0,2 0-156 0 0,0-1 0 0 0,0 1 0 0 0,1-1 0 0 0,-1 0 0 0 0,-1 0 0 0 0,5-2-30 0 0,-3 1 19 0 0,-1-1 0 0 0,1 1-1 0 0,-1-1 1 0 0,0 0 0 0 0,3-3-19 0 0,0 1 9 0 0,-1-2 0 0 0,-1 1 0 0 0,1-1 1 0 0,-1 0-1 0 0,0 0 0 0 0,0-1 1 0 0,4-7-10 0 0,-3 2 24 0 0,-1 1 1 0 0,0-1 0 0 0,2-6-25 0 0,4-21 120 0 0,-6 8 50 0 0,-4 3 83 0 0,-3 11-181 0 0,0 0 50 0 0,-2 1 64 0 0,-2 1 81 0 0,-2 1 97 0 0,-4 3 114 0 0,4 7-192 0 0,-1 1 35 0 0,-1 1 36 0 0,-1 2 39 0 0,3 0-375 0 0,1 1 1 0 0,0 0 0 0 0,-1 1 0 0 0,1-1 0 0 0,-1 1-1 0 0,1 1 1 0 0,0-1 0 0 0,0 1 0 0 0,-1 0-22 0 0,-3 2 18 0 0,0 0 1 0 0,1 1-1 0 0,-1 0 1 0 0,1 1-1 0 0,-3 2-18 0 0,-3 4 5 0 0,0 0 0 0 0,1 1-1 0 0,0 1 1 0 0,1 0 0 0 0,1 1-1 0 0,0 0-4 0 0,3-2 6 0 0,1 0 1 0 0,1 0-1 0 0,-1 0 0 0 0,1 3-6 0 0,0 3 24 0 0,0 1-1 0 0,1-1 1 0 0,1 1 0 0 0,-2 16-24 0 0,3-5 49 0 0,1-1 1 0 0,1 28-50 0 0,6 20 31 0 0,-2-64-43 0 0,0-1 0 0 0,0 1 0 0 0,1-1 0 0 0,1 0 0 0 0,0 1 0 0 0,1-1 0 0 0,0-1 0 0 0,1 1-1 0 0,1-1 1 0 0,0 0 0 0 0,1-1 0 0 0,7 11 12 0 0,-7-14-4 0 0,0 1 0 0 0,1-1 1 0 0,0 0-1 0 0,0-1 0 0 0,0 0 0 0 0,11 6 4 0 0,23 7 35 0 0,6-6 46 0 0,-4-9-60 0 0,-26-6-38 0 0,1 0-50 0 0,1-3-73 0 0,-5-1-51 0 0,1-1-81 0 0,-1-2-96 0 0,0-1-108 0 0,3-2-203 0 0,0-1-60 0 0,0-1-59 0 0,0 1-55 0 0,5-4-316 0 0,0 0-80 0 0,0 1-73 0 0,0 1-68 0 0,-12 7 552 0 0,6-2-494 0 0,-18 9 1328 0 0</inkml:trace>
  <inkml:trace contextRef="#ctx0" brushRef="#br0" timeOffset="373.977">3424 618 9797 0 0,'0'0'661'0'0,"0"0"-281"0"0,0 0-22 0 0,0 0-116 0 0,-1 0-111 0 0,-19 3 22 0 0,-33 8 34 0 0,15-3 2 0 0,23-5-55 0 0,1 1 48 0 0,1 0 42 0 0,0 0 36 0 0,-12 6 418 0 0,14-5-96 0 0,0 0-1 0 0,0 1 1 0 0,-6 6-582 0 0,1 0 545 0 0,3 0-531 0 0,3 2-43 0 0,9-12 11 0 0,0 1 0 0 0,0-1 0 0 0,0 1-1 0 0,0 0 1 0 0,1-1 0 0 0,-1 1 0 0 0,1-1-1 0 0,-1 1 1 0 0,1 2 18 0 0,4 19-205 0 0,-2-19 131 0 0,0 1-1 0 0,0-1 1 0 0,1 0 0 0 0,0 1 0 0 0,1 1 74 0 0,28 33-437 0 0,-7-16 219 0 0,-6-7 120 0 0,-1-2 102 0 0,-16-14 3 0 0,54 45-386 0 0,3-3 97 0 0,3 4 81 0 0,-2 2 86 0 0,-3 3 77 0 0,-7 5 66 0 0,-22-15-27 0 0,-13-8 35 0 0,-14-30-19 0 0,1 1 1 0 0,-1 1-1 0 0,0-1 1 0 0,-1 0 0 0 0,1 0-1 0 0,-1 0 1 0 0,0 3-18 0 0,-4 13 107 0 0,-6-2 38 0 0,-10 3-43 0 0,-4-3-121 0 0,-3-3-108 0 0,-2-3-96 0 0,-2-2-86 0 0,0-3-73 0 0,1-2-62 0 0,1-2-50 0 0,1-1-140 0 0,0-2 0 0 0,-1-1-1 0 0,-5-1 635 0 0,9-2-455 0 0,0 0-50 0 0,5-2 34 0 0,-1 0-53 0 0,2-1-63 0 0,-1-2-72 0 0,2-1-80 0 0,0 0-88 0 0,0-3-99 0 0,2 0-105 0 0,-8-9-944 0 0</inkml:trace>
  <inkml:trace contextRef="#ctx0" brushRef="#br0" timeOffset="1084.069">4125 185 6161 0 0,'0'0'1085'0'0,"0"0"-439"0"0,0 0-296 0 0,0 0-44 0 0,0 0-45 0 0,0 0-42 0 0,0 0 49 0 0,0 0 12 0 0,0 0 118 0 0,0 0-148 0 0,0 0 66 0 0,0 0-9 0 0,0 0 209 0 0,0 0 5 0 0,0 0-204 0 0,0 0 18 0 0,0 0-75 0 0,0 0-78 0 0,0 0-65 0 0,0 0-9 0 0,0 0-44 0 0,0 0 36 0 0,0 1-45 0 0,0 10 11 0 0,0 64 265 0 0,0 1-77 0 0,-1 0-67 0 0,1 0-56 0 0,-1 53-6 0 0,2 230-29 0 0,-1-283-45 0 0,2 0 35 0 0,12 196 142 0 0,-2-155-208 0 0,-5-61-148 0 0,-2-31 21 0 0,-3-11 8 0 0,2-1-37 0 0,-1 0-46 0 0,1 0-52 0 0,0-3-120 0 0,-2-4 141 0 0,-1-4 54 0 0,1 1-39 0 0,-1 0-46 0 0,1 0-55 0 0,0 0-162 0 0,1 0-112 0 0,-2-2 240 0 0,1 0-33 0 0,-1 0-36 0 0,0 0-38 0 0,1 0-38 0 0,-1-1-42 0 0,1 1-42 0 0,-1-1-46 0 0,1-1-45 0 0,-1 1-50 0 0,1 0-50 0 0,0-1-52 0 0,5-6-2150 0 0</inkml:trace>
  <inkml:trace contextRef="#ctx0" brushRef="#br0" timeOffset="1402.053">3814 977 6049 0 0,'-3'-1'203'0'0,"0"0"78"0"0,-1 1 64 0 0,1-1 54 0 0,-3 0 330 0 0,-4-1 1099 0 0,8 2-1310 0 0,1-1-53 0 0,0 1-131 0 0,1 0-61 0 0,2 0-72 0 0,-1 0-82 0 0,2 0-95 0 0,1 0-104 0 0,0 0-116 0 0,-1 0 51 0 0,0 0-33 0 0,35 2 394 0 0,17 3 237 0 0,-8-1-56 0 0,-16-2-175 0 0,-4-1-88 0 0,0 0-63 0 0,-4-1-219 0 0,-1 0 62 0 0,0 0 54 0 0,0 0 46 0 0,3 0 46 0 0,0-1 35 0 0,56-1 314 0 0,-46 1-260 0 0,6-1-58 0 0,-10 0-115 0 0,1 0-110 0 0,-16 1 19 0 0,-1 0-37 0 0,1 0-40 0 0,0-1-43 0 0,7 0-180 0 0,-1 0-102 0 0,1 0-112 0 0,0 0-121 0 0,-12 1 328 0 0,0-1-34 0 0,1 1-35 0 0,-1 0-35 0 0,0-1-38 0 0,1 1-37 0 0,-1 0-39 0 0,1-1-40 0 0,-6 1-233 0 0,0 0-86 0 0,1 0-284 0 0,4-1-735 0 0,-11 2 2008 0 0</inkml:trace>
  <inkml:trace contextRef="#ctx0" brushRef="#br0" timeOffset="1873.12">5028 834 4620 0 0,'0'0'1138'0'0,"0"0"-415"0"0,0 0-160 0 0,0 0-50 0 0,0 0 47 0 0,0 0-91 0 0,0 0-85 0 0,0 0-80 0 0,0 0-74 0 0,0 0-63 0 0,0 0-49 0 0,0 0-39 0 0,0 0-4 0 0,0 0-22 0 0,0 0 49 0 0,0 0-13 0 0,0 0 60 0 0,0 0 29 0 0,0 0 149 0 0,-1 19 230 0 0,1 3-398 0 0,-1 12 20 0 0,0-7-27 0 0,1 0 28 0 0,-1 6 74 0 0,1-29-222 0 0,0 39 200 0 0,1-1-69 0 0,6 97 184 0 0,0-80-140 0 0,6 37-99 0 0,-5-35-65 0 0,-2-20-90 0 0,-1-8-66 0 0,2 0-88 0 0,-5-23 15 0 0,0-2 63 0 0,-1-2 10 0 0,0-2-28 0 0,0 1-61 0 0,-1-2-26 0 0,1 1-67 0 0,-1 0-76 0 0,0-1-88 0 0,0-2-198 0 0,0 0 64 0 0,0 0 59 0 0,1-1 53 0 0,-1 0 46 0 0,1 0 42 0 0,0-1-295 0 0,0 0 207 0 0,1-5-749 0 0,-2 3 659 0 0,1-6-630 0 0,-1-8-702 0 0</inkml:trace>
  <inkml:trace contextRef="#ctx0" brushRef="#br0" timeOffset="2039.053">4945 460 8633 0 0,'0'0'544'0'0,"0"0"-267"0"0,0 0-164 0 0,0 0-40 0 0,0 0-13 0 0,0 0-71 0 0,0 0-40 0 0,0 0-40 0 0,0 0-74 0 0,0 0-88 0 0,0 0-91 0 0,0 0-105 0 0,0 0 173 0 0,0 0-44 0 0,0 0-48 0 0,-1-1-46 0 0,0-2-45 0 0,-2-3-39 0 0,-2-4-39 0 0,-1-1-38 0 0,1-1-38 0 0,2 2-39 0 0,3 0-465 0 0,10 4-658 0 0</inkml:trace>
  <inkml:trace contextRef="#ctx0" brushRef="#br0" timeOffset="2506.082">5418 876 6809 0 0,'-3'8'563'0'0,"1"1"-65"0"0,0 0-60 0 0,-1 0-56 0 0,1 0-52 0 0,1 1-47 0 0,-1-1-44 0 0,1 1-39 0 0,-2 8 95 0 0,2 1-103 0 0,0 3-58 0 0,1 27 85 0 0,1-31-90 0 0,0-5 15 0 0,1 0 51 0 0,0-1 63 0 0,0 1 75 0 0,3 10-103 0 0,3 1-46 0 0,1-1-43 0 0,2-1-40 0 0,17 21-1 0 0,5-5-115 0 0,-2-12-60 0 0,3-5-40 0 0,-26-16 76 0 0,0-1-1 0 0,1-1 0 0 0,-1 0 1 0 0,1 0-1 0 0,0-1 0 0 0,0 0 0 0 0,0 0 1 0 0,0-1-1 0 0,0 0 0 0 0,0-1 1 0 0,9 0 39 0 0,7-6-102 0 0,-1-4 53 0 0,-3-6 44 0 0,-1-2 35 0 0,-6 2 40 0 0,-1-1 1 0 0,-1 0-1 0 0,0-1 0 0 0,-1-2-70 0 0,12-21 62 0 0,-4-2-35 0 0,-1-9-30 0 0,-13 31-25 0 0,0 0 1 0 0,1-18 27 0 0,-4 21-19 0 0,-1 0 0 0 0,-1-1-1 0 0,-1 1 1 0 0,0 0 0 0 0,-1 0 0 0 0,-3-10 19 0 0,1 12-4 0 0,-1 0 1 0 0,0 0 0 0 0,-1 0 0 0 0,-6-9 3 0 0,-10-16 50 0 0,15 30 9 0 0,-1 0 0 0 0,0 0 0 0 0,-1 1 0 0 0,-1-2-59 0 0,4 6 37 0 0,0 1-1 0 0,0 0 1 0 0,0 0 0 0 0,-1 0-1 0 0,0 1 1 0 0,0 0-1 0 0,-4-2-36 0 0,5 4 15 0 0,0-1-1 0 0,-1 1 0 0 0,1 0 0 0 0,-1 1 0 0 0,1-1 0 0 0,-1 1-14 0 0,-3 0-93 0 0,0 1 0 0 0,1 0 0 0 0,-1 0 0 0 0,0 1 0 0 0,0 0 0 0 0,-2 1 93 0 0,3 0-74 0 0,0 0-1 0 0,0 1 1 0 0,0 0-1 0 0,1 1 1 0 0,-1 0 0 0 0,-3 2 74 0 0,5-1-57 0 0,-1 0 0 0 0,1 0 1 0 0,-1 1-1 0 0,2 0 1 0 0,-1 0-1 0 0,-3 5 57 0 0,4-4-39 0 0,0 1 0 0 0,1 0 0 0 0,0 0-1 0 0,0 0 1 0 0,1 0 0 0 0,-2 6 39 0 0,-10 35-385 0 0,10-13 56 0 0,3-6-50 0 0,2-14 140 0 0,1-1-40 0 0,0-2 14 0 0,1 0-35 0 0,0-1-37 0 0,1 0-40 0 0,-1 0-42 0 0,2-1-47 0 0,0 0-48 0 0,0 0-51 0 0,0-3 63 0 0,0-1-55 0 0,0 0-70 0 0,0 0-87 0 0,0-1 78 0 0,0 0-52 0 0,1 1-188 0 0,3 4-496 0 0,-7-11 1336 0 0</inkml:trace>
  <inkml:trace contextRef="#ctx0" brushRef="#br0" timeOffset="2970.065">6231 878 4348 0 0,'0'1'1629'0'0,"0"1"-587"0"0,0-1-106 0 0,0 0-99 0 0,0 1-96 0 0,1-1-90 0 0,-1 1-86 0 0,0-1-80 0 0,0 1-2 0 0,1 0-100 0 0,-1 0-91 0 0,1-1-83 0 0,-1 1-101 0 0,0-1-38 0 0,1 2-30 0 0,0-1-107 0 0,-1 1-80 0 0,3 6-559 0 0,-2-5 544 0 0,-1-3 119 0 0,1 1 34 0 0,-1 0 80 0 0,0 0 13 0 0,1-1 35 0 0,-1 0 41 0 0,0 1 41 0 0,0-1 46 0 0,0 0 49 0 0,1 10-4 0 0,1-1-56 0 0,0 1-50 0 0,0 0-42 0 0,1 1-18 0 0,0 1-41 0 0,7 26 37 0 0,-2-9-8 0 0,-3-10 58 0 0,3 11 46 0 0,0 0-40 0 0,10 30 78 0 0,1 3-104 0 0,4 32-66 0 0,-16-62-84 0 0,-5-34-97 0 0,0-1-4 0 0,-1-1-102 0 0,7-8-134 0 0,0-1 81 0 0,0 0 73 0 0,0-1 63 0 0,1-2 45 0 0,0-1 61 0 0,1-3 52 0 0,5-9 76 0 0,-2 5-32 0 0,-4 7-63 0 0,-2 3-39 0 0,0 0-42 0 0,68-113-1 0 0,-14 22-39 0 0,4 3 0 0 0,11-7 100 0 0,-51 77-39 0 0,17-14-175 0 0,-33 36 141 0 0,1 0 1 0 0,0 0-1 0 0,8-4 73 0 0,15-3-46 0 0,-13 11 191 0 0,-3 5 80 0 0,2 6 126 0 0,4 13 277 0 0,-3 6 28 0 0,-10-6-253 0 0,-2-4-115 0 0,-1 0-63 0 0,-4-10-146 0 0,17 40 381 0 0,-4 0-57 0 0,-2 1-56 0 0,-2 1-52 0 0,-2 0-51 0 0,-1 0-48 0 0,0 1-46 0 0,-1 0-43 0 0,3 21-25 0 0,2 1-79 0 0,2-2-72 0 0,4 0-66 0 0,-16-60-33 0 0,6 15-160 0 0,-5-15 151 0 0,0 0-52 0 0,0-1-99 0 0,-2-4 92 0 0,1 1-45 0 0,-1-1-51 0 0,1 1-56 0 0,0-1-61 0 0,0 0-67 0 0,0 1-72 0 0,1-1-77 0 0,-1 0-257 0 0,0-1-112 0 0,-1-1-93 0 0,1 0-75 0 0,2 0-835 0 0,1-2-1164 0 0</inkml:trace>
  <inkml:trace contextRef="#ctx0" brushRef="#br0" timeOffset="-1910.031">629 866 1684 0 0,'0'0'1215'0'0,"0"0"-674"0"0,0 0-60 0 0,0 0-62 0 0,0 0-53 0 0,0 0 279 0 0,0 0 13 0 0,0 0 45 0 0,0 0-68 0 0,0 0-375 0 0,0 0-36 0 0,0 0 162 0 0,0-1 174 0 0,4-1 635 0 0,-3 1-703 0 0,0 0 132 0 0,0 1-263 0 0,-1 0 41 0 0,0-6 242 0 0,2 0-94 0 0,-1 0-85 0 0,2 1-78 0 0,0 0-69 0 0,0-1-62 0 0,1 1-52 0 0,-1 0-45 0 0,2-1-18 0 0,-1 0-37 0 0,6-15 138 0 0,-8 10-102 0 0,-3 0 80 0 0,0 5-69 0 0,-2 0 33 0 0,-4-10-163 0 0,-3-1 36 0 0,4 8 18 0 0,0 0-1 0 0,-1 1 1 0 0,0 0 0 0 0,-4-4-75 0 0,5 6 60 0 0,-1 1 0 0 0,0-1 0 0 0,0 1 0 0 0,0 1 0 0 0,-6-4-60 0 0,-4 1 58 0 0,-1 2-37 0 0,-1 3-55 0 0,0 2-62 0 0,1 2-50 0 0,1 1-39 0 0,-3 4-260 0 0,1 0 0 0 0,-11 5 445 0 0,12-4-220 0 0,-1-1 38 0 0,0 0 53 0 0,0-2 67 0 0,6-2-231 0 0,0 1 58 0 0,0-1 51 0 0,0 1 44 0 0,0-1 40 0 0,1 2 33 0 0,-13 5 8 0 0,17-7 57 0 0,0 2 1 0 0,0-1 0 0 0,0 1 0 0 0,0 0 0 0 0,1 1-1 0 0,-6 6 2 0 0,2-1-43 0 0,0 2-39 0 0,-21 36-65 0 0,3 1 43 0 0,18-28 65 0 0,2 0 1 0 0,0 2-1 0 0,1-1 0 0 0,1 1 1 0 0,-4 24 38 0 0,-1 44-181 0 0,6 124-77 0 0,8-190 291 0 0,2-1-116 0 0,4-2-94 0 0,3-2-72 0 0,7 1-118 0 0,-14-19 281 0 0,0 1 0 0 0,1-1 1 0 0,-1 1-1 0 0,1-2 0 0 0,0 1 0 0 0,0 0 1 0 0,0-1-1 0 0,0 0 0 0 0,1 0 0 0 0,-1 0 1 0 0,4 0 85 0 0,29 4-132 0 0,0-4 34 0 0,-22-3 62 0 0,0 0 0 0 0,0-1 0 0 0,11-3 36 0 0,-9 0-4 0 0,-1 0 0 0 0,0-1 0 0 0,4-2 4 0 0,-3 0 29 0 0,0-2 1 0 0,14-8-30 0 0,-14 5 41 0 0,0 0 0 0 0,-1-1 0 0 0,0-1 0 0 0,-1 0 0 0 0,-1-2-1 0 0,0 0 1 0 0,-1 0 0 0 0,7-14-41 0 0,-10 14 38 0 0,-2 0 0 0 0,0-1 0 0 0,3-11-38 0 0,15-44 81 0 0,-12 22-41 0 0,-2 0 0 0 0,3-25-40 0 0,-8 11 84 0 0,-3-5 92 0 0,-5 35-44 0 0,-2 0 35 0 0,-3-2 170 0 0,1 21-113 0 0,1 8-49 0 0,0 0 48 0 0,-1 1 58 0 0,-1 0 66 0 0,5 8-198 0 0,1-1-34 0 0,-1 3 24 0 0,0 0-99 0 0,0 1-75 0 0,-1-1-36 0 0,1 9-157 0 0,0-9 204 0 0,0 0 56 0 0,4 36-66 0 0,0-1 57 0 0,12 78 193 0 0,-6-46-146 0 0,10 65-88 0 0,2 1 79 0 0,1 1 64 0 0,0 0 50 0 0,74 468 802 0 0,-81-476-801 0 0,-3 0-40 0 0,-10-93-137 0 0,1 18 76 0 0,2 21 38 0 0,-1-25-138 0 0,-3-29-30 0 0,1 0-32 0 0,0 0-40 0 0,1 0-42 0 0,-2-12-35 0 0,-1-3-10 0 0,1-2-38 0 0,0-1-87 0 0,-1-1 75 0 0,1 0-45 0 0,-1-1-49 0 0,1 0-55 0 0,1 0-58 0 0,-1 0-62 0 0,1 0-67 0 0,0-1-72 0 0,0 0-423 0 0,3-6-1645 0 0,-2-3 1296 0 0,2-10-561 0 0</inkml:trace>
  <inkml:trace contextRef="#ctx0" brushRef="#br0" timeOffset="-660.026">1221 837 3604 0 0,'0'0'982'0'0,"0"0"-362"0"0,0 0-143 0 0,0 0-49 0 0,0 0 27 0 0,0 0-81 0 0,0 0-69 0 0,0 0-53 0 0,0 0-41 0 0,0 0-34 0 0,0 0 107 0 0,0 0 166 0 0,0 0-211 0 0,0 0 41 0 0,0 0 57 0 0,0 0 46 0 0,0 0 434 0 0,0 0-447 0 0,0 0-60 0 0,0 0-76 0 0,0 0-75 0 0,0 0-64 0 0,0 0-47 0 0,0 0 326 0 0,0-2-119 0 0,-1 0-104 0 0,0-1-88 0 0,1-1-75 0 0,-1 0-67 0 0,-2-10-360 0 0,2 10 307 0 0,1 3 108 0 0,0 0 58 0 0,-1-1 127 0 0,-1-1 167 0 0,0 2-172 0 0,0-1-101 0 0,2 0-102 0 0,0-1-88 0 0,0 52-83 0 0,2 0 66 0 0,0-1 55 0 0,2 0 44 0 0,3 15 36 0 0,21 111 91 0 0,-11-99-80 0 0,0-10-65 0 0,3 0-91 0 0,-14-48 129 0 0,2 2-98 0 0,3 1-82 0 0,1-1-63 0 0,7-2-113 0 0,-18-16 355 0 0,1 0 0 0 0,-1 0-1 0 0,1 0 1 0 0,0-1 0 0 0,0 1 0 0 0,-1 0 0 0 0,1-1 0 0 0,0 1 0 0 0,0-1 0 0 0,0 0-1 0 0,0 1 1 0 0,0-1 0 0 0,0 0 0 0 0,-1 0 0 0 0,1 0 0 0 0,0-1 0 0 0,0 1 0 0 0,0 0-1 0 0,0-1 1 0 0,0 1 0 0 0,-1-1 0 0 0,1 0 0 0 0,0 1 0 0 0,0-1 0 0 0,-1 0 0 0 0,1 0-1 0 0,-1 0 1 0 0,1 0 0 0 0,0-1 34 0 0,8-7-11 0 0,0-1 43 0 0,4-8 79 0 0,-2-3 48 0 0,10-23 193 0 0,-9 16-185 0 0,-8 17-131 0 0,15-39 202 0 0,2-13-238 0 0,6-34 132 0 0,-14 33-10 0 0,-3 0 0 0 0,0-40-122 0 0,-5-41 234 0 0,-6 137-167 0 0,0-25 59 0 0,-1 20-24 0 0,0 5-2 0 0,0 1 43 0 0,-1 0 53 0 0,0-1 62 0 0,3 19-20 0 0,-1 42 469 0 0,-1-30-511 0 0,1-13-140 0 0,0 0-36 0 0,1 52-41 0 0,1-1-34 0 0,3 4-74 0 0,2-1-1 0 0,5 9 130 0 0,8 13-69 0 0,-1-20-44 0 0,30 87 13 0 0,-31-107 22 0 0,0-1-61 0 0,-12-31 15 0 0,5 17-100 0 0,-7-22 122 0 0,-1 0-37 0 0,0 2-76 0 0,1-1-78 0 0,-1 0-97 0 0,0 0-114 0 0,-3-8 570 0 0,1-1-115 0 0,-1 1-106 0 0,1-1-93 0 0,0 0-159 0 0,0 1-100 0 0,0-2 71 0 0,0 1-37 0 0,0 0-557 0 0,2-2-1136 0 0,-2 0 1482 0 0,0 0 49 0 0,-1-1 158 0 0,1 1 60 0 0,-1-1 69 0 0,1-1 80 0 0,-1-22-2442 0 0</inkml:trace>
  <inkml:trace contextRef="#ctx0" brushRef="#br0" timeOffset="5473.054">3251 2260 4672 0 0,'0'-3'1412'0'0,"0"1"-276"0"0,0 0-105 0 0,0 0-114 0 0,1 1-123 0 0,-1 0-446 0 0,0 0-35 0 0,1 1-35 0 0,0-1-37 0 0,-1 1-38 0 0,1 0-39 0 0,0 1-40 0 0,1-1-42 0 0,1 19-37 0 0,-2-12 7 0 0,4 23 221 0 0,0 0-43 0 0,-1 0-39 0 0,0 1-34 0 0,3 29 70 0 0,-1 1-89 0 0,13 107 52 0 0,2 5-75 0 0,9 225 43 0 0,-27-349-133 0 0,2 118 130 0 0,-5-3-58 0 0,0 0-89 0 0,2-82-47 0 0,2 1-34 0 0,-4-79 3 0 0,0 4 88 0 0,-1 1 51 0 0,1-3-54 0 0,1-1-51 0 0,-1 0-68 0 0,1-2-48 0 0,1 0-73 0 0,0-1-86 0 0,0-1-96 0 0,-2 0-40 0 0,1-1-59 0 0,-1 0 33 0 0,0-1 47 0 0,0 1 44 0 0,0-1 39 0 0,0 0 38 0 0,0 0 34 0 0,0-1-182 0 0,0-1 129 0 0,0 1 61 0 0,0-1 17 0 0,0-3-269 0 0,0 4 303 0 0,0 1-74 0 0,0 0-70 0 0,0-4-478 0 0,0 0 224 0 0,0 1 47 0 0,0-1-66 0 0,0 0-75 0 0,0-1-65 0 0,0-3-216 0 0,0-4-562 0 0</inkml:trace>
  <inkml:trace contextRef="#ctx0" brushRef="#br0" timeOffset="6640.054">2911 3625 520 0 0,'0'0'1311'0'0,"0"0"-735"0"0,0 0 1501 0 0,0 0-1662 0 0,0 0-33 0 0,0 0-56 0 0,0 0-36 0 0,0 0 194 0 0,0 0-192 0 0,0 0-50 0 0,0 0 140 0 0,0 0-125 0 0,0 0-42 0 0,0 0 113 0 0,0 0-141 0 0,0 0 24 0 0,0 0 115 0 0,0 0-128 0 0,0 0 37 0 0,0 0 325 0 0,0 0-23 0 0,0 0-319 0 0,0 0-45 0 0,0 0-48 0 0,0 0-40 0 0,0 0 3 0 0,0 0-67 0 0,0 0-93 0 0,-1 1-243 0 0,2 0 288 0 0,0 1 79 0 0,19 28 271 0 0,0-1-58 0 0,1 1-49 0 0,0 0-40 0 0,34 47 159 0 0,4 6 35 0 0,1-1-37 0 0,-19-28-144 0 0,1 0-33 0 0,28 35 10 0 0,-34-45-136 0 0,-1 0-39 0 0,-20-26-3 0 0,11 14-46 0 0,-9-12 52 0 0,-9-10-129 0 0,0 1 65 0 0,1-1 56 0 0,-1 1 46 0 0,6 10 112 0 0,14 29 341 0 0,-29-54-242 0 0,0-2-89 0 0,1-2-76 0 0,0-2-62 0 0,0-1-47 0 0,1-1-34 0 0,2-29-231 0 0,-1 23 209 0 0,0 2 74 0 0,0 8 47 0 0,-1 1 33 0 0,10-41-229 0 0,3 0 0 0 0,4-4 162 0 0,8-16-220 0 0,8-8 220 0 0,109-195-330 0 0,-139 265 322 0 0,36-63-50 0 0,22-28-96 0 0,-3 5 37 0 0,-10 23 101 0 0,-19 28-22 0 0,-26 35-5 0 0,12-16-35 0 0,-8 13 1 0 0,1 0-93 0 0,-4 6 39 0 0,-1 0-36 0 0,-3 3 92 0 0,-1 0 34 0 0,-2 1-362 0 0,-1 1-55 0 0,0 1-63 0 0,-1 1-72 0 0,1 1-79 0 0,0-2-87 0 0,1 1-95 0 0,1-3-104 0 0,0 1 240 0 0,0 0-69 0 0,0 0-222 0 0,0 1-579 0 0</inkml:trace>
  <inkml:trace contextRef="#ctx0" brushRef="#br1" timeOffset="16820.073">567 5347 156 0 0,'0'0'1666'0'0,"0"0"-981"0"0,0 0 1805 0 0,0 0-1999 0 0,0 0-46 0 0,0 0-73 0 0,0 0-50 0 0,0 0-43 0 0,0 0-40 0 0,0 0 3 0 0,0 0-41 0 0,0 0-2 0 0,0 0 43 0 0,0 0 211 0 0,0 0-115 0 0,0 0-138 0 0,0 0 35 0 0,0 0 156 0 0,0 0-164 0 0,0 0 38 0 0,0 0 371 0 0,0 0-16 0 0,0 0-379 0 0,0 0-58 0 0,0 1 49 0 0,0 0-69 0 0,0 1-58 0 0,0 0-48 0 0,0 4-51 0 0,0 9-182 0 0,0-11 174 0 0,0 0 69 0 0,3 58 453 0 0,6 33-520 0 0,-3-44 127 0 0,-2 1-77 0 0,5 66 11 0 0,8 59 120 0 0,2 26 25 0 0,-10-68-152 0 0,-1-36-59 0 0,-2-35-19 0 0,-2 17 24 0 0,-4-74-42 0 0,1-4 92 0 0,0-7 156 0 0,0-2-128 0 0,-1 3-82 0 0,0-1-40 0 0,1 0-94 0 0,-1 1-109 0 0,-1-9 229 0 0,0 0 51 0 0,-3-26 218 0 0,0 13-105 0 0,2 9-122 0 0,-4-80-61 0 0,3 1 0 0 0,8-61 37 0 0,0 88-34 0 0,4 0 1 0 0,3 1 0 0 0,2 1 0 0 0,6-6 33 0 0,3 9-163 0 0,9 4 39 0 0,-21 43 95 0 0,1-1-1 0 0,1 2 1 0 0,0 0 0 0 0,1 0 0 0 0,9-7 29 0 0,-9 11-5 0 0,0 0 0 0 0,1 0 0 0 0,0 2 1 0 0,1-1-1 0 0,0 2 0 0 0,5-1 5 0 0,-5 2 11 0 0,0 2 0 0 0,0 0 0 0 0,1 0 0 0 0,0 2 0 0 0,0 0 0 0 0,15 0-11 0 0,-2 2-69 0 0,1 2 46 0 0,-3 1 41 0 0,0 1 1 0 0,19 5-19 0 0,-4 3-34 0 0,0 3-100 0 0,-23-6 15 0 0,0 0-44 0 0,-19-7-34 0 0,-1-1 49 0 0,1 0 44 0 0,0 1 39 0 0,0 0 31 0 0,0-1 40 0 0,0 1 41 0 0,1 1 74 0 0,1 0 53 0 0,0 0-104 0 0,-2-1-73 0 0,1 0-77 0 0,0 0-61 0 0,-1 0-81 0 0,0-1-94 0 0,0 1-105 0 0,0-1-19 0 0,0 1-89 0 0,0-1-97 0 0,0 0-103 0 0,0 0-110 0 0,-1 0-118 0 0,1 0-124 0 0,-1-1 491 0 0,0 1-34 0 0,2-3-615 0 0,2-4-725 0 0</inkml:trace>
  <inkml:trace contextRef="#ctx0" brushRef="#br1" timeOffset="17437.074">1604 5931 6021 0 0,'0'2'389'0'0,"1"-1"-61"0"0,0 0-56 0 0,0 0-50 0 0,1 0-45 0 0,0-1-40 0 0,3 2 43 0 0,-1-2-103 0 0,8 2 28 0 0,-8-2-18 0 0,-1 0 21 0 0,-1 0 54 0 0,26 3 142 0 0,0-2-49 0 0,1-1-44 0 0,0-1-40 0 0,28-4 67 0 0,-1-6-112 0 0,9-10-79 0 0,-50 15-51 0 0,0-1 0 0 0,0-1 0 0 0,-1 0 0 0 0,0-1 0 0 0,-1-1 1 0 0,0 0-1 0 0,0 0 0 0 0,7-10 4 0 0,-15 14-79 0 0,0 1 1 0 0,-1-1 0 0 0,1-1 0 0 0,-1 1 0 0 0,0 0 0 0 0,-1-1 0 0 0,0 0 0 0 0,0 0 0 0 0,0 0 0 0 0,-1 0-1 0 0,1-6 79 0 0,0-26-314 0 0,-10 9 148 0 0,1 16 128 0 0,-2 1 37 0 0,-3 1 41 0 0,-2 2 47 0 0,-2 2 51 0 0,-3 2 55 0 0,-8 1 505 0 0,1 2-94 0 0,-1 3-84 0 0,-1 3-79 0 0,1 1-71 0 0,0 3-65 0 0,0 1-57 0 0,1 2-50 0 0,-15 9 32 0 0,2 3-83 0 0,16-8-69 0 0,1 1 1 0 0,0 2-1 0 0,-13 13-78 0 0,18-13 109 0 0,0 0 0 0 0,1 1 0 0 0,1 1-1 0 0,-6 10-108 0 0,9-11 74 0 0,1 0 0 0 0,1 1-1 0 0,0 2-73 0 0,-8 30 94 0 0,7 1-43 0 0,7 2-50 0 0,7 1-58 0 0,-2-42 62 0 0,1 0 1 0 0,1-1 0 0 0,-1 1-1 0 0,5 8-5 0 0,0-4-15 0 0,1 1-1 0 0,1-1 1 0 0,0-1 0 0 0,12 15 15 0 0,0-5-34 0 0,0-1 1 0 0,2-1 0 0 0,0-1 0 0 0,20 13 33 0 0,-19-17-136 0 0,2 0 109 0 0,2-1 118 0 0,1 0-1 0 0,3-1-90 0 0,-12-7-1 0 0,0-1-45 0 0,4 1-87 0 0,1-2-108 0 0,-13-4 74 0 0,0 0-37 0 0,0-1-37 0 0,0 0-42 0 0,0-1-45 0 0,1 0-47 0 0,-1 0-50 0 0,0 0-53 0 0,1-1-57 0 0,-1-1-58 0 0,1 1-63 0 0,-1-2-64 0 0,-6 1 266 0 0,-1 0 52 0 0,0-1 45 0 0,1 0 38 0 0,4-2-229 0 0,14-8-601 0 0,-17 7 751 0 0,0-1-58 0 0,1-1-191 0 0,-5 3 271 0 0,1-1-41 0 0,4-4-448 0 0,6-6-573 0 0</inkml:trace>
  <inkml:trace contextRef="#ctx0" brushRef="#br1" timeOffset="17919.294">2839 5628 992 0 0,'0'0'1158'0'0,"0"0"-759"0"0,0 0 82 0 0,0 0 1533 0 0,0 0-1523 0 0,0 0-53 0 0,0 0-122 0 0,0 0-43 0 0,0 0-39 0 0,0 0-34 0 0,0 0 1 0 0,0 0-35 0 0,0 0-2 0 0,0 0 38 0 0,0 0 202 0 0,0 0-54 0 0,0 0 285 0 0,-1-2-256 0 0,-11-11 59 0 0,-45-45 540 0 0,41 45-503 0 0,2 5-87 0 0,-1 3-10 0 0,-5 5 75 0 0,6 0-196 0 0,-23 2 208 0 0,26-1-327 0 0,1 1 1 0 0,-1 1-1 0 0,1 0 1 0 0,0 0-1 0 0,-1 1 1 0 0,2 0-1 0 0,-3 2-138 0 0,-16 11 416 0 0,4 4 92 0 0,14-9-209 0 0,0 0 36 0 0,2 2 40 0 0,1 1 45 0 0,5-12-493 0 0,1 1-1 0 0,0-1 1 0 0,0 1 0 0 0,0 0-1 0 0,0-1 1 0 0,1 1 0 0 0,-1 0 73 0 0,5 24-409 0 0,8-3 92 0 0,6-2 77 0 0,0-5 95 0 0,2-3 33 0 0,4 2 13 0 0,11 4-3 0 0,63 32-60 0 0,-23-12 105 0 0,-22-11 15 0 0,4 7 42 0 0,-32-20-24 0 0,-1 2 1 0 0,-1 1 0 0 0,2 3 23 0 0,-10-8-53 0 0,0 1 1 0 0,10 16 52 0 0,-6 1-40 0 0,-5 0 44 0 0,-12-23 14 0 0,1 0 1 0 0,-1-1-1 0 0,-1 1 0 0 0,0 3-18 0 0,0-2 43 0 0,-1 0-1 0 0,-1-1 1 0 0,-1 11-43 0 0,0-9 44 0 0,0-1 0 0 0,-2 1 0 0 0,1 0 0 0 0,-1-1 0 0 0,-1 0 0 0 0,0 0 0 0 0,-5 8-44 0 0,3-8 39 0 0,0 0 0 0 0,-1-1-1 0 0,0 0 1 0 0,-5 5-39 0 0,-3 0 16 0 0,0 0 1 0 0,0-2-1 0 0,-2 0 0 0 0,1-1 1 0 0,-2 0-17 0 0,-33 14 8 0 0,7-10-40 0 0,-1-8-53 0 0,0-8-68 0 0,1-10-82 0 0,35 6 166 0 0,-1-2-56 0 0,1 0-63 0 0,0-2-68 0 0,1-1-75 0 0,1 0-81 0 0,1-1-88 0 0,1-1-93 0 0,2 0-100 0 0,0 0-107 0 0,3-1-112 0 0,1 1-119 0 0,2-1-126 0 0,0 6 530 0 0,0 0-33 0 0,1 1-35 0 0,0-1-36 0 0,1 1-35 0 0,1-1-37 0 0,-2 3 258 0 0,1-1-38 0 0,0 0-153 0 0,4-2-410 0 0</inkml:trace>
  <inkml:trace contextRef="#ctx0" brushRef="#br1" timeOffset="18453.078">3330 6080 5168 0 0,'15'0'758'0'0,"0"-1"-72"0"0,0 0-69 0 0,0-1-65 0 0,0 0-61 0 0,0-1-59 0 0,0 0-55 0 0,0 0-51 0 0,0-1-47 0 0,0-1-45 0 0,0 0-40 0 0,0 0-38 0 0,14-6 59 0 0,0-2-107 0 0,2-2-80 0 0,4-4-142 0 0,15-12 114 0 0,-16 7 21 0 0,-20 13 29 0 0,0 0 34 0 0,0 0 41 0 0,-1 0 45 0 0,20-20-27 0 0,-22 19-108 0 0,0-1-1 0 0,0-1 0 0 0,-1 0 0 0 0,-1-1 0 0 0,0 0-34 0 0,7-19 99 0 0,-4 0 66 0 0,-5-2 97 0 0,-5 18-86 0 0,-1 0 35 0 0,-1 15-173 0 0,-1 0 0 0 0,1 1 0 0 0,0-1 0 0 0,-1 1 0 0 0,0-1-1 0 0,0 0 1 0 0,1 1 0 0 0,-1 0 0 0 0,-1-1 0 0 0,1 1 0 0 0,0 0 0 0 0,-2-2-38 0 0,0-1 64 0 0,-1 1 0 0 0,1 0 0 0 0,-1 0 1 0 0,0 0-1 0 0,-1 0 0 0 0,0 0-64 0 0,-5-3 145 0 0,-1 0 0 0 0,0 0-1 0 0,0 1 1 0 0,-1 1 0 0 0,-1 0-145 0 0,-13-4 261 0 0,0 4-36 0 0,17 3-135 0 0,-1 1-1 0 0,0 1 1 0 0,1 0 0 0 0,-5 1-90 0 0,5 0 52 0 0,1 0 0 0 0,-1 1 1 0 0,1 0-1 0 0,-1 0 0 0 0,1 1 0 0 0,-1 0-52 0 0,2 0 37 0 0,-1 1-1 0 0,1 0 0 0 0,0 0 0 0 0,0 1 0 0 0,0 0 0 0 0,1 0 0 0 0,0 0 0 0 0,0 1 0 0 0,0 0 0 0 0,-2 3-36 0 0,-5 8-48 0 0,1 0-1 0 0,1 0 0 0 0,-4 10 49 0 0,-12 33-69 0 0,12-22 57 0 0,2 1 34 0 0,2-1 43 0 0,3-1 53 0 0,0 13-71 0 0,6 1-55 0 0,6-1-47 0 0,5-1-34 0 0,-5-35 48 0 0,1 0-1 0 0,0 0 1 0 0,1-1-1 0 0,0 0 1 0 0,1 0-1 0 0,0-1 1 0 0,1 0-1 0 0,0 0 1 0 0,1 0 0 0 0,1-1-1 0 0,0-1 1 0 0,9 9 41 0 0,13 6-126 0 0,-16-14 71 0 0,1-1 0 0 0,0 0-1 0 0,14 5 56 0 0,-5-5-86 0 0,1-1-48 0 0,-8-4 0 0 0,0-1-41 0 0,1 0-45 0 0,0-2-52 0 0,2 0-101 0 0,1-2-81 0 0,-1-1-90 0 0,1-1-99 0 0,-1-1-108 0 0,1-2-117 0 0,-1 0-125 0 0,-10 1 446 0 0,-1 0-34 0 0,16-5-646 0 0,-18 5 775 0 0,0 1-48 0 0,-1 0 35 0 0,1-1-53 0 0,0 1-64 0 0,1-1-71 0 0,8-3-493 0 0,12-5-723 0 0</inkml:trace>
  <inkml:trace contextRef="#ctx0" brushRef="#br1" timeOffset="23737.085">4858 5613 628 0 0,'0'-1'1553'0'0,"0"1"-244"0"0,0 0-98 0 0,0 0-96 0 0,0 0-91 0 0,0 0-87 0 0,0-1-84 0 0,0 1-80 0 0,0 0-77 0 0,0-1-71 0 0,0 1-70 0 0,0 0-64 0 0,0-1-61 0 0,0 1-58 0 0,0-1-53 0 0,0 1-49 0 0,0-1-7 0 0,0 1-60 0 0,-1-1-52 0 0,1 0-47 0 0,0 0-15 0 0,0 0-83 0 0,-1-2-172 0 0,1 2 164 0 0,0 1 35 0 0,-1-1 49 0 0,1 1 59 0 0,0 0 71 0 0,0-1 82 0 0,-8-5-250 0 0,1 0-1 0 0,-1 0 1 0 0,0 0-1 0 0,-3 0-43 0 0,1 0 44 0 0,0 1-1 0 0,-1 1 1 0 0,0 0 0 0 0,0 0-1 0 0,-7-1-43 0 0,3 2 76 0 0,-1 1-1 0 0,1 0 0 0 0,-16 0-75 0 0,-21 5 188 0 0,42-2-208 0 0,0 1-1 0 0,1 0 1 0 0,-1 0-1 0 0,1 1 1 0 0,-2 1 20 0 0,0 1-6 0 0,0 0 0 0 0,0 1 0 0 0,1 0 0 0 0,0 0 1 0 0,0 1-1 0 0,1 0 0 0 0,0 1 0 0 0,0 0 0 0 0,0 1 0 0 0,1 0 1 0 0,-1 2 5 0 0,-14 26-73 0 0,7 3-68 0 0,-6 53 46 0 0,13-43 24 0 0,-3 45 71 0 0,10-55-54 0 0,2 0 0 0 0,3 26 54 0 0,0-34-79 0 0,2-1-1 0 0,1 2 80 0 0,4 1-3 0 0,2 0-85 0 0,3-1-94 0 0,2-2-98 0 0,-14-25 218 0 0,1 0 0 0 0,0-1 1 0 0,0 0-1 0 0,1 0 0 0 0,4 4 62 0 0,-4-5-48 0 0,0 1 0 0 0,1-1 0 0 0,0-1-1 0 0,-1 1 1 0 0,4 0 48 0 0,32 11-190 0 0,4-9 36 0 0,-30-6 101 0 0,-1-1 0 0 0,1 0 0 0 0,-1-1 0 0 0,1 0 1 0 0,-1-1-1 0 0,0-1 0 0 0,12-5 53 0 0,20-12-193 0 0,-17 2 131 0 0,0 0 0 0 0,-2-2-1 0 0,0-1 1 0 0,-2-2-1 0 0,-1 0 1 0 0,0-1-1 0 0,-2-2 1 0 0,-1 0-1 0 0,8-14 63 0 0,-11 11-108 0 0,0-1-1 0 0,-2 0 1 0 0,3-11 108 0 0,2-23-286 0 0,-7-4 119 0 0,-10 34 136 0 0,-2 1 38 0 0,-1 0 41 0 0,-2 0 45 0 0,-4-8 251 0 0,0 23-152 0 0,0 4 54 0 0,2 7-82 0 0,-1 1 33 0 0,1 1 38 0 0,-2-1 42 0 0,1 2 46 0 0,-1-1 51 0 0,3 5-164 0 0,0 2-39 0 0,0 4 69 0 0,1 5-106 0 0,2 3-70 0 0,2 19 16 0 0,-2-23-12 0 0,1-3 51 0 0,9 40 88 0 0,-1 1-67 0 0,2 7-57 0 0,2-2-73 0 0,-2-6-49 0 0,1 0 39 0 0,18 66 56 0 0,-7-38-78 0 0,14 37-14 0 0,-21-60-37 0 0,-9-26-7 0 0,1 0-38 0 0,3 8-113 0 0,1 0-102 0 0,-13-31 484 0 0,1 0-56 0 0,0 0-53 0 0,0 0-50 0 0,0 0-48 0 0,0 0-46 0 0,0-1-43 0 0,0 1-40 0 0,0 0-38 0 0,0-1-37 0 0,2 2-355 0 0,-1-1-113 0 0,0 0-92 0 0,0-2 110 0 0,0 1-37 0 0,4-4-1610 0 0,-3-2 943 0 0,-1 1 508 0 0,-1-1 189 0 0,1 0 44 0 0,1-6-464 0 0,3-8-697 0 0</inkml:trace>
  <inkml:trace contextRef="#ctx0" brushRef="#br1" timeOffset="28710.122">5711 5579 5649 0 0,'0'0'850'0'0,"0"0"-358"0"0,0 0-55 0 0,0 0-48 0 0,0 0-43 0 0,0 0-42 0 0,0 0-38 0 0,0 1-37 0 0,1-1 132 0 0,-1 0-199 0 0,0 1-36 0 0,1 0 36 0 0,0 0-81 0 0,0 2-58 0 0,20 68 1245 0 0,-13-47-903 0 0,0 0-61 0 0,-2-4-111 0 0,1 0-68 0 0,0-1-78 0 0,0 1-89 0 0,23 69 225 0 0,30 121 304 0 0,-32-79-239 0 0,-11-38-135 0 0,-4 1-79 0 0,-11-79-81 0 0,0 0 57 0 0,3 26 132 0 0,-4-23-122 0 0,0-2-70 0 0,-1 0-94 0 0,1-12 123 0 0,1 6-126 0 0,-1-5 110 0 0,0 0 62 0 0,0-3 28 0 0,-1-1 36 0 0,1 0 39 0 0,-1-1 46 0 0,0-1 50 0 0,0-1 57 0 0,0-7-87 0 0,0 0-52 0 0,-1 0-45 0 0,-1 0-40 0 0,1-1-31 0 0,-1-1-39 0 0,-6-19-150 0 0,4 12 64 0 0,1 5 67 0 0,0 3 39 0 0,2-1 41 0 0,-10-55-179 0 0,3 0 39 0 0,-1-27-107 0 0,4-32 199 0 0,6 30-131 0 0,1 67 61 0 0,1 0 0 0 0,1-1 0 0 0,2 2 0 0 0,1-4 70 0 0,2 2-107 0 0,0 1-1 0 0,2 1 1 0 0,14-26 107 0 0,-12 29-94 0 0,1 0-1 0 0,1 2 0 0 0,1 0 0 0 0,8-8 95 0 0,-8 13-91 0 0,0 0 0 0 0,1 2 1 0 0,1-1-1 0 0,1 2 0 0 0,4-2 91 0 0,-11 8-53 0 0,2 1-51 0 0,0 1-44 0 0,1 1-39 0 0,16-1-281 0 0,-2 9-86 0 0,-27-2 557 0 0,-1 0-55 0 0,1 0-53 0 0,-1 1-48 0 0,0-1-45 0 0,1 1-42 0 0,-1 0-37 0 0,0 1-35 0 0,1 0-103 0 0,-1 0-38 0 0,1 3-543 0 0,1 8-2276 0 0,-3-11 2551 0 0,0 0-436 0 0</inkml:trace>
  <inkml:trace contextRef="#ctx0" brushRef="#br1" timeOffset="29277.089">7109 5423 432 0 0,'0'0'1423'0'0,"0"0"-811"0"0,0 0 1586 0 0,0 0-1765 0 0,0 0-38 0 0,0 0-64 0 0,0 0-42 0 0,0 0-37 0 0,0 0-34 0 0,0 0 7 0 0,0 0-35 0 0,0 0 2 0 0,0 0 51 0 0,0 0 148 0 0,0 0 123 0 0,0 0 309 0 0,0 0-451 0 0,0 0 230 0 0,0 0 425 0 0,-19-8-47 0 0,-56-22-73 0 0,59 26-527 0 0,1 1-60 0 0,1 2-55 0 0,0 2-50 0 0,1 2-45 0 0,1 1-39 0 0,-10 7 32 0 0,-2 7-91 0 0,12-7-65 0 0,1 1 0 0 0,1 0 0 0 0,-1 3-7 0 0,-17 24 2 0 0,4 3 39 0 0,10-15 42 0 0,2 1 0 0 0,1 1 0 0 0,-7 26-83 0 0,-1 33 157 0 0,11-28-86 0 0,6-11-47 0 0,2-1-43 0 0,0-33-14 0 0,2-1 1 0 0,0 1-1 0 0,1 0 1 0 0,0-1 0 0 0,1 1-1 0 0,1-1 1 0 0,0 0-1 0 0,1 0 1 0 0,0-1-1 0 0,1 0 1 0 0,1 0 0 0 0,0 0-1 0 0,2 2 33 0 0,1-2-60 0 0,0 0-1 0 0,1-1 1 0 0,0 0-1 0 0,4 2 61 0 0,-2-2-148 0 0,2-1 0 0 0,15 8 148 0 0,2-1-192 0 0,1-3-36 0 0,2-3-40 0 0,1-3-45 0 0,0-3-49 0 0,1-3-54 0 0,-3-3-216 0 0,-2-3-94 0 0,0-3-103 0 0,-3-3-112 0 0,0-3-125 0 0,-16 5 484 0 0,0 0-35 0 0,0-2-37 0 0,0 0-36 0 0,0-1-39 0 0,-1-1-41 0 0,-2 0-259 0 0,5-4-634 0 0</inkml:trace>
  <inkml:trace contextRef="#ctx0" brushRef="#br1" timeOffset="29852.122">7614 4521 8317 0 0,'-1'-2'201'0'0,"-3"-1"211"0"0,-5-4 429 0 0,6 6-557 0 0,-1-1 41 0 0,1 0 99 0 0,-1 1 89 0 0,1 0 109 0 0,1 1-264 0 0,0 0 35 0 0,1 0 472 0 0,1 19-547 0 0,0 0-39 0 0,0 0-36 0 0,0-1-35 0 0,1 19 119 0 0,0 0-105 0 0,0-4-94 0 0,0 1-53 0 0,0-3-40 0 0,9 93 23 0 0,6 41 67 0 0,25 274 103 0 0,-23 0-34 0 0,-17-417-199 0 0,-2 0 0 0 0,-1-1 0 0 0,-2 10 5 0 0,4-29-132 0 0,-1 1 80 0 0,1 1 68 0 0,-2 2 98 0 0,1-1 1 0 0,1-2-86 0 0,-1-1-59 0 0,1 0-69 0 0,0-1-4 0 0,0-1-39 0 0,0 0-41 0 0,0 0-47 0 0,0-1-49 0 0,0 0-56 0 0,1 0-58 0 0,-1-1-64 0 0,2-4 83 0 0,0-1 74 0 0,1 1 68 0 0,0 0 59 0 0,1-1 35 0 0,0 0 63 0 0,2-4 53 0 0,1 1 68 0 0,5-9 75 0 0,-5 6-116 0 0,7-15 32 0 0,0 0-51 0 0,0 0-45 0 0,0 0-39 0 0,9-17-127 0 0,-1 0-63 0 0,10-14-828 0 0,18-24 1116 0 0,-10 26-422 0 0,-39 56 413 0 0,8-11-131 0 0,1 0 0 0 0,0 1 1 0 0,3-3 139 0 0,-10 12-32 0 0,0 0 0 0 0,-1-1 0 0 0,1 1 0 0 0,0 0 1 0 0,0 1-1 0 0,0-1 0 0 0,1 0 0 0 0,-1 1 0 0 0,0 0 0 0 0,1-1 1 0 0,-1 1-1 0 0,0 1 0 0 0,1-1 0 0 0,-1 0 0 0 0,4 1 32 0 0,5 4-10 0 0,-2 8 99 0 0,-2 2 109 0 0,-3 1 117 0 0,-3-10-140 0 0,7 17 407 0 0,-1 2-56 0 0,0 0-54 0 0,1 0-53 0 0,3 10 84 0 0,0 1-90 0 0,1-1-84 0 0,1 1-79 0 0,1-2-71 0 0,1 0-65 0 0,1-1-60 0 0,2-2-52 0 0,15 15-93 0 0,5-7-94 0 0,-28-29 82 0 0,0-1 0 0 0,0-1 0 0 0,12 6 103 0 0,-11-6-91 0 0,1-2-1 0 0,0 0 1 0 0,0-1-1 0 0,1 0 1 0 0,-1-1 0 0 0,12 2 91 0 0,19 0-581 0 0,-25-4 284 0 0,2-1-130 0 0,-10-1 161 0 0,0 0-43 0 0,-2 0 14 0 0,0 0-38 0 0,0-1-41 0 0,0 0-45 0 0,1 0-49 0 0,-1 0-52 0 0,0-1-55 0 0,0-1-59 0 0,3-1-182 0 0,0-1-69 0 0,3-1-243 0 0,9-6-640 0 0</inkml:trace>
  <inkml:trace contextRef="#ctx0" brushRef="#br1" timeOffset="32326.206">3612 7099 4148 0 0,'0'0'853'0'0,"0"0"-355"0"0,0 0-235 0 0,0 0-36 0 0,0 0 132 0 0,0 0-97 0 0,0 0-63 0 0,0 0 132 0 0,0 0 40 0 0,0 0 70 0 0,0 0 16 0 0,0 0 1 0 0,0 0-85 0 0,0-1-283 0 0,0 1 95 0 0,0-3 665 0 0,0 3-696 0 0,0 0-34 0 0,0 24 332 0 0,0-1-52 0 0,1 0-50 0 0,0 0-46 0 0,-1 0-45 0 0,1 0-40 0 0,0 0-37 0 0,1 0-36 0 0,-1 9 7 0 0,2 0-53 0 0,-1 0-47 0 0,1 0-36 0 0,0 11-37 0 0,9 75-142 0 0,-7-68 119 0 0,0-4 56 0 0,0-1 73 0 0,-2-20 0 0 0,30 254 37 0 0,-9-92-81 0 0,2 12-81 0 0,-14-99-26 0 0,0 1-37 0 0,-4-8 42 0 0,1 3-73 0 0,-4-59-65 0 0,6 21 198 0 0,-9-49-58 0 0,0 5 59 0 0,0 2-21 0 0,0-7-90 0 0,1-1-85 0 0,-2-4 51 0 0,1-1-36 0 0,-2-4-490 0 0,-1 0 97 0 0,1 0 90 0 0,0 0 82 0 0,0-1 73 0 0,-1 0 64 0 0,1 0 55 0 0,0 0 49 0 0,0-1 14 0 0,-1 0 43 0 0,0-7-127 0 0,0 6 83 0 0,0 0-97 0 0,1 3 71 0 0,-1-1-40 0 0,-2-6-340 0 0,0 1-54 0 0,0-1-50 0 0,1 0-49 0 0,-1 0-45 0 0,1-1-43 0 0,-1 0-41 0 0,1 0-37 0 0,0-3 105 0 0,0-6-307 0 0</inkml:trace>
  <inkml:trace contextRef="#ctx0" brushRef="#br1" timeOffset="32969.212">3363 8461 1252 0 0,'0'0'710'0'0,"0"0"650"0"0,0 0-820 0 0,0 0-64 0 0,0 0-86 0 0,0 0-77 0 0,0 0-65 0 0,0 0 41 0 0,0 0 8 0 0,0 0-10 0 0,0 0-56 0 0,0 0 124 0 0,0 0 58 0 0,0 0 481 0 0,0 0-32 0 0,0 0-39 0 0,0 0-479 0 0,0 0-45 0 0,0 0 219 0 0,-6-2-77 0 0,3 2-329 0 0,-1-1-83 0 0,-2-1-29 0 0,3 1 48 0 0,1 1 47 0 0,-1-1 30 0 0,0 1 50 0 0,0 0 59 0 0,0 0 66 0 0,4 6-696 0 0,3 1 200 0 0,-1-2 101 0 0,-1-1 80 0 0,-1-4 31 0 0,25 42 398 0 0,1 0-87 0 0,1-1-79 0 0,0 0-70 0 0,1 0-59 0 0,1-1-52 0 0,30 39-49 0 0,-13-20 66 0 0,2-1-54 0 0,28 27-72 0 0,3-3 0 0 0,12 3 42 0 0,-80-76 10 0 0,7-1-73 0 0,-18-8 58 0 0,0 0 1 0 0,0 0-1 0 0,0 0 0 0 0,1 0 0 0 0,-1 0 1 0 0,0 0-1 0 0,0 0 0 0 0,0-1 0 0 0,0 1 1 0 0,1 0-1 0 0,-1-1 0 0 0,0 1 0 0 0,0-1 1 0 0,0 1-1 0 0,0-1 0 0 0,0 0 0 0 0,0 1 1 0 0,0-1-1 0 0,0 0 0 0 0,0 0 0 0 0,0 1 1 0 0,-1-1-1 0 0,1 0 0 0 0,0 0 0 0 0,0 0 1 0 0,-1 0-1 0 0,1-1 5 0 0,29-48 310 0 0,-4-3-44 0 0,-2-2-63 0 0,-1 0-81 0 0,1-1-100 0 0,-4 7-41 0 0,11-26 38 0 0,24-58 24 0 0,-17 44-105 0 0,-4 17-104 0 0,-16 37 29 0 0,0 0-41 0 0,-11 21-89 0 0,-5 9 158 0 0,0 1-44 0 0,0 0-64 0 0,0 0-81 0 0,0 1 45 0 0,0 1-50 0 0,0 0-56 0 0,0 0-61 0 0,-1 1-294 0 0,-1 1-14 0 0,0 1 70 0 0,0-1 76 0 0,0 1 69 0 0,1 0 61 0 0,-1-1 56 0 0,1 1 48 0 0,0 0 41 0 0,-1 0 34 0 0,2 0-211 0 0,1 4-531 0 0,-2-3 579 0 0,0 1-136 0 0,-1-2 232 0 0,0 1-44 0 0,0 0-43 0 0,0 0-39 0 0,0 1-130 0 0,0 2-339 0 0</inkml:trace>
  <inkml:trace contextRef="#ctx0" brushRef="#br2" timeOffset="45725.2">3291 11000 4348 0 0,'0'0'917'0'0,"0"0"-339"0"0,0 0-133 0 0,0 0-46 0 0,0 0 23 0 0,0 0-82 0 0,0 0-73 0 0,0 0-67 0 0,0 0 5 0 0,0 0-133 0 0,0 0-4 0 0,0 0 102 0 0,0 2 3 0 0,3 15 64 0 0,0 0-101 0 0,2 9 24 0 0,0 3 24 0 0,-1-6 3 0 0,0-1 30 0 0,1 4 72 0 0,7 36 69 0 0,8 43 175 0 0,-1 0-81 0 0,-1 1-69 0 0,-2 0-59 0 0,5 64 102 0 0,-12-53 83 0 0,-5 23-509 0 0,-4-98-52 0 0,-1-1 86 0 0,0 6 74 0 0,-3 60 220 0 0,3-68-254 0 0,-1-5-55 0 0,1 0-63 0 0,0 1-76 0 0,0-1-92 0 0,0 1-108 0 0,0-18 114 0 0,1 0-32 0 0,0 0-35 0 0,-1 0-37 0 0,1 1-38 0 0,0-1-41 0 0,0-13 14 0 0,1-1-93 0 0,0-1-78 0 0,0-1-59 0 0,0-1-174 0 0,3-1-1106 0 0,-2-1 1121 0 0,0 0 70 0 0,0 0 100 0 0,-1 1 344 0 0,0-1 35 0 0,-1 1-7 0 0,1-1 79 0 0,0 0 88 0 0,-1 1 99 0 0,2-4-447 0 0,-1 1-57 0 0,0-1-60 0 0,0-1-171 0 0,2-2-426 0 0</inkml:trace>
  <inkml:trace contextRef="#ctx0" brushRef="#br2" timeOffset="46173.236">3262 11231 8509 0 0,'-6'-16'252'0'0,"3"-1"-38"0"0,2 13-159 0 0,1 0-1 0 0,0 0 1 0 0,1 0 0 0 0,-1 0 0 0 0,1-1 0 0 0,1-2-55 0 0,10-23 225 0 0,8 1-73 0 0,-9 15-77 0 0,2 1 0 0 0,0 1 0 0 0,0 0 0 0 0,10-6-75 0 0,8-3 198 0 0,-13 9-183 0 0,0 2 0 0 0,1 0-1 0 0,0 1 1 0 0,0 0 0 0 0,16-3-15 0 0,-15 6 32 0 0,0 2 0 0 0,0 0 0 0 0,1 1 0 0 0,0 0 0 0 0,13 2-32 0 0,34 5 122 0 0,0 10 33 0 0,-2 9 36 0 0,-2 9 41 0 0,-28-8-63 0 0,-1 2-62 0 0,4 9-39 0 0,-27-23-56 0 0,-1 0 0 0 0,-1 1 1 0 0,6 9-13 0 0,-9-11 7 0 0,-1-1 0 0 0,-1 1 0 0 0,0 0 0 0 0,0 0 0 0 0,0 3-7 0 0,5 35 66 0 0,-10-6 39 0 0,-8 3 61 0 0,-9 2-120 0 0,-7-3 43 0 0,12-27-28 0 0,-1-1 0 0 0,0 0 0 0 0,-2 0 0 0 0,0-2 0 0 0,0 0 0 0 0,-5 2-61 0 0,-44 31 144 0 0,-3-8-97 0 0,21-18-95 0 0,0-3-80 0 0,-34 6-264 0 0,24-13 22 0 0,10-6-58 0 0,22-5 160 0 0,0 0-41 0 0,23-1 327 0 0,1 0-37 0 0,-2-1-118 0 0,0 1-121 0 0,1 0-101 0 0,0-1-54 0 0,1 0-60 0 0,-1 0-417 0 0,3-2-1316 0 0,-1 1 1593 0 0,1 1 72 0 0,1-1-721 0 0,3 0-688 0 0</inkml:trace>
  <inkml:trace contextRef="#ctx0" brushRef="#br2" timeOffset="46737.236">4620 11287 3768 0 0,'-3'0'905'0'0,"-1"0"-70"0"0,1 0-66 0 0,0 0-64 0 0,0 0-62 0 0,1 0-57 0 0,-1 1-55 0 0,1-1-52 0 0,-1 1-49 0 0,1-1-47 0 0,-1 1-43 0 0,1-1-41 0 0,0 1-37 0 0,0 0-35 0 0,-2 1 134 0 0,0 1-63 0 0,0 0-110 0 0,-8 15 154 0 0,10-13-232 0 0,0 0 45 0 0,-7 21-209 0 0,4 1 40 0 0,2 8 37 0 0,3 17 58 0 0,3-22 46 0 0,7 28-127 0 0,-4-30 4 0 0,0-2-34 0 0,0-5 3 0 0,1-2 1 0 0,0 1 0 0 0,3 1 26 0 0,18 32-98 0 0,-7-21-1 0 0,2-3-40 0 0,3-4-50 0 0,1-2-59 0 0,-20-19 160 0 0,1 1-1 0 0,-1-1 1 0 0,1 0-1 0 0,4 2 89 0 0,-4-4-66 0 0,-1 1 0 0 0,1-1 0 0 0,0 0-1 0 0,4 0 67 0 0,32-1-182 0 0,-2-10 74 0 0,-1-8 69 0 0,-4-8 61 0 0,-3-5 55 0 0,-5-5 48 0 0,-14 12 0 0 0,0-1 1 0 0,10-24-126 0 0,-13 23 174 0 0,-2-1 0 0 0,6-25-174 0 0,-9 24 224 0 0,-1-1-1 0 0,2-23-223 0 0,-6 22 274 0 0,-1 0 0 0 0,-2-23-274 0 0,-2 21-4 0 0,-4-1 66 0 0,-3 0 58 0 0,-2 1 53 0 0,-4 1 45 0 0,-1 1 38 0 0,8 17-55 0 0,-1 0-1 0 0,0 0 1 0 0,-4-3-201 0 0,7 7 119 0 0,-1 1 1 0 0,0 0-1 0 0,-1 0 1 0 0,1 1-1 0 0,-1 0 0 0 0,0 1 1 0 0,-1 0-1 0 0,1 1 1 0 0,-1-1-1 0 0,0 2 0 0 0,0-1 1 0 0,0 2-1 0 0,-1-1 1 0 0,1 1-1 0 0,-1 1 1 0 0,0 0-120 0 0,-29 3 372 0 0,-2 8-37 0 0,4 7-420 0 0,2 5-50 0 0,2 5-45 0 0,4 4-41 0 0,14-12-52 0 0,1 1 1 0 0,-7 11 272 0 0,-20 43-647 0 0,23-28-130 0 0,15-30 424 0 0,2-8 128 0 0,0 0-42 0 0,1-1 7 0 0,0-1-38 0 0,1 1-41 0 0,-1 0-47 0 0,1 0-50 0 0,0-1-55 0 0,1 1-57 0 0,-1 0-63 0 0,2 0-297 0 0,-1 0-112 0 0,2-2-110 0 0,0 0-107 0 0,1-1 174 0 0,0 0-53 0 0,2-1-276 0 0,3 3-754 0 0</inkml:trace>
  <inkml:trace contextRef="#ctx0" brushRef="#br2" timeOffset="47555.257">5610 10153 3496 0 0,'0'0'1059'0'0,"0"0"-383"0"0,0 0-145 0 0,0 0-40 0 0,0 0 52 0 0,0 0-77 0 0,0 0-76 0 0,0 0-75 0 0,0 0-70 0 0,0 0-63 0 0,0 0-53 0 0,0 0-43 0 0,0 0-13 0 0,0 0-34 0 0,0 0 8 0 0,0 0 55 0 0,0 0 77 0 0,0 0 59 0 0,0 0 328 0 0,0 0 7 0 0,0 2-337 0 0,0 15-45 0 0,1 5-93 0 0,2 56 108 0 0,0-33-89 0 0,12 131 202 0 0,-5-55-116 0 0,-3-41-36 0 0,32 347 495 0 0,-28-284-491 0 0,-1 0-49 0 0,-7-61-127 0 0,-3-28-47 0 0,0-15-28 0 0,0 1-45 0 0,2 0-54 0 0,1 0-61 0 0,1-2-189 0 0,-2-18 185 0 0,0 0-51 0 0,0-7 55 0 0,0 1-42 0 0,-1-3 9 0 0,1 0-41 0 0,0 0-45 0 0,0 0-50 0 0,0-2 28 0 0,0 0-42 0 0,1-1-42 0 0,-1 1-46 0 0,1 0-48 0 0,0-1-52 0 0,1 0-53 0 0,-1 1-58 0 0,0-5 14 0 0,-1-1-112 0 0,-1-2 368 0 0,0 1-573 0 0,-1-1-670 0 0</inkml:trace>
  <inkml:trace contextRef="#ctx0" brushRef="#br2" timeOffset="47826.219">5339 11137 8449 0 0,'0'0'523'0'0,"0"0"-211"0"0,0 0-92 0 0,0 0-52 0 0,0 0-43 0 0,0 0-93 0 0,0 0-87 0 0,0 0-81 0 0,0 0-26 0 0,0 0-37 0 0,0 0-515 0 0,0 0 27 0 0,0 0 331 0 0,0 0 196 0 0,0 0 50 0 0,0 0 47 0 0,0 0 45 0 0,1 0 70 0 0,16 1 144 0 0,3-1-98 0 0,7 0 37 0 0,84-5 408 0 0,-62-1-343 0 0,93-21-34 0 0,-106 19-151 0 0,-6 1-36 0 0,0 0-39 0 0,0-1-49 0 0,-1 0-58 0 0,-4 1-24 0 0,-1 0-51 0 0,0 0-59 0 0,0-1-62 0 0,-1 0-70 0 0,1 0-73 0 0,-1-1-79 0 0,-1 0-86 0 0,-3 2-148 0 0,6-4-543 0 0</inkml:trace>
  <inkml:trace contextRef="#ctx0" brushRef="#br2" timeOffset="48543.2">6108 10109 6949 0 0,'-1'-1'912'0'0,"0"0"-96"0"0,0 1-93 0 0,0 0-87 0 0,0 0-83 0 0,1 0-77 0 0,-1 1-72 0 0,1 0-68 0 0,-1 1-63 0 0,1-1-57 0 0,0 1-53 0 0,0 0-49 0 0,0 0-42 0 0,0 1-38 0 0,1 2-62 0 0,-1 1-117 0 0,3 10-337 0 0,-3-11 371 0 0,1-1 84 0 0,0-1 82 0 0,-1 1 100 0 0,1-3-32 0 0,-1 0 32 0 0,11 58 190 0 0,0 1-109 0 0,0 12-66 0 0,6 37-59 0 0,0 9-49 0 0,-4-40 27 0 0,36 217 277 0 0,6 153 71 0 0,-50-351-4 0 0,-4 3-433 0 0,-4-20 110 0 0,2-68 57 0 0,0 0-114 0 0,-1 0-107 0 0,1-2-97 0 0,0-5 3 0 0,1-1-36 0 0,0-3-283 0 0,2-9-118 0 0,3-11-101 0 0,0-3 321 0 0,1 1 35 0 0,6-22-240 0 0,0 7 166 0 0,1 0 50 0 0,10-21-661 0 0,4-3 1015 0 0,-3 12-475 0 0,3 2-105 0 0,-13 23 238 0 0,0 1-42 0 0,-1 3 48 0 0,2-1 62 0 0,1 0 56 0 0,2 1 52 0 0,1 2 46 0 0,2 3 41 0 0,-17 12 73 0 0,0 0 0 0 0,0 0 1 0 0,0 1-1 0 0,1-1 0 0 0,-1 1 0 0 0,0 0 0 0 0,1 0 0 0 0,-1 0 0 0 0,3 1 6 0 0,5 1 46 0 0,-1 4 101 0 0,-1 4 134 0 0,3 11 275 0 0,-4 4 52 0 0,-4-8-235 0 0,-2-3-114 0 0,-1-1-68 0 0,0-8-132 0 0,7 42 363 0 0,-1 0-85 0 0,-1 0-72 0 0,0 1-63 0 0,6 35 39 0 0,11 39-40 0 0,-19-102-151 0 0,1 0-52 0 0,1 0-46 0 0,2 0-41 0 0,12 18-191 0 0,5-5-100 0 0,-21-27 304 0 0,-1-1 0 0 0,1 1-1 0 0,-1-1 1 0 0,1-1 0 0 0,0 1-1 0 0,1-1 1 0 0,-1 0 0 0 0,1 0 0 0 0,-1 0-1 0 0,1-1 1 0 0,0 0 0 0 0,0 0-1 0 0,0 0 1 0 0,0-1 0 0 0,0 0-1 0 0,5 0 77 0 0,15-2-227 0 0,1-6 32 0 0,-5-3 82 0 0,-2-5 52 0 0,-11 8 59 0 0,-1-1 1 0 0,0 0-1 0 0,4-7 2 0 0,6-9 80 0 0,-1-1 1 0 0,6-16-81 0 0,26-50 121 0 0,-18 25-28 0 0,-3-2-1 0 0,5-24-92 0 0,-9 9 117 0 0,-3-8 85 0 0,-7 0 112 0 0,-10 33-130 0 0,-4 33-67 0 0,-1 12-10 0 0,1-1 43 0 0,-1 1 51 0 0,0-1 61 0 0,-3-5 715 0 0,-6 8-128 0 0,3 8-474 0 0,0 2-34 0 0,-1 1-35 0 0,0 1-35 0 0,0 1-37 0 0,-1 1-38 0 0,1 1-37 0 0,-1 1-38 0 0,2-1-40 0 0,-1 1-40 0 0,2 0-40 0 0,1 0-43 0 0,-21 23 86 0 0,4 4 64 0 0,0 10 81 0 0,14-23-20 0 0,1 0 0 0 0,-2 11-169 0 0,-6 42 309 0 0,10-24-172 0 0,4-9-92 0 0,2-1-81 0 0,3 1-14 0 0,5-2 37 0 0,-4-22 23 0 0,0-1 1 0 0,1 1-1 0 0,0-1 1 0 0,1-1-1 0 0,1 0 0 0 0,8 12-10 0 0,17 14 3 0 0,5-3-65 0 0,5-5-100 0 0,-4-9-75 0 0,1-4-113 0 0,-19-10 126 0 0,0-1-37 0 0,1-1-37 0 0,0-1-42 0 0,0-1-44 0 0,0-1-46 0 0,0-2-48 0 0,0 0-52 0 0,0-1-54 0 0,0-1-55 0 0,0-1-60 0 0,0-1-61 0 0,-10 0 27 0 0,1 0-88 0 0,-1 0-111 0 0,-6 1 417 0 0,1-1-37 0 0,3-1-407 0 0,0-1-81 0 0,3-1-286 0 0,7-5-750 0 0,-20 11 2073 0 0</inkml:trace>
  <inkml:trace contextRef="#ctx0" brushRef="#br2" timeOffset="48992.254">8185 10871 312 0 0,'0'0'2031'0'0,"0"0"-1433"0"0,0 0 528 0 0,0 0 1675 0 0,0 0-2011 0 0,0 0-82 0 0,0 0-198 0 0,0 0-71 0 0,0 0-64 0 0,0 0-58 0 0,0 0-1 0 0,0 0-62 0 0,0 0 38 0 0,0 0-72 0 0,0 0 24 0 0,-2 0-52 0 0,-13 3 78 0 0,-57 10 104 0 0,64-11-337 0 0,0-1 46 0 0,0 2 42 0 0,1-1 36 0 0,-5 2 178 0 0,0 0 64 0 0,-21 13 1064 0 0,21-9-919 0 0,7-3-319 0 0,0 0-47 0 0,0 0-56 0 0,1 0-64 0 0,-3 7-130 0 0,2 1-61 0 0,3 4-82 0 0,3 9-167 0 0,5 0 9 0 0,0-9 173 0 0,-1-5 84 0 0,1-1 66 0 0,23 31-127 0 0,23 15-193 0 0,5-4-25 0 0,-17-19 174 0 0,-4-3 84 0 0,-2 0 90 0 0,-14-13-49 0 0,68 66-251 0 0,-48-39 219 0 0,-5 3 38 0 0,-21-21-62 0 0,-11-20 79 0 0,0 0 1 0 0,-1 0-1 0 0,0 0 0 0 0,0 0 0 0 0,-1 4 69 0 0,-1 18-192 0 0,-4-11 102 0 0,-2-5 51 0 0,-3 0 42 0 0,-4-1-39 0 0,-2-1-39 0 0,-15 9-181 0 0,5-8-13 0 0,-2-2-54 0 0,-29 5-433 0 0,-24-4-389 0 0,46-9 681 0 0,-3-1 4 0 0,2 0 88 0 0,5-1 173 0 0,-17-4-6 0 0,27 1 79 0 0,-3-3-114 0 0,12 2 68 0 0,0 0-45 0 0,0-1-49 0 0,1-1-57 0 0,-1-1-64 0 0,0 0-70 0 0,-7-5-687 0 0</inkml:trace>
  <inkml:trace contextRef="#ctx0" brushRef="#br2" timeOffset="49295.21">8723 11027 8193 0 0,'-2'2'584'0'0,"1"1"-75"0"0,0 0-69 0 0,-1 0-66 0 0,1 1-60 0 0,1-1-56 0 0,-1 1-52 0 0,0-1-46 0 0,1 2-24 0 0,0-1-53 0 0,-1 1-45 0 0,1 0-38 0 0,1 3-67 0 0,0 12-201 0 0,-1-14 221 0 0,1 0 54 0 0,-1-1 73 0 0,0 1 92 0 0,0 11 1 0 0,0 27 225 0 0,2-1-60 0 0,1-14-162 0 0,3 0-51 0 0,3 12-8 0 0,4 22-44 0 0,7 37-8 0 0,4 16 133 0 0,-17-78-175 0 0,0 1-41 0 0,-2-9-34 0 0,0-1-40 0 0,-4-21-31 0 0,2 5 38 0 0,0 9 78 0 0,-1-13-33 0 0,-1 1-73 0 0,1 0-107 0 0,-2-5 39 0 0,1 0-50 0 0,-1 0-56 0 0,1 1-62 0 0,-1-1-68 0 0,0 0-73 0 0,0 0-80 0 0,0 0-86 0 0,0-5 227 0 0,0 1-35 0 0,0-1-555 0 0,0 0 348 0 0,0-1-89 0 0,0 0 180 0 0,0-1-76 0 0,0-1-87 0 0,0 0-72 0 0,0-1-234 0 0,0-4-604 0 0</inkml:trace>
  <inkml:trace contextRef="#ctx0" brushRef="#br2" timeOffset="49470.259">8669 10654 9301 0 0,'0'0'912'0'0,"0"0"-381"0"0,0 0-254 0 0,0 0-45 0 0,0 0-45 0 0,0 0-46 0 0,0 0-43 0 0,0 0-39 0 0,0 0-29 0 0,0 0-64 0 0,0 0-70 0 0,0 0-130 0 0,0 0 72 0 0,0 0-54 0 0,0 0-79 0 0,0 0-104 0 0,0 0-125 0 0,0 0-104 0 0,0 0 71 0 0,3-6-323 0 0,-2 4 613 0 0,0-1 83 0 0,0 0 54 0 0,2-6-111 0 0,-1 5 128 0 0,0 1-53 0 0,1-1-63 0 0,0 1-125 0 0,-1 1 131 0 0,1 1-36 0 0,-1-1-39 0 0,1 1-42 0 0,0 0-45 0 0,0 0-48 0 0,1 1-106 0 0,2-1-41 0 0,0 0-157 0 0,4 0-412 0 0</inkml:trace>
  <inkml:trace contextRef="#ctx0" brushRef="#br2" timeOffset="49838.255">9489 10728 2584 0 0,'-6'1'2069'0'0,"0"1"-1035"0"0,1-1-65 0 0,-1 1-63 0 0,0-1-61 0 0,1 1-60 0 0,-1 0-57 0 0,0 0-54 0 0,1 0-55 0 0,-1 0-50 0 0,1 1-50 0 0,-1-1-46 0 0,0 1-46 0 0,1-1-43 0 0,0 1-41 0 0,-1 0-40 0 0,0 0-7 0 0,0 0-44 0 0,0 1-40 0 0,1 0-39 0 0,-7 3 70 0 0,1 1-119 0 0,0 0-95 0 0,1 1-72 0 0,0-1-43 0 0,-15 16-238 0 0,15-12 216 0 0,4-5 69 0 0,0 0 34 0 0,1 1 39 0 0,-1-1 49 0 0,0 2 89 0 0,0 1 93 0 0,1-1 105 0 0,-1 1 119 0 0,-2 9-417 0 0,1 0-35 0 0,1 20-54 0 0,6 0-109 0 0,8-1-90 0 0,2-9-8 0 0,4 0-34 0 0,-6-16 80 0 0,0 0 1 0 0,1-1-1 0 0,0 0 1 0 0,1 0-1 0 0,3 2 178 0 0,12 10-536 0 0,0-2 0 0 0,8 4 536 0 0,26 16-651 0 0,-20-17 286 0 0,0-2 38 0 0,0 0 47 0 0,1 0 53 0 0,14 7 15 0 0,-42-23 170 0 0,0 0-24 0 0,1 0 0 0 0,-1 1 0 0 0,0 1 66 0 0,7 12-30 0 0,-12-10 55 0 0,-4 2 36 0 0,-3-12-23 0 0,0 0 1 0 0,0 1 0 0 0,0-1-1 0 0,-1 1 1 0 0,1-1-1 0 0,0 1 1 0 0,-1-1 0 0 0,1 0-1 0 0,0 1 1 0 0,-1-1-1 0 0,0 0 1 0 0,1 1 0 0 0,-1-1-1 0 0,0 0 1 0 0,0 0-1 0 0,0 0 1 0 0,0 0 0 0 0,0 0-1 0 0,0 0 1 0 0,0 0-1 0 0,0 0 1 0 0,0 0 0 0 0,0 0-1 0 0,-1 0-38 0 0,-15 9 394 0 0,-1-2-96 0 0,8-4-175 0 0,-39 16 76 0 0,-2-2-76 0 0,-12 0-53 0 0,-34 3-60 0 0,0-7-22 0 0,32-7 41 0 0,12-3 45 0 0,1-2 63 0 0,27 0-143 0 0,6-1 15 0 0,6 0-33 0 0,2-1-28 0 0,1 0-41 0 0,-3-1-96 0 0,1-2-102 0 0,1-1-119 0 0,6 2 152 0 0,0-1-37 0 0,1 0-80 0 0,1-1-76 0 0,1 1-97 0 0,0 0-120 0 0,1 0 39 0 0,1 0-72 0 0,0 0-210 0 0,0-2-533 0 0</inkml:trace>
  <inkml:trace contextRef="#ctx0" brushRef="#br2" timeOffset="44457.2">520 9879 4240 0 0,'0'0'715'0'0,"0"0"-317"0"0,0 0-203 0 0,0 0-38 0 0,0 0 77 0 0,0 0 101 0 0,-5 3 798 0 0,3-1-844 0 0,2-1 50 0 0,0 6 7 0 0,-1-1-75 0 0,-1 4 30 0 0,0 1-84 0 0,-2 6 90 0 0,3-6-43 0 0,-1 13 119 0 0,1 1-35 0 0,1 24 250 0 0,1 1-116 0 0,0-1-101 0 0,0-38-306 0 0,2 45 232 0 0,1 0-74 0 0,0 0-59 0 0,2 0-46 0 0,6 83 88 0 0,-4-4-51 0 0,-2-1-57 0 0,-1 52-21 0 0,-3 250 49 0 0,-2-319-63 0 0,-1-8 47 0 0,0-1-74 0 0,0-1-87 0 0,0 2-100 0 0,2-102-35 0 0,1-6 68 0 0,1-6 54 0 0,0-4 45 0 0,2-5 39 0 0,4-20 106 0 0,-7 26-99 0 0,5-16 64 0 0,-2-1-59 0 0,-1 0-50 0 0,1 0-41 0 0,1-14-91 0 0,7-18-151 0 0,8-10-192 0 0,6-1 93 0 0,4 2 76 0 0,5 1 57 0 0,-22 43 176 0 0,1 1 0 0 0,1 0 0 0 0,0 1 0 0 0,1 1 0 0 0,2 1 0 0 0,0 0 0 0 0,0 1 0 0 0,2 1 0 0 0,0 1 0 0 0,6-2 81 0 0,-5 6-13 0 0,2 1 59 0 0,5 1 62 0 0,18 2 99 0 0,-39 7-164 0 0,0 0-1 0 0,1 1 1 0 0,-1-1-1 0 0,4 2-42 0 0,17 7 43 0 0,-7 2-77 0 0,-3 5-83 0 0,-7-4 248 0 0,-1 0 0 0 0,-1 1 0 0 0,0 0 0 0 0,0 1-131 0 0,4 8 207 0 0,-2 0 1 0 0,3 9-208 0 0,3 8 157 0 0,-3 2-39 0 0,-1-1-41 0 0,0-1-47 0 0,-7-16-36 0 0,15 49-2 0 0,8 47 126 0 0,-18-68-93 0 0,0 2-59 0 0,1-2-88 0 0,-7-25 18 0 0,1 0-34 0 0,0-1-36 0 0,1 0-42 0 0,-8-22 58 0 0,1 0 34 0 0,1 3-29 0 0,4 7-143 0 0,-4-9 164 0 0,0 0-45 0 0,1-1-72 0 0,-1 1-80 0 0,1-1-99 0 0,1-1-114 0 0,-3-1 223 0 0,1 0-34 0 0,0 0-38 0 0,-1 0-38 0 0,1-1-41 0 0,0 1-44 0 0,0-1-44 0 0,0 0-47 0 0,-2 0 604 0 0,4 0-1032 0 0,-2-1 456 0 0,0-1-55 0 0,-1-1 79 0 0,0 0-34 0 0,4-8-1299 0 0</inkml:trace>
  <inkml:trace contextRef="#ctx0" brushRef="#br2" timeOffset="45074.214">1896 11055 4924 0 0,'0'0'1752'0'0,"0"0"-672"0"0,0 0-278 0 0,0 0-443 0 0,0 0-35 0 0,0 0 30 0 0,0 0-54 0 0,0 0-47 0 0,0 0-43 0 0,0 0 106 0 0,0 0-105 0 0,0 0-1 0 0,0 0-125 0 0,0 0-39 0 0,0 0 17 0 0,0 0-10 0 0,0 0 117 0 0,0 0 94 0 0,0 0 407 0 0,0 0-367 0 0,0 0-96 0 0,1 1-138 0 0,0 8-75 0 0,7 51-78 0 0,3 0 0 0 0,10 27 83 0 0,-11-52-44 0 0,2-1 1 0 0,12 23 43 0 0,-14-36-10 0 0,2 0 1 0 0,8 12 9 0 0,-13-24 11 0 0,0 0-35 0 0,8 7-110 0 0,5 1-143 0 0,14 1-263 0 0,-30-16 465 0 0,0-1 0 0 0,0 0 0 0 0,0 0 0 0 0,1-1 0 0 0,-1 1 0 0 0,0-1 0 0 0,3 0 75 0 0,17-4-250 0 0,-4-5 147 0 0,-10 2 99 0 0,-1-1 37 0 0,35-42-17 0 0,-28 27 19 0 0,0-1-1 0 0,6-14-34 0 0,13-34 100 0 0,1-11-100 0 0,-30 68 1 0 0,6-13 24 0 0,0-1 43 0 0,20-67 271 0 0,-22 54-222 0 0,-9 38-115 0 0,-1 1 37 0 0,2-1 134 0 0,-1 1 169 0 0,1 2 334 0 0,-1 5 41 0 0,0-1-302 0 0,-1 1-152 0 0,1 1-107 0 0,0-2-127 0 0,-1 0-77 0 0,1 0-86 0 0,0 1-97 0 0,19 93 428 0 0,2 0-83 0 0,-2-5-63 0 0,40 164-12 0 0,-34-145 11 0 0,-17-74-19 0 0,26 121 79 0 0,-16-49-9 0 0,-3 30 104 0 0,-13-70-56 0 0,-4-1 40 0 0,0-45-95 0 0,-2-1 0 0 0,0 0 0 0 0,-2 0 0 0 0,-1 4-94 0 0,-21 51 288 0 0,-2-18-7 0 0,-5-7 50 0 0,26-41-264 0 0,-1-1 0 0 0,0 0 0 0 0,0 0 0 0 0,-1-1 0 0 0,-1 0 0 0 0,1-1 0 0 0,-1 0 0 0 0,-1-1 0 0 0,0 0 0 0 0,-6 2-67 0 0,-17 3 111 0 0,-3-6-60 0 0,-1-7-79 0 0,-1-7-98 0 0,15-1-108 0 0,0-2 44 0 0,-22-16-84 0 0,31 15 201 0 0,1 0 0 0 0,0-1 1 0 0,0 0-1 0 0,2-1 0 0 0,-1-1 0 0 0,2 0 1 0 0,-5-8 72 0 0,-5-12-183 0 0,3-2-71 0 0,3-1-96 0 0,10 18 132 0 0,0 0-33 0 0,0-6-141 0 0,2-1-71 0 0,2 0-80 0 0,2 0-84 0 0,4-19-639 0 0,2 17 362 0 0,1 5 86 0 0,1 1-81 0 0,1 4 75 0 0,1-1-81 0 0,1 1-93 0 0,2-2-103 0 0,-7 12 553 0 0,1-1-35 0 0,16-23-1286 0 0</inkml:trace>
  <inkml:trace contextRef="#ctx0" brushRef="#br3" timeOffset="75941.211">14216 165 836 0 0,'0'0'917'0'0,"0"0"-545"0"0,0 0 1514 0 0,0 0-1309 0 0,0 0-126 0 0,0 0-115 0 0,0 0-50 0 0,0 0-5 0 0,0 0-50 0 0,0 0 43 0 0,0 0 118 0 0,0 0 18 0 0,0 0-167 0 0,0 0 44 0 0,-2-15 380 0 0,0-3-497 0 0,1 1-27 0 0,-1 1 10 0 0,1-1 39 0 0,0 2 5 0 0,0-1 39 0 0,1 1 44 0 0,-1 0 51 0 0,1 12-310 0 0,0 0 51 0 0,0 1 44 0 0,0-1 35 0 0,0-2 322 0 0,0 1 348 0 0,0 4-447 0 0,0 0-78 0 0,0 2-161 0 0,0 0-64 0 0,0 0-70 0 0,0 0-60 0 0,0 1-66 0 0,0 1-74 0 0,1 9 140 0 0,-1 1 56 0 0,1-1 48 0 0,0 0 40 0 0,1 3 60 0 0,0 0 34 0 0,5 31 431 0 0,-3-23-339 0 0,0 1-90 0 0,-2-8-135 0 0,0 0-74 0 0,13 125 267 0 0,2 1-76 0 0,2 13-55 0 0,-2-1-57 0 0,-3-18-60 0 0,0-1-36 0 0,29 307-224 0 0,-39-386 196 0 0,4 73 54 0 0,-7-90-29 0 0,0 0-57 0 0,0-12-16 0 0,0 1-48 0 0,-1-1-54 0 0,0 1-63 0 0,0-29 163 0 0,0 1-48 0 0,0-1-92 0 0,0 0 53 0 0,0 0 48 0 0,0 0 38 0 0,0-1-46 0 0,0-1-56 0 0,0 0 55 0 0,0-8-550 0 0,0 1 69 0 0,1-3-59 0 0,0-5-270 0 0,0-1 15 0 0,-1 6 287 0 0,1 2 69 0 0,-1 1-59 0 0,0-4-371 0 0,0-7-613 0 0</inkml:trace>
  <inkml:trace contextRef="#ctx0" brushRef="#br3" timeOffset="76510.197">13638 504 756 0 0,'-1'-1'1050'0'0,"-1"1"-585"0"0,1-1-34 0 0,0 0-33 0 0,-2 0 306 0 0,0 0-113 0 0,0 0-81 0 0,0-1-94 0 0,0 1-81 0 0,0 0-66 0 0,0-1-56 0 0,1 1-36 0 0,-7-4 307 0 0,5 3-238 0 0,0-1 84 0 0,2 2-124 0 0,0 0 35 0 0,0-1 97 0 0,0 1 64 0 0,0-1 71 0 0,0 0 80 0 0,4 2-832 0 0,3 0 115 0 0,1 0 89 0 0,2-1 61 0 0,7 1 64 0 0,-11 0-53 0 0,130 4 595 0 0,-67-3-340 0 0,-1-1-34 0 0,1-1-41 0 0,0-1-45 0 0,1-2-49 0 0,0-2-54 0 0,284-36 170 0 0,-270 31-204 0 0,2 1-58 0 0,1 0-75 0 0,2 0-93 0 0,-43 7-458 0 0,-26 3 328 0 0,-8 0 105 0 0,0-1-56 0 0,0 1-67 0 0,0 0-78 0 0,2 0-181 0 0,-7 1 170 0 0,0-1-59 0 0,-1 0-81 0 0,-1 2-109 0 0,-2-1 56 0 0,0 1-69 0 0,0 1-211 0 0,-1 2-543 0 0</inkml:trace>
  <inkml:trace contextRef="#ctx0" brushRef="#br3" timeOffset="77295.199">15004 1044 3860 0 0,'0'0'629'0'0,"0"1"-87"0"0,0-1-41 0 0,0 0-39 0 0,0 1-38 0 0,1-1-37 0 0,-1 0-36 0 0,0 1-33 0 0,1-1 220 0 0,0 1-120 0 0,1-1-108 0 0,-1 0-98 0 0,0 1-95 0 0,1-1-62 0 0,-1 0-54 0 0,0 1-46 0 0,2-1-133 0 0,6 1-572 0 0,-7 0 620 0 0,-1-1 36 0 0,2 0 43 0 0,-1 0 107 0 0,-2 0 20 0 0,1 0 36 0 0,0 1 40 0 0,0-1 42 0 0,48 7 275 0 0,2-1-79 0 0,-1-1-70 0 0,1-1-65 0 0,1-2-56 0 0,-1-1-49 0 0,1-1-42 0 0,-1-2-34 0 0,48-6-2 0 0,-43 0-48 0 0,0-2 0 0 0,-1-2 0 0 0,2-3-24 0 0,19-11 88 0 0,-51 16-73 0 0,2-3-42 0 0,-16 7-1 0 0,0 0 0 0 0,-1-1 0 0 0,1 0 0 0 0,-1 0 0 0 0,-1-1 1 0 0,2-2 27 0 0,-7 6-6 0 0,-1 0 0 0 0,1 0 1 0 0,-1 0-1 0 0,0-1 0 0 0,0 1 1 0 0,1-4 5 0 0,2-10 19 0 0,-4-1 34 0 0,-8-8 80 0 0,-11-2 87 0 0,10 21-160 0 0,-1 0 0 0 0,1 0 0 0 0,-1 1 0 0 0,0 0 1 0 0,-1 0-1 0 0,0 1 0 0 0,0 0 0 0 0,0 1 0 0 0,-8-4-60 0 0,1 2 106 0 0,0 1 0 0 0,0 0 0 0 0,-12-2-106 0 0,2 2 155 0 0,-1 2-1 0 0,-20-2-154 0 0,-3 3 104 0 0,2 3-42 0 0,4 4 245 0 0,2 6-51 0 0,3 5-45 0 0,2 4-43 0 0,3 5-37 0 0,3 4-34 0 0,18-14-61 0 0,0 1 1 0 0,1 0-1 0 0,-4 7-36 0 0,4-2 7 0 0,0 0 0 0 0,1 1 0 0 0,-3 10-7 0 0,4-6-16 0 0,1 0-1 0 0,2 0 1 0 0,0 1-1 0 0,2 1 1 0 0,1-1-1 0 0,0 1 1 0 0,2 26 16 0 0,2-43-17 0 0,3 81-142 0 0,-1-78 109 0 0,0 0-1 0 0,1 1 0 0 0,2 5 51 0 0,5 10-11 0 0,2-1-1 0 0,0 0 1 0 0,2 0 0 0 0,1-1-1 0 0,2-1 1 0 0,0-1 0 0 0,2 0-1 0 0,0-2 1 0 0,18 17 11 0 0,-7-11 0 0 0,2-1 1 0 0,1-1-1 0 0,1-2 0 0 0,0-1 0 0 0,2-2 1 0 0,34 15-1 0 0,-27-18-178 0 0,-21-11 38 0 0,1 0-35 0 0,0-2-38 0 0,0 0-39 0 0,1-2-40 0 0,-1 0-43 0 0,1-2-44 0 0,0-1-46 0 0,0-2-47 0 0,-1 0-49 0 0,1-3-51 0 0,-1 0-52 0 0,0-3-54 0 0,0-1-55 0 0,-12 4 368 0 0,9-4-363 0 0,-9 3 316 0 0,0 0-38 0 0,0 0-45 0 0,0-1-48 0 0,1 0-54 0 0,0-2-60 0 0,12-7-412 0 0,14-12-593 0 0</inkml:trace>
  <inkml:trace contextRef="#ctx0" brushRef="#br3" timeOffset="77629.237">16853 890 9617 0 0,'0'0'786'0'0,"0"0"-294"0"0,-3 0 58 0 0,-15 3-85 0 0,-3 1-240 0 0,-28 4 102 0 0,24-3-136 0 0,-6 3 120 0 0,14-3-102 0 0,-1 1 45 0 0,-44 17 739 0 0,20-6-368 0 0,8-1-143 0 0,1 1-45 0 0,6-1-114 0 0,1 0-44 0 0,0 1-49 0 0,1 1-56 0 0,-1 3 94 0 0,11-4-180 0 0,8-5-113 0 0,3 1-84 0 0,3 1-105 0 0,2-7 61 0 0,2 0-32 0 0,5 10 16 0 0,3-1 50 0 0,17 15-5 0 0,37 22 74 0 0,-56-47 38 0 0,25 18-55 0 0,0 0 43 0 0,74 45 75 0 0,-54-35-36 0 0,-18-11-39 0 0,-7-3-28 0 0,0 0-36 0 0,-5-3-19 0 0,-1 0-36 0 0,0 2-38 0 0,-1-1-45 0 0,-10-6 111 0 0,1 1-39 0 0,-8-7 39 0 0,0 0 1 0 0,0 0-1 0 0,0 1 0 0 0,-1-1 1 0 0,3 7 114 0 0,1 15-325 0 0,-9-8 159 0 0,-4-4 77 0 0,-6-1 56 0 0,-22 14 6 0 0,20-21-9 0 0,1 0 1 0 0,-1-1 0 0 0,-10 3 35 0 0,-42 14-107 0 0,24-12 78 0 0,1-3 68 0 0,0-1-86 0 0,-1-1-83 0 0,0-3-81 0 0,0-1-78 0 0,0-2-77 0 0,1-1-74 0 0,-1-1-72 0 0,28 0 220 0 0,-20-4-231 0 0,22 2 259 0 0,4 1 47 0 0,0-1-52 0 0,1 1-61 0 0,-1-2-73 0 0,1 0-82 0 0,1 0-92 0 0,0 0-102 0 0,0-2-113 0 0,2 3 78 0 0,1 0 193 0 0,1 1 37 0 0,0-1-64 0 0,1 0-71 0 0,-1 0-63 0 0,1-1-197 0 0,0-2-507 0 0,0 6 1382 0 0</inkml:trace>
  <inkml:trace contextRef="#ctx0" brushRef="#br3" timeOffset="78008.265">17496 130 8889 0 0,'-2'-4'209'0'0,"-1"0"-34"0"0,-5-10 314 0 0,5 8-242 0 0,0 2-51 0 0,1-1 39 0 0,-1 1 49 0 0,1 0 58 0 0,-1 0 66 0 0,1 0 77 0 0,0 0 85 0 0,-1-1 95 0 0,4 7-166 0 0,-1-1-104 0 0,0 1-93 0 0,0 0-84 0 0,0 1-72 0 0,0-1-63 0 0,0 1-52 0 0,0 0-42 0 0,0 1-44 0 0,-1 7-191 0 0,1-6 169 0 0,1-2 58 0 0,-1 1 72 0 0,4 12-117 0 0,2-1 47 0 0,0 1 40 0 0,2-1 36 0 0,8 22 179 0 0,16 51 93 0 0,-2 1-86 0 0,-3 1-73 0 0,-1 1-63 0 0,11 55-35 0 0,16 73-105 0 0,6 28-32 0 0,-53-220-85 0 0,0-1 95 0 0,-1 0 62 0 0,4 34 82 0 0,-5-24-112 0 0,-2-14-63 0 0,0-1-76 0 0,-1-3-44 0 0,0 0-75 0 0,-1 0-87 0 0,1 0-96 0 0,-1 0-107 0 0,1 0-118 0 0,-1-9 297 0 0,0 0-34 0 0,0 0-35 0 0,0 0-35 0 0,0-7-238 0 0,0-1 46 0 0,1-1 48 0 0,-1 0 47 0 0,0 0 47 0 0,1-1 47 0 0,0 0 47 0 0,-1 0 47 0 0,1 0 47 0 0,-1-1 47 0 0,1 1 47 0 0,-1 0 46 0 0,1 0 48 0 0,-1 0 46 0 0,0 0 48 0 0,1 0 46 0 0,-1-2-454 0 0,0 0-43 0 0,0-1-38 0 0,0-1-36 0 0,0-5-425 0 0,0-10-596 0 0</inkml:trace>
  <inkml:trace contextRef="#ctx0" brushRef="#br3" timeOffset="78256.228">17218 870 10413 0 0,'0'0'893'0'0,"0"0"-328"0"0,0 0-172 0 0,0 0-52 0 0,0 0-156 0 0,0 0-42 0 0,0 0-35 0 0,0 0-73 0 0,0 0-68 0 0,0 0-63 0 0,0 0-86 0 0,0 0-313 0 0,0-1 372 0 0,3 0 45 0 0,4-3 43 0 0,7-4 44 0 0,26-13 90 0 0,14-6 105 0 0,11-2 86 0 0,9 0 73 0 0,65-19-21 0 0,3 1-99 0 0,3 4-99 0 0,2 3-94 0 0,1 4-92 0 0,0 7-89 0 0,2 6-86 0 0,-1 7-83 0 0,-137 15 90 0 0,1 0 57 0 0,0 0 31 0 0,18-1-101 0 0,-12 1 31 0 0,-9 0 36 0 0,0 1-50 0 0,1-1-60 0 0,-1 1-73 0 0,-2 0-8 0 0,1 0-64 0 0,-1 0-72 0 0,0 1-79 0 0,1-1-84 0 0,-1 0-93 0 0,1 1-97 0 0,0 0-106 0 0,-5-1-136 0 0,0 1-114 0 0,0 0-346 0 0,2 1-893 0 0,-6-2 2415 0 0</inkml:trace>
  <inkml:trace contextRef="#ctx0" brushRef="#br3" timeOffset="83861.267">16470 2664 2816 0 0,'0'0'455'0'0,"0"0"-39"0"0,0 0-35 0 0,0 0-34 0 0,0 0 260 0 0,0-1-101 0 0,0 1-87 0 0,0-1-57 0 0,0 0 673 0 0,0 0-539 0 0,0 1-204 0 0,0 0 36 0 0,0 0 44 0 0,0-1 50 0 0,0 1 156 0 0,0 0 94 0 0,0 1 107 0 0,0-1 118 0 0,0 6-618 0 0,0-1-41 0 0,0 1-40 0 0,0 0-34 0 0,0 5 69 0 0,-1 1-102 0 0,1 5-69 0 0,0 12-96 0 0,0-17 48 0 0,0 1 64 0 0,1 0 95 0 0,3 88 11 0 0,1 1-65 0 0,1 21-42 0 0,4 61-39 0 0,-3-44-22 0 0,-6-127-300 0 0,-1 0 112 0 0,1 0 97 0 0,-1 0 80 0 0,0 0 64 0 0,1 0 49 0 0,-1 47 645 0 0,1-42-609 0 0,-2-9-116 0 0,1 0-33 0 0,0 2-50 0 0,0 0-63 0 0,0 0-73 0 0,0 0-81 0 0,0 1-119 0 0,-1 0-114 0 0,1-1-127 0 0,0-5 261 0 0,0 0-36 0 0,0 0-36 0 0,0-1-39 0 0,-1 1-39 0 0,1 0-42 0 0,0 0-42 0 0,0 0-43 0 0,0-1-46 0 0,0 1-46 0 0,0-6 362 0 0,0 0 40 0 0,0 0 38 0 0,0 0 34 0 0,0 0-162 0 0,0 0 109 0 0,1 0 66 0 0,-1 0 84 0 0,1 0 56 0 0,0 0-83 0 0,-1 0-3 0 0,0 0 10 0 0,0 0-70 0 0,1-1-215 0 0,0 1-35 0 0,1-2-1120 0 0</inkml:trace>
  <inkml:trace contextRef="#ctx0" brushRef="#br3" timeOffset="84874.227">16127 3515 4408 0 0,'0'0'823'0'0,"0"0"-360"0"0,0 0-233 0 0,0 0-46 0 0,0 0-38 0 0,0 0-33 0 0,0 0 11 0 0,0 0-12 0 0,0 0 56 0 0,0 0-34 0 0,0 0 51 0 0,0 0 311 0 0,0 0 5 0 0,0 0-292 0 0,0 0-38 0 0,0 0-44 0 0,0 0-42 0 0,0 0-15 0 0,0 0-158 0 0,0-1 58 0 0,0 1 49 0 0,0 0 40 0 0,0-1 142 0 0,0-1 213 0 0,0 2-264 0 0,0 0-47 0 0,0 0-76 0 0,2 9 211 0 0,16 12 391 0 0,-11-16-465 0 0,-1 0-35 0 0,1 1-30 0 0,7 6 83 0 0,1 1-34 0 0,14 11 57 0 0,7 5-86 0 0,17 15-98 0 0,-8-8-45 0 0,-15-12 40 0 0,5 8 66 0 0,-2 1-35 0 0,19 17-5 0 0,-31-29-39 0 0,8 16 129 0 0,-18-22-100 0 0,-9-12 101 0 0,1 0-49 0 0,-1 0-42 0 0,0 0-33 0 0,1 1-35 0 0,6 7-133 0 0,-5-7 121 0 0,0 0 55 0 0,0-1 70 0 0,-2-1 363 0 0,1-3-104 0 0,-1-3-91 0 0,0 0-79 0 0,0-2-69 0 0,-1-1-55 0 0,2-6-69 0 0,-2 4-80 0 0,5-9 91 0 0,1 0 0 0 0,0 1 1 0 0,1 0-1 0 0,6-8 6 0 0,5-13-20 0 0,115-211-648 0 0,-87 166 462 0 0,-1-2 51 0 0,-4 9 25 0 0,-24 45 104 0 0,-17 29-16 0 0,0 2-78 0 0,-1 0-69 0 0,0 1-60 0 0,0 0-52 0 0,0 1-43 0 0,-2 2-438 0 0,0 3-647 0 0,1-3 841 0 0,0-1-2 0 0,0-1 100 0 0,0 0-416 0 0,1 0-572 0 0,0-2 1473 0 0</inkml:trace>
  <inkml:trace contextRef="#ctx0" brushRef="#br4" timeOffset="99295.354">18305 5796 7689 0 0,'0'0'452'0'0,"0"0"-58"0"0,0-1-56 0 0,0 1-51 0 0,1 0-49 0 0,-1-1-44 0 0,0 1-42 0 0,0-1-38 0 0,1 0 11 0 0,0 0-98 0 0,-1-1-62 0 0,1 1-39 0 0,1-3-276 0 0,-1 2 234 0 0,0 0 72 0 0,-1 2 63 0 0,0-1 34 0 0,5-8-83 0 0,2 1 49 0 0,22-19 179 0 0,-16 17-156 0 0,-5 5-58 0 0,-2 1-43 0 0,18-11-40 0 0,1 3 53 0 0,1 2 47 0 0,2 2 45 0 0,0 2 40 0 0,1 3 35 0 0,29 2 213 0 0,-12 8 1 0 0,-3 6 43 0 0,-33-9-267 0 0,-1 0 0 0 0,1 0 0 0 0,-1 1 0 0 0,0 1-1 0 0,-1 0 1 0 0,1 0 0 0 0,-1 0 0 0 0,0 1 0 0 0,-1 0 0 0 0,1 1-1 0 0,4 7-110 0 0,-1 3 591 0 0,-3 2-64 0 0,-3 2-57 0 0,-3 1-51 0 0,-2 1-43 0 0,-2-1-38 0 0,-8 18 256 0 0,-1-9-274 0 0,-4 0-46 0 0,-23 30 171 0 0,1-11 281 0 0,-12 10-726 0 0,-49 45 448 0 0,56-62-293 0 0,2 0-33 0 0,2 3-43 0 0,4 1-52 0 0,33-46-70 0 0,0 1 0 0 0,0-1 0 0 0,0 0 0 0 0,0 0 0 0 0,0 0 0 0 0,0 1 0 0 0,1-1 0 0 0,-1 0 0 0 0,1 1 0 0 0,-1-1 0 0 0,1 1 0 0 0,0-1 0 0 0,0 0 0 0 0,0 1 1 0 0,1-1-1 0 0,-1 1 0 0 0,0-1 0 0 0,1 1 43 0 0,0 1-70 0 0,1 0 0 0 0,-1-1 0 0 0,1 1 0 0 0,0 0 0 0 0,0-1 0 0 0,0 0 1 0 0,1 1-1 0 0,-1-1 0 0 0,1 0 0 0 0,1 2 70 0 0,3 1-152 0 0,0 0 0 0 0,0 0 0 0 0,1-1 0 0 0,3 3 152 0 0,29 12-503 0 0,5-5 100 0 0,-27-10 254 0 0,0-2-1 0 0,0 0 0 0 0,-1-1 0 0 0,2-1 1 0 0,0-1 149 0 0,20-2-346 0 0,-18 0 117 0 0,0-1-39 0 0,-1-2-47 0 0,0 0-53 0 0,2-2-111 0 0,0-2-85 0 0,-1 0-93 0 0,-1-2-103 0 0,0 0-113 0 0,-1-2-121 0 0,-9 6 448 0 0,-1 0-34 0 0,0 0-36 0 0,0-1-35 0 0,0-1-229 0 0,4-3-522 0 0,-13 12 1401 0 0</inkml:trace>
  <inkml:trace contextRef="#ctx0" brushRef="#br4" timeOffset="99561.352">18352 6093 9869 0 0,'0'0'1336'0'0,"0"0"-931"0"0,0 0-35 0 0,0 0 33 0 0,0 0-63 0 0,0 0-60 0 0,0 0-57 0 0,0 0-51 0 0,0 0-42 0 0,0 0 41 0 0,0 0 40 0 0,0 0 10 0 0,0 0 2 0 0,0 0 40 0 0,0 0-125 0 0,0 0-98 0 0,0-1-85 0 0,-4 0-94 0 0,4 1 133 0 0,-4-2-114 0 0,0 1 6 0 0,0-1-53 0 0,2 1-65 0 0,2 0-77 0 0,2 1-90 0 0,5 1-100 0 0,9 3 369 0 0,0 0 62 0 0,0 1 51 0 0,1 0 37 0 0,6 3 104 0 0,2-2-1 0 0,6 1-123 0 0,11-1-78 0 0,-15-4-14 0 0,-4-1-31 0 0,0-1-57 0 0,-4 0-25 0 0,0-2-59 0 0,1 0-68 0 0,-1 0-75 0 0,-3-1 3 0 0,0 0-64 0 0,0-1-68 0 0,0-1-73 0 0,0 0-79 0 0,0 0-84 0 0,0-1-87 0 0,0-1-94 0 0,-5 3 191 0 0,0-1-75 0 0,3-1-239 0 0,8-4-620 0 0</inkml:trace>
  <inkml:trace contextRef="#ctx0" brushRef="#br4" timeOffset="100042.352">19219 6098 10353 0 0,'0'0'520'0'0,"0"0"-222"0"0,0 0-106 0 0,0 0-68 0 0,0 0-81 0 0,0 0-72 0 0,0 0-120 0 0,0 0-85 0 0,0 0-300 0 0,0 0 389 0 0,0 0 42 0 0,0 0 50 0 0,0 0 47 0 0,0 0 63 0 0,0 0 52 0 0,0 0 370 0 0,0 0-35 0 0,20-3-126 0 0,68-12-8 0 0,-47 6-74 0 0,-8-3-86 0 0,1-4-53 0 0,13-11-51 0 0,-32 18-41 0 0,45-31 74 0 0,-42 26-79 0 0,0 0 0 0 0,-1-1 0 0 0,13-16 0 0 0,-21 21 2 0 0,0-1 0 0 0,-1-1 0 0 0,5-8-2 0 0,5-19 35 0 0,-8 4 23 0 0,-7-2 36 0 0,-8 9 241 0 0,-8 6-50 0 0,-7 5-55 0 0,-5 5-59 0 0,-3 4-65 0 0,-1 3-68 0 0,1 3-73 0 0,2 3-78 0 0,-16 5 154 0 0,2 8 53 0 0,27-8-21 0 0,1 1 0 0 0,0 0 0 0 0,-8 6-73 0 0,-32 31 283 0 0,34-25-127 0 0,1 1 1 0 0,0 1 0 0 0,1 1-1 0 0,0 3-156 0 0,1-1 357 0 0,-11 25-357 0 0,3 6 217 0 0,15-34-100 0 0,1 1 1 0 0,1 0 0 0 0,1 0-1 0 0,1 1 1 0 0,1 3-118 0 0,2 24 186 0 0,8-2-40 0 0,8-1-54 0 0,-10-37-86 0 0,0-1 0 0 0,0 0 1 0 0,6 7-7 0 0,1-1-1 0 0,0 0 0 0 0,0-1 1 0 0,2-1-1 0 0,0 0 0 0 0,0-1 1 0 0,1-1-1 0 0,1 0 0 0 0,-1-1 1 0 0,8 3 0 0 0,0-2-18 0 0,0-1 1 0 0,1 0-1 0 0,0-2 1 0 0,2 0 17 0 0,53 10-96 0 0,3-8-54 0 0,-2-7-66 0 0,-1-4-78 0 0,-38-2 103 0 0,-14-1 24 0 0,-5 1-11 0 0,0-2-50 0 0,-5 1-7 0 0,1-1-48 0 0,-1-1-55 0 0,1 0-62 0 0,-4 1 15 0 0,0 0-51 0 0,0-1-56 0 0,0 0-58 0 0,0-1-63 0 0,-1 1-66 0 0,1-1-71 0 0,0 0-74 0 0,-4 1 41 0 0,0 0-52 0 0,2-1-218 0 0,5-3-584 0 0</inkml:trace>
  <inkml:trace contextRef="#ctx0" brushRef="#br4" timeOffset="96375.815">13855 5680 5921 0 0,'0'0'387'0'0,"0"0"-163"0"0,0 0-10 0 0,0 0-74 0 0,0 0-2 0 0,0 0-51 0 0,0 0 35 0 0,0 0 37 0 0,0 0 44 0 0,0 0 49 0 0,0 0 34 0 0,0 0 305 0 0,0 0-111 0 0,-14-15 6 0 0,-43-45 63 0 0,41 45-19 0 0,2 5-53 0 0,11 9-316 0 0,-1-1 0 0 0,1 0 0 0 0,0 1 0 0 0,-1 0 0 0 0,1 0 0 0 0,-1 0 0 0 0,0 0 0 0 0,0 0-161 0 0,-10-2 599 0 0,1 0-126 0 0,1 1-85 0 0,0 0-76 0 0,1 0-72 0 0,-1 1-64 0 0,0 1-58 0 0,1 0-52 0 0,0 1-46 0 0,-3 1-46 0 0,1 1-46 0 0,-9 2-120 0 0,-27 17-336 0 0,34-14 420 0 0,0 2 59 0 0,-32 24-58 0 0,3 3 36 0 0,20-15 48 0 0,2 1 1 0 0,1 1 0 0 0,0 0-1 0 0,-4 11 23 0 0,10-12-18 0 0,0 1 0 0 0,2 0 0 0 0,1 1 0 0 0,0 1 0 0 0,1 2 18 0 0,-5 28-73 0 0,4 2-35 0 0,6-13 7 0 0,2 0 0 0 0,1 7 101 0 0,3-24-108 0 0,2 1 1 0 0,2 13 107 0 0,8 18-205 0 0,9-3-77 0 0,-16-46 156 0 0,1-1 1 0 0,0 1 0 0 0,7 7 125 0 0,-6-9-123 0 0,0-1 1 0 0,0 0 0 0 0,1-1 0 0 0,5 4 122 0 0,22 12-342 0 0,2-9 69 0 0,2-8 71 0 0,1-8 71 0 0,-2-7 73 0 0,0-6 74 0 0,-3-5 75 0 0,-4-5 77 0 0,-15 8-25 0 0,0-1 1 0 0,10-14-144 0 0,-7 6 199 0 0,12-24-199 0 0,10-31 111 0 0,-7-1-87 0 0,-25 57 91 0 0,-1-1-57 0 0,11-56-35 0 0,-13 46 32 0 0,-3 15 24 0 0,-1 0 48 0 0,0-3 76 0 0,-1 1 83 0 0,0 0 96 0 0,-1-1 111 0 0,0 32-728 0 0,2 0 76 0 0,-1 0 57 0 0,1 0 40 0 0,4 18-66 0 0,11 88 183 0 0,6 1-38 0 0,2 13-46 0 0,-15-73-12 0 0,21 73 7 0 0,-11-51-42 0 0,-2-7-94 0 0,-16-62 120 0 0,4 15-63 0 0,-1-6 8 0 0,0-4-32 0 0,0 1-68 0 0,-1-4-34 0 0,1 0-74 0 0,1-1-88 0 0,0-1-100 0 0,2-1-636 0 0,0-4 73 0 0,-1-4 65 0 0,0-3 54 0 0,3-8-480 0 0,2-11-591 0 0,-8 17 1533 0 0,-1-1-39 0 0,10-18-1173 0 0</inkml:trace>
  <inkml:trace contextRef="#ctx0" brushRef="#br4" timeOffset="96945.824">14281 5794 6353 0 0,'0'0'922'0'0,"0"0"-375"0"0,0 0-253 0 0,0 0-44 0 0,0 0-47 0 0,0 0-51 0 0,0 0-9 0 0,0 0-70 0 0,0 0 17 0 0,0 0 14 0 0,0 0 46 0 0,0 0 47 0 0,0 1-48 0 0,0-1-42 0 0,0 1-36 0 0,0 1-15 0 0,0 6-127 0 0,1-4 94 0 0,1 9-105 0 0,1 1 49 0 0,4 13 72 0 0,3 13 102 0 0,39 172 573 0 0,10 55 124 0 0,-39-140-279 0 0,-15-85-342 0 0,-1 1 40 0 0,-3-31-186 0 0,0-4-13 0 0,-1-2 17 0 0,1-1 22 0 0,-1-1 44 0 0,0-7 105 0 0,0 0-40 0 0,0 0-35 0 0,0 0-35 0 0,1-4 49 0 0,-1 0-99 0 0,1 1-74 0 0,-1-1-40 0 0,1-16-176 0 0,-1 13 150 0 0,0 3 56 0 0,-1 1 35 0 0,-4-83-270 0 0,2-48 3 0 0,5 90 113 0 0,2 1 0 0 0,2-1 117 0 0,0 15-240 0 0,8-27 240 0 0,-7 35-53 0 0,6-23-153 0 0,2 1-1 0 0,3-2 207 0 0,-11 31-60 0 0,1 2-1 0 0,1-1 1 0 0,2-2 60 0 0,-5 9-17 0 0,1 1 1 0 0,0-1 0 0 0,0 1-1 0 0,1 0 1 0 0,5-3 16 0 0,-2 3-145 0 0,0 3 60 0 0,-1 2 53 0 0,1 3 47 0 0,-1 1 41 0 0,-1 3 37 0 0,10 7 174 0 0,-11-4-69 0 0,-1 0-1 0 0,0 1 1 0 0,0 0-1 0 0,-1 0 1 0 0,4 5-198 0 0,5 10 344 0 0,-7-11-209 0 0,34 58 83 0 0,-5 3-62 0 0,-6 3-71 0 0,-5 3-85 0 0,-4 0-95 0 0,-3 1-107 0 0,-3 1-117 0 0,-8-41 111 0 0,-1-1-34 0 0,-6-30 116 0 0,0 0 41 0 0,1 18-44 0 0,0-9 29 0 0,-1-6-28 0 0,0-2-41 0 0,1-1-72 0 0,0-1-28 0 0,0 0-70 0 0,0-1-81 0 0,1 1-89 0 0,-3-8 421 0 0,0 0 1 0 0,0 0-1 0 0,0 1 0 0 0,0-1 0 0 0,0 0 0 0 0,1 0 0 0 0,-1 1 1 0 0,0-1-1 0 0,0 0 0 0 0,0 0 0 0 0,0 1 0 0 0,0-1 0 0 0,1 0 1 0 0,-1 0-1 0 0,0 0 0 0 0,0 1 0 0 0,0-1 0 0 0,1 0 0 0 0,-1 0 1 0 0,0 0-1 0 0,0 0 0 0 0,1 1 0 0 0,-1-1 0 0 0,0 0 0 0 0,0 0 1 0 0,1 0-1 0 0,-1 0 0 0 0,0 0 0 0 0,1 0 0 0 0,-1 0 0 0 0,0 0 1 0 0,0 0-1 0 0,1 0 0 0 0,-1 0 0 0 0,0 0 0 0 0,1 0 0 0 0,-1 0 1 0 0,0 0-1 0 0,0 0 0 0 0,1 0 0 0 0,-1 0 88 0 0,3-2-875 0 0,0-1-161 0 0,-1-1 91 0 0,0 2 517 0 0,-1 0 34 0 0,0-1 37 0 0,0 1 42 0 0,6-25-2282 0 0</inkml:trace>
  <inkml:trace contextRef="#ctx0" brushRef="#br4" timeOffset="97611.367">15852 5663 6161 0 0,'-3'-10'379'0'0,"-1"0"46"0"0,-6-8 529 0 0,2 6-276 0 0,-18-17 1300 0 0,12 18-1158 0 0,2 3-134 0 0,-1 1-63 0 0,-1 1-74 0 0,0 2-106 0 0,7 2-268 0 0,-1 1-35 0 0,1 0-37 0 0,-1 1-40 0 0,-7 1 262 0 0,-1 2-61 0 0,1 1-56 0 0,0 1-49 0 0,-6 6-4 0 0,0 2-84 0 0,1 2-65 0 0,1 2-48 0 0,3-1-57 0 0,1 2 0 0 0,1-1 0 0 0,-6 11 99 0 0,2-2-12 0 0,10-12 47 0 0,1-2 33 0 0,-16 29-68 0 0,-13 35 0 0 0,6 8-33 0 0,22-56-22 0 0,1 1 0 0 0,-2 22 55 0 0,7-29-72 0 0,0-1-1 0 0,1 1 0 0 0,3 21 73 0 0,-1-33-90 0 0,0-1 0 0 0,1 1 0 0 0,1 0 1 0 0,-1-1-1 0 0,1 1 0 0 0,1-1 0 0 0,0 0 0 0 0,0 0 0 0 0,4 4 90 0 0,-3-4-81 0 0,0-2-1 0 0,1 1 0 0 0,1 0 0 0 0,-1-1 0 0 0,1-1 1 0 0,0 1-1 0 0,0-1 0 0 0,1 0 0 0 0,2 1 82 0 0,-1-2-86 0 0,0 0-1 0 0,0 0 1 0 0,0-1-1 0 0,0 0 1 0 0,7 1 86 0 0,-6-2-74 0 0,0-1-1 0 0,1 0 1 0 0,-1-1 0 0 0,1 0-1 0 0,5 0 75 0 0,3-4-55 0 0,-1-3 43 0 0,5-11 57 0 0,-3-5 51 0 0,-12 11-17 0 0,0-1-1 0 0,-1 0 1 0 0,2-6-79 0 0,6-17 100 0 0,1-3-39 0 0,-2-1 0 0 0,-2 0 1 0 0,-1-1-1 0 0,-2-6-61 0 0,-1-4 195 0 0,-1-11-195 0 0,-5 24 102 0 0,-1-1 37 0 0,-1 34-75 0 0,-1-1-59 0 0,1-1-17 0 0,-1 2 32 0 0,1 1 31 0 0,0 0 42 0 0,0 1 26 0 0,1-1 45 0 0,-1 2 50 0 0,1-1 58 0 0,-1 2-39 0 0,2 0-144 0 0,-1 0-54 0 0,-1 0-161 0 0,0 2 45 0 0,0 0 30 0 0,1 3 35 0 0,-1 1 8 0 0,8 52 176 0 0,0 0-43 0 0,5 59 18 0 0,5 27-102 0 0,17 90-88 0 0,-14-136 61 0 0,-14-59-87 0 0,-3-19 35 0 0,-1-7-17 0 0,-1-2-20 0 0,1 0-35 0 0,0-3-13 0 0,0 1-35 0 0,1-1-38 0 0,0 0-44 0 0,-1-4-29 0 0,0-1-50 0 0,0 0-47 0 0,0 0-42 0 0,2 0-272 0 0,0-1-68 0 0,1-2-55 0 0,0 0-38 0 0,10-5-1592 0 0,-9 0 1416 0 0,0-1-50 0 0,0-1 101 0 0,-3 1 264 0 0,1 0-69 0 0,1-3-219 0 0,3-4-569 0 0</inkml:trace>
  <inkml:trace contextRef="#ctx0" brushRef="#br4" timeOffset="98129.358">16369 4974 2904 0 0,'0'0'2169'0'0,"0"0"-1386"0"0,0 0-275 0 0,0 0-62 0 0,0 0 32 0 0,0 0-115 0 0,0 0-45 0 0,0 0 13 0 0,0 0 28 0 0,0 0-75 0 0,0 0 201 0 0,0 0-142 0 0,0 0 73 0 0,0 0 479 0 0,0 0-485 0 0,0 0-58 0 0,0 0-70 0 0,0 0-70 0 0,0 0-63 0 0,0 0-48 0 0,0 1-37 0 0,-4 3-52 0 0,-5 14-98 0 0,3 3 46 0 0,2 26 57 0 0,6-15 57 0 0,2 0-1 0 0,1 4-73 0 0,-1-11 2 0 0,12 84 101 0 0,-2-1 56 0 0,32 298 627 0 0,-36-304-613 0 0,4 54 11 0 0,-7-78-142 0 0,-1 0-41 0 0,-1-28-108 0 0,-1-17-46 0 0,-2-20 42 0 0,0 1-36 0 0,1-1-44 0 0,-1 0-51 0 0,-2-11 350 0 0,1 1-49 0 0,-1-1-46 0 0,1 1-43 0 0,0-1-43 0 0,0 1-40 0 0,0-1-38 0 0,0 0-36 0 0,2 3-287 0 0,0-1-119 0 0,0 0-103 0 0,1 0-88 0 0,-2-2 105 0 0,2-1-37 0 0,-1 0-180 0 0,3-1-495 0 0,4-7-931 0 0,-3-2 866 0 0,-5 6 944 0 0,0-1-35 0 0,4-10-1214 0 0</inkml:trace>
  <inkml:trace contextRef="#ctx0" brushRef="#br4" timeOffset="98643.351">16846 5831 7905 0 0,'0'0'822'0'0,"0"0"-366"0"0,0 0-229 0 0,0 1-95 0 0,-3 16-39 0 0,-9 63 78 0 0,10-57-23 0 0,1-2 34 0 0,2-10-19 0 0,0-1-1 0 0,0 1 0 0 0,1-1 0 0 0,1 0 1 0 0,-1 1-1 0 0,4 5-162 0 0,4 10 253 0 0,-9-23-238 0 0,6 12 44 0 0,1-1-33 0 0,11 10-59 0 0,10 0-122 0 0,-22-19 81 0 0,0-1 0 0 0,1 0-1 0 0,0 0 1 0 0,0-1 0 0 0,5 1 74 0 0,-4-1-78 0 0,0-1 0 0 0,1 0 0 0 0,-1-1 0 0 0,1 0-1 0 0,-1 0 79 0 0,29-3-191 0 0,-7-5 115 0 0,-1-4 106 0 0,-12 1-77 0 0,-1 0 1 0 0,0-1 0 0 0,-1 0 0 0 0,0-1 0 0 0,-1-1 0 0 0,0-1 0 0 0,11-14 46 0 0,22-34-81 0 0,-13 6 88 0 0,-8-3 98 0 0,-15 29-9 0 0,-3-1 35 0 0,-1 1 38 0 0,-2 0 41 0 0,-6 26-65 0 0,1-1-55 0 0,1-10 58 0 0,-2 11-87 0 0,0 0 26 0 0,0 1 40 0 0,0 0 17 0 0,1 0 41 0 0,-1 0 46 0 0,0 0 53 0 0,0 0 58 0 0,0 0 64 0 0,0 0 70 0 0,0-1 76 0 0,0 4 89 0 0,0 0-250 0 0,0 1 41 0 0,0-1-112 0 0,0 2-97 0 0,-1 0-83 0 0,1 0-61 0 0,1 1-72 0 0,-1 6-170 0 0,0-6 134 0 0,0-2 57 0 0,0 0 38 0 0,9 311-109 0 0,11-100 60 0 0,-4-76 120 0 0,17 181-32 0 0,-25-222-68 0 0,-5 17-37 0 0,-4-68 50 0 0,-2 0 40 0 0,1-28-35 0 0,0 0 1 0 0,-2 0-1 0 0,0-1 1 0 0,0 1 0 0 0,-2-1-1 0 0,0 0 1 0 0,0 0 0 0 0,-6 8-56 0 0,-7 4 142 0 0,-2-3 49 0 0,1-10-37 0 0,-2-3-110 0 0,3-5-71 0 0,0-2-40 0 0,-22-1-150 0 0,26-3 92 0 0,0-1-1 0 0,0-1 0 0 0,1 0 0 0 0,-8-3 126 0 0,-2-2-106 0 0,2-1 67 0 0,1-2-236 0 0,0-2 38 0 0,7 3 18 0 0,1 0-1 0 0,0-1 0 0 0,-11-10 220 0 0,0-5-311 0 0,3-3-81 0 0,11 14 157 0 0,1-1-33 0 0,-4-11-266 0 0,8 13 220 0 0,0 0-34 0 0,1-1-38 0 0,1 0-40 0 0,1 0-43 0 0,1 0-46 0 0,0 0-49 0 0,2 0-52 0 0,0-1-54 0 0,2 1-58 0 0,0 0-60 0 0,2-1-62 0 0,1 1-67 0 0,0-1-68 0 0,-2 8 441 0 0,1 0-37 0 0,9-17-1291 0 0,-14 24 1855 0 0</inkml:trace>
  <inkml:trace contextRef="#ctx0" brushRef="#br4" timeOffset="101411.353">16513 7391 2632 0 0,'0'0'970'0'0,"1"0"-63"0"0,-1 0-62 0 0,0 1-58 0 0,0-1-59 0 0,0 0-54 0 0,0 1-54 0 0,0-1-51 0 0,0 0-50 0 0,0 1-48 0 0,1-1-45 0 0,-1 1-44 0 0,0 0-42 0 0,0-1-40 0 0,1 1-38 0 0,-1 0-36 0 0,0-1-21 0 0,0 1-36 0 0,1 1 65 0 0,0-1-121 0 0,-1 1-100 0 0,1 0-79 0 0,0 0-61 0 0,-1 0-63 0 0,2 4-313 0 0,-1-5 350 0 0,-1 2-1 0 0,1-1 127 0 0,-1-1 42 0 0,1 1 68 0 0,-1-1 81 0 0,0 1 91 0 0,1-1 104 0 0,3 25-16 0 0,0-1-77 0 0,1 0-65 0 0,-1 1-52 0 0,3 9-3 0 0,7 50 95 0 0,-10-59-143 0 0,-1 1 34 0 0,13 149 1195 0 0,-8 30-1327 0 0,-7-109 276 0 0,-1-1-72 0 0,0 1-97 0 0,-1-49-98 0 0,1 0-33 0 0,-1 9-53 0 0,0 1-57 0 0,1-1-62 0 0,0 0-67 0 0,0-54 139 0 0,-1 3-17 0 0,1 7-127 0 0,0-8 137 0 0,0-1-41 0 0,1-1-10 0 0,-1 0-43 0 0,2-1-50 0 0,-1 0-57 0 0,0-1-560 0 0,0-1 71 0 0,-1 1 67 0 0,1-1 64 0 0,0 0 60 0 0,0 0 58 0 0,0 0 53 0 0,-1 0 51 0 0,1-1 47 0 0,0 1 44 0 0,0-1 41 0 0,0 1 37 0 0,0-2-202 0 0,1 0 109 0 0,-1 1 127 0 0,0-1 42 0 0,3-3-406 0 0,-3 3 308 0 0,0 0-103 0 0,0 1 161 0 0,-1 0-42 0 0,0 1 149 0 0,3-7-751 0 0,1-4-615 0 0</inkml:trace>
  <inkml:trace contextRef="#ctx0" brushRef="#br4" timeOffset="102012.363">16001 8312 5849 0 0,'0'0'778'0'0,"0"0"-333"0"0,0 0-219 0 0,0 0-40 0 0,0 0-39 0 0,0 0-34 0 0,0 0 24 0 0,0 0-79 0 0,0 0-3 0 0,0 0 14 0 0,0 0 52 0 0,0 0 55 0 0,0 0 44 0 0,0 0 286 0 0,0 0-35 0 0,0 0-291 0 0,0 0-63 0 0,-1 0-65 0 0,3 4-42 0 0,3 3 88 0 0,2 1 43 0 0,19 15 388 0 0,-16-14-334 0 0,0 0-46 0 0,38 40 390 0 0,-1 1-78 0 0,0 2-71 0 0,-1 0-61 0 0,5 7-20 0 0,2-1-52 0 0,-44-48-247 0 0,1 0 46 0 0,25 22 254 0 0,-19-19-209 0 0,-6-7-75 0 0,-1 0-37 0 0,8 0-165 0 0,-1-6 63 0 0,0-5 53 0 0,-1-5 43 0 0,8-10 52 0 0,6-15 84 0 0,-18 20-67 0 0,31-40 34 0 0,17-33-66 0 0,-1 1-42 0 0,-44 67-32 0 0,57-77-12 0 0,-52 73 23 0 0,5-5-70 0 0,2 1-97 0 0,-13 15 60 0 0,0 0-35 0 0,1 1-40 0 0,0 0-42 0 0,-14 12 155 0 0,1-1-54 0 0,0 0 51 0 0,1 0 45 0 0,-1 0 36 0 0,2-1 45 0 0,4-3 126 0 0,-4 4-147 0 0,-1-1-61 0 0,-1 1-9 0 0,1 1-33 0 0,-1-1-38 0 0,0 1-42 0 0,0-1-46 0 0,0 1-52 0 0,1 0-54 0 0,-1 0-61 0 0,-1 0-63 0 0,1 0-69 0 0,0 0-73 0 0,-1 1-77 0 0,1-1-81 0 0,-1 1-87 0 0,1 0-89 0 0,-1 0-96 0 0,0 0 402 0 0,0-1-66 0 0,0 0-205 0 0,0 1-527 0 0</inkml:trace>
  <inkml:trace contextRef="#ctx0" brushRef="#br5" timeOffset="111766.355">13577 10225 6553 0 0,'0'0'933'0'0,"0"0"-396"0"0,0 0-260 0 0,0 0-45 0 0,0 0-41 0 0,0 0-36 0 0,0 0 33 0 0,0 0 16 0 0,0 0 113 0 0,0 0 40 0 0,0 0 79 0 0,0 0 52 0 0,0 0-44 0 0,0 0-287 0 0,0 0-48 0 0,-2 0-3 0 0,1 1-95 0 0,0-1-1 0 0,1 0 1 0 0,-1 0 0 0 0,1 0 0 0 0,-1 0-1 0 0,1 1 1 0 0,-1-1 0 0 0,1 0 0 0 0,-1 0 0 0 0,1 1-1 0 0,0-1 1 0 0,-1 0 0 0 0,1 1 0 0 0,-1-1 0 0 0,1 1-1 0 0,0-1 1 0 0,-1 0 0 0 0,1 1 0 0 0,0-1-1 0 0,-1 1 1 0 0,1-1 0 0 0,0 1 0 0 0,0-1 0 0 0,0 1-1 0 0,-1-1 1 0 0,1 1 0 0 0,0-1-11 0 0,-5 25 361 0 0,4 12 85 0 0,2-14-186 0 0,-1-8-84 0 0,0 36 82 0 0,0-1-41 0 0,1 51 116 0 0,0 0-114 0 0,0 1-81 0 0,3 181 72 0 0,-4-162-76 0 0,0-20-114 0 0,0-68-51 0 0,0 0-52 0 0,0-32-3 0 0,0-1 20 0 0,0 0 41 0 0,0-2 65 0 0,0-2 133 0 0,0-8 381 0 0,0 8-448 0 0,0 2-74 0 0,0-24 235 0 0,1 0-76 0 0,1 0-66 0 0,0 1-57 0 0,2-11-51 0 0,1 1-67 0 0,3-8-271 0 0,9-27 321 0 0,-2 20-53 0 0,10-21-148 0 0,-10 34-171 0 0,15-27 372 0 0,-17 40-122 0 0,1 1 0 0 0,1 1 0 0 0,3-3 122 0 0,-3 7-93 0 0,0 1-1 0 0,6-5 94 0 0,45-37-157 0 0,-20 20 7 0 0,14-7 150 0 0,-4 9-86 0 0,3 4-37 0 0,-19 14 9 0 0,1 3-34 0 0,-30 12 128 0 0,0 1-73 0 0,1 0-70 0 0,0 1-71 0 0,1 0-68 0 0,-1 0-69 0 0,1 1-66 0 0,0 1-66 0 0,0 0-65 0 0,-1 0-63 0 0,1 0-63 0 0,-1 1-62 0 0,0 0-60 0 0,0 0-60 0 0,0 0-58 0 0,-1 1-57 0 0,-6-1 345 0 0,2 1-404 0 0,-7-2 1046 0 0</inkml:trace>
  <inkml:trace contextRef="#ctx0" brushRef="#br5" timeOffset="112309.37">14465 10863 9517 0 0,'0'0'811'0'0,"0"0"-583"0"0,0 0-36 0 0,0 0-14 0 0,0 0-68 0 0,0 0-64 0 0,0 0-62 0 0,0 0-119 0 0,0 0-198 0 0,0 0 63 0 0,0 0 56 0 0,0 0 71 0 0,0 0 52 0 0,0 0-15 0 0,0 0 99 0 0,16 1 115 0 0,5 0-78 0 0,8 1 0 0 0,-1-1 1 0 0,9-2-31 0 0,-23 0 26 0 0,0 0 1 0 0,0-2 0 0 0,0 1-1 0 0,3-3-26 0 0,3-1 67 0 0,0-2-1 0 0,0 0 1 0 0,0-1-1 0 0,3-3-66 0 0,14-10 273 0 0,23-18-273 0 0,-2-3 119 0 0,-5 1-50 0 0,0-4-44 0 0,-40 33-38 0 0,-1-1 0 0 0,8-12 13 0 0,-13 17-18 0 0,-2 0 0 0 0,1 0 0 0 0,-1-1 1 0 0,0 0-1 0 0,-1-1 18 0 0,-3 8 44 0 0,0 1 0 0 0,0-1 0 0 0,0 0-1 0 0,-1 1 1 0 0,1-1 0 0 0,-1 0 0 0 0,0 0 0 0 0,0 0 0 0 0,0 0 0 0 0,0 1 0 0 0,0-1-1 0 0,0 0 1 0 0,-1-2-44 0 0,0 3 52 0 0,0 0-1 0 0,0-1 0 0 0,0 1 0 0 0,-1 0 0 0 0,1 0 1 0 0,0 0-1 0 0,-1 0 0 0 0,0 0 0 0 0,1 0 1 0 0,-1 0-1 0 0,0 1 0 0 0,0-1 0 0 0,0 1 0 0 0,0-1 1 0 0,0 1-1 0 0,0-1 0 0 0,0 1 0 0 0,-1 0 1 0 0,-1 0-52 0 0,-24-8 473 0 0,-3 7-49 0 0,12 2-184 0 0,0 3-45 0 0,-16 7 126 0 0,0 6-97 0 0,2 5-76 0 0,1 3-57 0 0,3 3-1 0 0,1 0 0 0 0,-24 31-90 0 0,-10 23 79 0 0,39-46-2 0 0,1 1 1 0 0,2 1 0 0 0,1 1 0 0 0,-8 27-78 0 0,2 15 50 0 0,18-46-14 0 0,2 0-62 0 0,5 14-102 0 0,7-1-75 0 0,-4-37 143 0 0,0-1 0 0 0,0 1 0 0 0,1-1 0 0 0,0 0 0 0 0,1 1 0 0 0,0-2 0 0 0,0 1 1 0 0,3 1 59 0 0,-1-1-63 0 0,0 0 0 0 0,1-1 0 0 0,1 0 0 0 0,7 7 63 0 0,-1-4-90 0 0,-1-1 0 0 0,2-1-1 0 0,-1 0 1 0 0,1-1-1 0 0,1 0 1 0 0,5 1 90 0 0,0-2-212 0 0,1 0-1 0 0,16 2 213 0 0,16-1-332 0 0,0-4-73 0 0,0-3-91 0 0,0-2-111 0 0,-21-2 72 0 0,-10 0-39 0 0,0-2 0 0 0,7-2 574 0 0,-4-1-451 0 0,3-1-100 0 0,-1-3-96 0 0,-13 6 234 0 0,0-2-44 0 0,0 1-50 0 0,-1-1-53 0 0,1 0-60 0 0,-1-1-63 0 0,1 0-70 0 0,-1 0-74 0 0,4-4-316 0 0,13-9-692 0 0</inkml:trace>
  <inkml:trace contextRef="#ctx0" brushRef="#br5" timeOffset="112612.379">15665 10675 9025 0 0,'0'0'1046'0'0,"0"0"-419"0"0,0 0-302 0 0,0 0-34 0 0,-1 0 196 0 0,1 1-113 0 0,0-1-97 0 0,0 0-132 0 0,-1 1-34 0 0,1 0 30 0 0,-2 4 54 0 0,2-3-105 0 0,0-1 49 0 0,0 20 316 0 0,1-1-110 0 0,1 1-94 0 0,0-1-81 0 0,2 3-54 0 0,0 1-74 0 0,1 4-55 0 0,3 15-53 0 0,1 0 66 0 0,-4-15 101 0 0,54 261 17 0 0,-27-142-108 0 0,-11-51-11 0 0,18 100-67 0 0,-36-179-8 0 0,0 1 39 0 0,7 35 41 0 0,-5-20-14 0 0,-1-12-47 0 0,-1-2-40 0 0,0-1-59 0 0,0-3-28 0 0,-1-1-57 0 0,1 1-64 0 0,-1 0-72 0 0,0-8-2106 0 0,0-10 1318 0 0,-2-2 101 0 0,1 2 583 0 0,-1 0 40 0 0,1-1 44 0 0,-1 1 51 0 0,0 0 53 0 0,0 1 61 0 0,0 0 63 0 0,0 1 70 0 0,0-14-1247 0 0,0 9 871 0 0,0-2-33 0 0,0 0-45 0 0,0-2-38 0 0,0-2-155 0 0,0-8-414 0 0</inkml:trace>
  <inkml:trace contextRef="#ctx0" brushRef="#br5" timeOffset="112943.388">15473 10767 10009 0 0,'0'0'880'0'0,"0"0"-337"0"0,0 0 41 0 0,0 0-346 0 0,0 0-44 0 0,0 0-48 0 0,0 0-40 0 0,0 0 21 0 0,0-16-17 0 0,-2 3-86 0 0,1 6-16 0 0,1 1 0 0 0,-1-1 0 0 0,1 0 0 0 0,0 1 0 0 0,1-1 0 0 0,0 1 0 0 0,1-5-8 0 0,6-10 54 0 0,7 0 38 0 0,30-21 109 0 0,4 5-44 0 0,-17 16-54 0 0,2 1 1 0 0,9-3-104 0 0,50-18 93 0 0,47-8-9 0 0,-25 18-118 0 0,-74 24-16 0 0,-1 0 0 0 0,2 3 50 0 0,-20 2-29 0 0,0 1 0 0 0,0 1-1 0 0,0 1 1 0 0,0 1 0 0 0,0 1 0 0 0,0 1 0 0 0,0 1 0 0 0,-1 0 0 0 0,20 9 29 0 0,-10 1-49 0 0,-3 3 41 0 0,-18-10 31 0 0,0 0-1 0 0,-1 0 1 0 0,-1 1-1 0 0,3 2-22 0 0,13 20 110 0 0,-6 3 34 0 0,-1 11 63 0 0,-13-31-88 0 0,0 1-1 0 0,-2 0 1 0 0,2 13-119 0 0,-3 33 91 0 0,-5-2-102 0 0,-5-1-66 0 0,2-32-7 0 0,0 1-1 0 0,-2-1 0 0 0,-10 22 85 0 0,0-10-51 0 0,-1-2 33 0 0,-8 6 56 0 0,-3-1 84 0 0,-23 18 70 0 0,-6-3-75 0 0,-5-6-66 0 0,-4-4-55 0 0,-18 1-59 0 0,-4-9-47 0 0,53-24 36 0 0,-1-3 0 0 0,-1-1 0 0 0,1-2 0 0 0,-2-1 0 0 0,1-3 1 0 0,-8 0 73 0 0,47-4-13 0 0,-7 0-58 0 0,0 0 36 0 0,-18-1 21 0 0,15 0-18 0 0,-1-2-91 0 0,5 0-24 0 0,2 0-70 0 0,0-2-84 0 0,1 0-96 0 0,2-2-112 0 0,1 0-124 0 0,1 2 266 0 0,1 1-36 0 0,0-1-38 0 0,0-1-40 0 0,1 0-116 0 0,1 0 36 0 0,4-6-472 0 0,2 1 100 0 0,1 1 72 0 0,22-16-1391 0 0,-19 17 1252 0 0,-12 8 881 0 0,13-9-851 0 0,8-4-426 0 0,-22 13 1363 0 0</inkml:trace>
  <inkml:trace contextRef="#ctx0" brushRef="#br5" timeOffset="113363.352">17008 10747 8921 0 0,'-4'0'581'0'0,"-1"1"-49"0"0,1 0-49 0 0,-1 0-45 0 0,1 0-43 0 0,0 1-40 0 0,-1 0-38 0 0,1 0-37 0 0,-5 3 184 0 0,1 1-113 0 0,0 1-95 0 0,0 0-76 0 0,0 2-43 0 0,-14 16 105 0 0,14-14-93 0 0,1-1 62 0 0,1-1 110 0 0,-6 10-65 0 0,1 0-61 0 0,1 1-53 0 0,2 0-46 0 0,-1 5-29 0 0,2 0-41 0 0,3-8-34 0 0,1 0 0 0 0,1 1 0 0 0,0 10 8 0 0,2-9-73 0 0,0 0 0 0 0,3 17 73 0 0,-1-23-54 0 0,1-1 1 0 0,-1 0-1 0 0,2 0 1 0 0,3 9 53 0 0,-3-12-52 0 0,0-1-1 0 0,0 0 1 0 0,1-1 0 0 0,0 1 0 0 0,0-1 0 0 0,6 7 52 0 0,16 11-204 0 0,7-5-36 0 0,0-7 59 0 0,1-7 33 0 0,-26-5 111 0 0,1-1 1 0 0,-1 0-1 0 0,1-1 1 0 0,-1 0-1 0 0,0 0 0 0 0,5-2 37 0 0,-3 0-28 0 0,0-1-1 0 0,0 0 0 0 0,0-1 0 0 0,0 0 1 0 0,-1 0-1 0 0,1-1 0 0 0,-2-1 0 0 0,1 0 1 0 0,-1 0-1 0 0,0-1 0 0 0,1 0 29 0 0,9-12-15 0 0,-1-1-1 0 0,-1 0 1 0 0,0-2-1 0 0,-2 1 0 0 0,-1-2 1 0 0,0 0-1 0 0,-2-1 1 0 0,-1 0-1 0 0,-1 0 1 0 0,-1-1-1 0 0,-1-3 16 0 0,-3 8-22 0 0,0 0 0 0 0,-2 0 0 0 0,0-1 0 0 0,-2 0-1 0 0,0 1 1 0 0,-3-16 22 0 0,1 21-18 0 0,-1 1-1 0 0,-1-1 1 0 0,0 1-1 0 0,-1 0 1 0 0,-1 0-1 0 0,-1 0 1 0 0,0 0-1 0 0,-1 1 1 0 0,-3-5 18 0 0,-9-8-7 0 0,-3 5 48 0 0,16 18-17 0 0,0-1 0 0 0,-1 1 0 0 0,1 1 0 0 0,-1-1 0 0 0,0 1 0 0 0,0 0 0 0 0,0 1 0 0 0,0-1 0 0 0,0 1 1 0 0,-8 0-25 0 0,-30-1 87 0 0,-1 10-95 0 0,15 2-76 0 0,1 3-83 0 0,5 1-93 0 0,-2 2 68 0 0,2 1 59 0 0,2-1-10 0 0,1 1 1 0 0,-3 4 142 0 0,-3 6-145 0 0,9-6 2 0 0,2 1-41 0 0,2 2-53 0 0,2 0-65 0 0,3 1-77 0 0,2 0-86 0 0,4 2-101 0 0,3 0-110 0 0,2-21 341 0 0,-1 1-1 0 0,1-1 1 0 0,0 1-1 0 0,0-1 0 0 0,1 1 1 0 0,1 3 335 0 0,1 0-480 0 0,1-1-47 0 0,1 0-130 0 0,2 1-91 0 0,1-2-112 0 0,-4-3 384 0 0,0 0-36 0 0,38 17-2270 0 0</inkml:trace>
  <inkml:trace contextRef="#ctx0" brushRef="#br5" timeOffset="113732.43">17727 10599 10821 0 0,'0'0'650'0'0,"0"0"-250"0"0,0 0-103 0 0,0 0-46 0 0,0 0-13 0 0,0 0-77 0 0,0 0-64 0 0,0 0-53 0 0,0 0-45 0 0,0 0 42 0 0,0 2 128 0 0,2 14 242 0 0,-1 0-229 0 0,8 49 348 0 0,0-22-248 0 0,12 32-210 0 0,17 36-71 0 0,-9-28 29 0 0,-12-27 55 0 0,-5-9 49 0 0,-2 0 74 0 0,-12-56 209 0 0,2-1-86 0 0,-1-1-80 0 0,1-1-71 0 0,0-7-28 0 0,2-1-118 0 0,0-1-91 0 0,0-1-67 0 0,8-41-354 0 0,-4 36 318 0 0,-3 13 107 0 0,1 0 36 0 0,-1 0 43 0 0,1 2 52 0 0,5-14-54 0 0,0 1-42 0 0,1 1-38 0 0,1 0-35 0 0,4-5-58 0 0,1 2-37 0 0,9-12-149 0 0,4 2-44 0 0,-13 18-23 0 0,1 1 0 0 0,15-12 402 0 0,18-8-496 0 0,-5 10 154 0 0,3 5 97 0 0,32-7-52 0 0,-25 14 1 0 0,-32 10 127 0 0,0 0-35 0 0,0 1-41 0 0,0 0-47 0 0,-3 2 9 0 0,-1-1-39 0 0,0 1-43 0 0,0 0-46 0 0,0 0-50 0 0,0 1-52 0 0,0-1-57 0 0,-1 1-58 0 0,1 0-335 0 0,6 0-624 0 0</inkml:trace>
  <inkml:trace contextRef="#ctx0" brushRef="#br5" timeOffset="114030.357">19092 9659 11721 0 0,'0'0'1051'0'0,"0"0"-444"0"0,0 0-291 0 0,0 0-46 0 0,0 0 171 0 0,0 0-146 0 0,0 0 99 0 0,0 0 226 0 0,0 0-52 0 0,0 0-266 0 0,0 0-159 0 0,1 1-69 0 0,0 16-21 0 0,0 8-35 0 0,2 8 74 0 0,11 98 407 0 0,-8-75-346 0 0,27 245 85 0 0,-14-99-121 0 0,-3-32-88 0 0,1 0-92 0 0,-8-85-13 0 0,2-1-34 0 0,0 0-38 0 0,2-1-42 0 0,-4-12-264 0 0,-8-57 312 0 0,1 1-44 0 0,0 0-56 0 0,0-1-70 0 0,0 0-80 0 0,0 0-94 0 0,1 0-105 0 0,1 0-119 0 0,-4-13 541 0 0,0 0 34 0 0,0 0-53 0 0,1 1 89 0 0,0 3-43 0 0,0-3 37 0 0,-1 0-64 0 0,1 0-106 0 0,0-1 64 0 0,-1 0-47 0 0,1 0-54 0 0,0-1-58 0 0,-1 1-66 0 0,1-1-69 0 0,0 1-76 0 0,0-1-81 0 0,0 0-25 0 0,-1 0-41 0 0,2-2-425 0 0,-1-1-50 0 0,1-6-441 0 0,3-10-867 0 0</inkml:trace>
  <inkml:trace contextRef="#ctx0" brushRef="#br5" timeOffset="114276.354">18702 10403 14961 0 0,'0'0'751'0'0,"1"0"-299"0"0,-1 0-131 0 0,1 0-68 0 0,26 0-417 0 0,1-1 42 0 0,-1 0 39 0 0,0 0 34 0 0,14-2 34 0 0,0-1 56 0 0,42-6 160 0 0,31-6 179 0 0,-65 8-244 0 0,4-1-41 0 0,0 0-91 0 0,-19 3-63 0 0,0 0-60 0 0,-8 2-75 0 0,-1-1 58 0 0,1 1 49 0 0,0-1 43 0 0,25-4 49 0 0,69-13 176 0 0,-83 14-166 0 0,0 1-58 0 0,-14 3-19 0 0,-1-1-32 0 0,0 1-38 0 0,0-1-42 0 0,-3 1-6 0 0,-1 0-35 0 0,0 0-39 0 0,1 0-39 0 0,-1 1-44 0 0,1-1-45 0 0,-1-1-49 0 0,0 1-51 0 0,1 0-54 0 0,-1 0-56 0 0,0 0-60 0 0,0 0-61 0 0,0 0-65 0 0,0-1-67 0 0,0 1-69 0 0,0 0-74 0 0,-8 1-6 0 0,-1 1-54 0 0,2-1-262 0 0,4-1-713 0 0</inkml:trace>
  <inkml:trace contextRef="#ctx0" brushRef="#br2" timeOffset="183529.294">10700 10846 3132 0 0,'0'0'830'0'0,"0"0"-100"0"0,1-1-96 0 0,-1 1-88 0 0,1-1-83 0 0,0 1-77 0 0,0 0-72 0 0,1-1-66 0 0,-1 0-29 0 0,1 1-76 0 0,0-1-66 0 0,0 0-56 0 0,1 1-57 0 0,-1-1-49 0 0,6-2-293 0 0,-4 2 212 0 0,-3 0 132 0 0,1 1 47 0 0,0-1 96 0 0,-1 1-9 0 0,-1 0 36 0 0,18-8-58 0 0,-1 0 0 0 0,0-1 0 0 0,-1 0-1 0 0,0-2 1 0 0,-1 0 0 0 0,0 0 0 0 0,2-4-78 0 0,40-40 226 0 0,-4-1-103 0 0,-19 11-92 0 0,-15 14 85 0 0,-5 4 82 0 0,-7 13-54 0 0,-1 0 34 0 0,3-5-57 0 0,0 0-44 0 0,3-4-29 0 0,6-10-31 0 0,-6 13-14 0 0,9-18 35 0 0,-1 0 53 0 0,-2-2 67 0 0,-2-2 82 0 0,-5 8-10 0 0,2 0-52 0 0,-1 2-58 0 0,-1 0-42 0 0,60-159 170 0 0,-61 158-225 0 0,6-18 107 0 0,-8 25 23 0 0,-2 0-1 0 0,-1 0 1 0 0,1-17-153 0 0,-3 13 195 0 0,0 0-36 0 0,2-30 68 0 0,3-20-62 0 0,6-107 34 0 0,-12 129-72 0 0,-1 0 82 0 0,-2 13-58 0 0,0 1-39 0 0,-4-45 21 0 0,0 18-93 0 0,2-36-41 0 0,1 44 174 0 0,-5-13-173 0 0,1 9 104 0 0,-5-76 7 0 0,-3-26 1 0 0,10 127-8 0 0,-2 0 0 0 0,-11-39-104 0 0,-6 0 60 0 0,-2 2-37 0 0,-5-17 1 0 0,7 19 101 0 0,-22-43-125 0 0,33 88 8 0 0,-7-30-8 0 0,9 27-11 0 0,-10-22 11 0 0,1 6-2 0 0,2-1-1 0 0,0-10 3 0 0,-14-67 53 0 0,-8-34 70 0 0,7 57-83 0 0,-19-54-16 0 0,36 115-14 0 0,-3-20-10 0 0,-10-33 14 0 0,-52-166-51 0 0,73 239 30 0 0,-44-171-110 0 0,-17-100 83 0 0,55 244 23 0 0,-12-26 11 0 0,-9-35-8 0 0,-3-27 18 0 0,-5 1-33 0 0,-17-64-62 0 0,-10-13 100 0 0,26 84-10 0 0,0 9 22 0 0,24 54-12 0 0,-4-14 34 0 0,4 0 0 0 0,3-4-49 0 0,-27-176-102 0 0,31 190 6 0 0,-8-64 54 0 0,10 9-143 0 0,6-172-97 0 0,4 243 213 0 0,1 4-18 0 0,3 0-1 0 0,2 0 0 0 0,3-3 88 0 0,10-35-39 0 0,-3 20-82 0 0,5-36 65 0 0,-5 24 12 0 0,-5 28-34 0 0,9-44 57 0 0,-3 9 6 0 0,-3 31-23 0 0,-6 31 34 0 0,14-48-132 0 0,-12 45 113 0 0,2-8-15 0 0,5-19 63 0 0,-2 6-43 0 0,-5 17-82 0 0,17-50-60 0 0,9-30-94 0 0,13-22 254 0 0,-29 93-162 0 0,8-14 162 0 0,-11 28-31 0 0,9-13 77 0 0,1-2-8 0 0,-10 15-83 0 0,-2 5 37 0 0,2 0-36 0 0,10-5-146 0 0,0 1-1 0 0,17-14 191 0 0,-11 13-79 0 0,-6 5 31 0 0,1 2-1 0 0,1 2 1 0 0,1 0 0 0 0,6-2 48 0 0,32-15-199 0 0,32-11 199 0 0,-53 28-103 0 0,0 0 38 0 0,34-12 22 0 0,113-33 36 0 0,-133 49-33 0 0,-1 2-44 0 0,66-9 11 0 0,-71 16 4 0 0,-25 5-8 0 0,1 1-39 0 0,0 1-47 0 0,0 0-57 0 0,-23 2 226 0 0,13 5 90 0 0,-16-4-117 0 0,0 0-55 0 0,-4-2-539 0 0,1 1 57 0 0,0-1 53 0 0,0 1 52 0 0,-1-1 46 0 0,1 0 45 0 0,1 1 40 0 0,-1-1 37 0 0,0 0-13 0 0,1 0 44 0 0,3 0-150 0 0,1 0 53 0 0,3-1-73 0 0,-5 1 165 0 0,-1-1-75 0 0,-1 1 49 0 0,0 0-64 0 0,4 0-188 0 0,4 0-326 0 0</inkml:trace>
  <inkml:trace contextRef="#ctx0" brushRef="#br2" timeOffset="184835.291">11689 617 80 0 0,'-2'-2'1030'0'0,"0"1"-421"0"0,-1 0-38 0 0,1 0-35 0 0,0 0-34 0 0,-1-1-33 0 0,-1 0 376 0 0,-1-1-114 0 0,0 0-102 0 0,1 1-91 0 0,-1-1-78 0 0,-1-1 47 0 0,0 1-89 0 0,0-1-25 0 0,-9-4 433 0 0,9 6-493 0 0,2 0-42 0 0,0 1 42 0 0,0-1 52 0 0,0 1 63 0 0,5 2-839 0 0,1-1 46 0 0,-1 1 45 0 0,1 0 42 0 0,0 0 38 0 0,0 0 37 0 0,2 2-85 0 0,-1-2 163 0 0,-1 1 36 0 0,4 2 22 0 0,1 1 107 0 0,3 3 135 0 0,-3-2-77 0 0,-3-2-105 0 0,0-2-68 0 0,-1 0-75 0 0,12 8 148 0 0,1 0 0 0 0,0-2 0 0 0,2 1-18 0 0,7 2 63 0 0,0-2 1 0 0,1-1 0 0 0,7 1-64 0 0,20 3 215 0 0,9-2-215 0 0,14 0 98 0 0,7 2-84 0 0,-46-6 5 0 0,52 4 115 0 0,-35-8-131 0 0,-52-2 12 0 0,5 0-13 0 0,-4 1-44 0 0,1-1-33 0 0,-1 1-39 0 0,1 0-41 0 0,0 1-46 0 0,1 0-51 0 0,-4-2 200 0 0,-1 1 42 0 0,0 0 60 0 0,0-1 40 0 0,0 0 248 0 0,1 1-95 0 0,-2 0-84 0 0,1 0-68 0 0,-1 0-58 0 0,0 1-40 0 0,-3 4-203 0 0,3-5 218 0 0,1-1 98 0 0,-18 24 197 0 0,1-1-84 0 0,-1 0-71 0 0,0-1-56 0 0,-5 8-31 0 0,-30 40-4 0 0,23-25 53 0 0,-38 68 202 0 0,5 3-117 0 0,33-57-146 0 0,1 1-36 0 0,1-1-36 0 0,0 1-39 0 0,22-48-14 0 0,0 2 47 0 0,0-1 40 0 0,-13 31 130 0 0,12-25-110 0 0,0 5-91 0 0,4-13-26 0 0,1 1-47 0 0,-1 0-56 0 0,2 0-64 0 0,0 0-69 0 0,1 0-79 0 0,0-11-35 0 0,0-1 64 0 0,1 1 54 0 0,0 0 46 0 0,2 0-167 0 0,5 2-442 0 0,-5-3 549 0 0,0 1-74 0 0,-1-1 119 0 0,-1 0-40 0 0,1 1-47 0 0,-1-1-50 0 0,0 0-61 0 0,0 0-62 0 0,0 0-68 0 0,0 1-74 0 0,0-1-314 0 0,1 0-592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49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2501,'1'-8,"0"0,0 0,1 1,-1-1,4-7,3-13,225-901,-171 702,19-148,-75 329,-1 0,-1-40,-5 64,0 0,-1 1,-2-1,0 1,-1 0,-1 0,-2-3,6 18,0 1,-1 0,1 0,-1 0,0 0,-1 0,1 0,-1 1,0 0,0 0,-5-4,7 7,0 0,0-1,0 1,0 0,0 1,0-1,0 0,-1 1,1-1,0 1,-1 0,1-1,0 1,-1 0,1 1,0-1,-1 0,1 1,0-1,0 1,-1 0,1-1,0 1,0 0,0 0,0 1,0-1,0 0,0 1,-1 1,-7 6,1 0,0 1,0 0,1 1,0 0,0 0,2 1,-1-1,2 2,-1-1,2 1,-1 3,-7 23,2 2,2 0,0 14,-1 39,4 0,4 0,4 0,8 31,20 109,17 28,93 328,-126-538</inkml:trace>
  <inkml:trace contextRef="#ctx0" brushRef="#br0" timeOffset="1168.994">1685 0,'0'0,"-4"4,-23 16,2 2,0 1,1 1,-17 23,-3 10,-28 48,6 1,5 3,5 3,-27 82,49-101,4 2,4 2,4 0,-7 91,19-69,4 1,6-1,6 17,2-50,3 0,4 0,4-2,20 56,-28-108,2 0,0-1,2-1,2 0,1-1,20 26,-15-28</inkml:trace>
  <inkml:trace contextRef="#ctx0" brushRef="#br0" timeOffset="2639.144">1942 729,'2'43,"2"0,4 18,3 15,30 412,-22 8,-17-471,-1-18,-1-1,1 1,-1 0,-1 0,1-1,-1 1,-1 0,25-24,-6-4,-1-2,-1 0,0-1,-2-1,-1 0,2-9,1 1,70-165,27-55,-107 241,3-4,0 0,1 1,6-8,-13 20,0 1,0-1,0 0,0 1,1 0,-1-1,1 1,-1 0,1 0,0 0,0 1,0-1,0 1,0-1,0 1,1 0,-1 0,0 1,0-1,3 0,-3 2,1-1,-1 1,0 0,0 0,0 0,0 0,0 0,0 1,-1-1,1 1,0 0,-1 0,1 0,-1 0,0 0,1 0,-1 1,0-1,0 1,-1 0,2 1,4 9,0 0,-1 0,0 0,0 3,8 28,-2 1,-2 0,-2 1,-2 0,1 44,-6 41,-9 61,0-86,1-35,3 55,9-91,-2-29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5.4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1199,'11'6,"-1"-1,0 2,0-1,-1 2,1-1,-2 1,1 1,0 0,17 21,15 23,7 20,-3 2,-4 1,7 22,62 114,-72-154,-25-42</inkml:trace>
  <inkml:trace contextRef="#ctx0" brushRef="#br0" timeOffset="405.128">868 1043,'-1'14,"0"-1,-1 0,-1 1,-3 11,-4 17,-57 362,-7 36,34-245,-20 39,42-169,-4-2,-2 0,-2-1,-30 47,36-77</inkml:trace>
  <inkml:trace contextRef="#ctx0" brushRef="#br0" timeOffset="1038.396">1024 9,'5'-2,"1"0,-1 1,1-1,-1 2,1-1,-1 0,1 1,0 0,-1 0,1 1,0 0,3 0,28 2,-1 2,0 2,-1 1,0 2,0 1,-1 2,0 1,-1 1,-1 3,-1 0,0 2,8 8,-2 1,-1 3,-2 0,-1 2,-1 2,-2 1,-2 1,-2 1,-1 2,5 13,-4-2,-3 1,-1 2,-3 0,-3 1,-1 1,5 55,-15-66,-2 0,-1-1,-3 1,-2 0,-2 0,-2-1,-1 0,-3 0,-4 6,-18 40,-4-1,-4-2,-44 69,-168 238,223-350,-42 61,17-25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9:10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725 51,'0'0,"0"-1,0 1,0 0,0 0,0-1,0 1,0 0,-1 0,1-1,0 1,0 0,0 0,-1-1,1 1,0 0,0 0,-1 0,1 0,0-1,0 1,-1 0,1 0,0 0,-1 0,1 0,0 0,0 0,-1 0,1 0,0 0,-1 0,1 0,0 0,-1 0,1 0,0 0,0 0,-1 0,1 0,0 0,-1 0,1 1,0-1,0 0,-1 0,1 0,0 1,-16 7,-1 7,1 0,0 2,1 0,1 1,0 0,1 3,-2-1,-41 60,4 3,3 1,5 3,-2 13,23-46,3 2,2 1,3 0,2 1,3 0,2 1,2 26,5-61,2 0,0 0,2 0,1-1,0 1,2-1,1 0,0 0,2-1,4 6,-6-13,1-1,1 0,1 0,-1-1,2-1,0 0,1 0,0-1,0 0,1-2,1 1,0-1,0-1,0 0,7 1,5 0,-1-1,1-1,0-1,0-1,1-2,0 0,0-2,-1-1,1-1,26-5,-13 0,0-2,-1-1,0-3,0-1,-1-2,34-18,-42 16,0-1,-2-2,0 0,-1-2,-1-1,-1-2,-1 0,-1-1,-2-1,-1-1,0-1,-3-1,4-10,-6 10,-2-1,-1 0,-1-1,-2 0,-1-1,-2 0,-1 0,-2 0,-1-1,-2 1,-1-1,-1 1,-6-28,4 41,-1 0,0 0,-1 1,-2 0,0 0,0 0,-2 1,0 1,-2-1,1 2,-2 0,0 0,-1 1,-1 1,0 0,-1 1,0 1,-1 0,-1 1,0 1,-15-6,-1 1,-1 2,0 2,-1 1,0 2,0 1,-1 2,0 1,0 2,0 2,0 1,0 2,1 1,-1 2,1 2,0 1,-21 9,-4 7</inkml:trace>
  <inkml:trace contextRef="#ctx0" brushRef="#br0" timeOffset="731.753">1529 1,'0'0,"-5"4,-48 37,3 3,1 2,-40 50,41-44,-214 242,-76 128,-247 392,535-741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9:08.9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1 170,'14'-15,"0"1,2 0,-1 1,2 0,0 1,0 1,1 1,1 1,-1 0,2 1,7-1,-1 1,1 1,0 1,1 1,-1 2,1 0,3 2,-20 1,-1 0,1 1,-1 0,1 1,-1 0,0 0,0 1,0 0,6 4,-11-5,-1 1,1-1,-1 1,1 1,-1-1,0 1,0-1,0 1,-1 0,1 0,-1 1,0-1,0 1,-1 0,1 0,-1-1,0 1,0 1,0 1,0 6,0 0,-1 0,0 0,-1 0,0 0,-1 0,-1 0,0 0,0 0,-1-1,-1 1,0-1,-6 12,-11 20,-2 1,-2-2,-2-2,21-31,-23 34,55-32,-14-6,-2 0</inkml:trace>
  <inkml:trace contextRef="#ctx0" brushRef="#br0" timeOffset="374.003">484 1389,'0'0,"0"0,0 0,0 0,0 0,0 0,1 0,1 0,0 0</inkml:trace>
  <inkml:trace contextRef="#ctx0" brushRef="#br0" timeOffset="1002.358">1294 432,'37'2,"32"5,11 1,0-5,0-3,-1-3,1-4,-1-3,-1-4,0-4,2-3,-53 12</inkml:trace>
  <inkml:trace contextRef="#ctx0" brushRef="#br0" timeOffset="1373.697">1330 1034,'0'0,"0"0,1-1,5-2,7-1,10-1,12-1,18 1,15-2,8-1,2-1,1 1,2 0,0 2,-2 2,-3 0,-14 1,-18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11T19:04:31.1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12368 8196 6081 0 0,'6'-23'5123'0'0,"20"-2"-5166"0"0,-10 12 8 0 0,68-42-31 0 0,164-124 726 0 0,12-54 551 0 0,-108 62-588 0 0,23-81-397 0 0,-132 180 111 0 0,-3-2 1 0 0,25-67-338 0 0,-3-28 369 0 0,19-143-16 0 0,-38 133 175 0 0,19-170-528 0 0,-1-62 372 0 0,-43 284-190 0 0,-6 0-1 0 0,-5-48-181 0 0,-8-259 433 0 0,-27 138-114 0 0,11 80-186 0 0,-12-101 268 0 0,-19 50-264 0 0,-4 67 44 0 0,-26-16 42 0 0,58 173-168 0 0,-1 0 1 0 0,-3 1-1 0 0,-1 1 0 0 0,-9-10-55 0 0,-32-53 22 0 0,-175-239 33 0 0,119 194-81 0 0,-7 6 0 0 0,-5 5 1 0 0,-132-101 25 0 0,142 133-54 0 0,-6 6 1 0 0,-106-60 53 0 0,-207-116-5 0 0,85 82 303 0 0,230 130-314 0 0,-2 6 1 0 0,-3 5 0 0 0,-49-8 15 0 0,-411-114 96 0 0,93 31-76 0 0,14 16 66 0 0,-48-22-46 0 0,345 103-227 0 0,-1 9 0 0 0,-2 8 0 0 0,-38 5 187 0 0,-26 14 33 0 0,-173 4-373 0 0,-103 37 270 0 0,263 4-166 0 0,2 12 0 0 0,-79 31 236 0 0,233-51 13 0 0,-510 80 54 0 0,454-67-255 0 0,2 7 0 0 0,-116 50 188 0 0,-144 81 36 0 0,-89 18-6 0 0,144-26-132 0 0,32-17 96 0 0,67-24-178 0 0,-93 68 184 0 0,47-23 84 0 0,5 6-201 0 0,129-71 272 0 0,-31-31-115 0 0,150-57-90 0 0,-486 132 109 0 0,448-127-103 0 0,103-25-15 0 0,1 0-5 0 0,0 0-26 0 0,0 0 7 0 0,0 0 24 0 0,0 0 39 0 0,0 0 11 0 0,0 0 27 0 0,0 0 52 0 0,0 0-13 0 0,0 0-37 0 0,0 0-2 0 0,0 0 21 0 0,0 0-12 0 0,0 0 20 0 0,0 0-27 0 0,-7 0-2292 0 0,3 0-6360 0 0,-2 1 6917 0 0,4 1-723 0 0</inkml:trace>
  <inkml:trace contextRef="#ctx0" brushRef="#br0" timeOffset="1413">754 1360 2780 0 0,'0'0'1048'0'0,"-11"4"1511"0"0,-31 39-1421 0 0,-80 103 773 0 0,34-36-1326 0 0,7 3 0 0 0,-34 64-585 0 0,-91 76 1108 0 0,176-208-1350 0 0,23-33 166 0 0,-45 44 762 0 0,60-61 240 0 0,40-10-1500 0 0,192 33 704 0 0,19 26 308 0 0,1-12-1 0 0,32-9-437 0 0,-193-18-446 0 0,1 5-1 0 0,91 21 447 0 0,-189-30 62 0 0,-2-1 56 0 0,0 0 94 0 0,0 0-23 0 0,0 0-272 0 0,0 0-176 0 0,0 0-20 0 0,0 0-48 0 0,0 0-166 0 0,21-22-5958 0 0,-4 5 2608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7:23.7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3935 55,'-17'-3,"-105"-18,-79-4,135 21,-1 3,0 3,-61 9,37 5,2 4,0 3,1 5,-29 15,-335 160,-163 118,494-249,4 6,3 5,-96 91,47-12,8 6,7 7,-31 58,124-157,3 2,3 2,4 2,-1 12,29-57,3 2,1-1,1 2,3-1,1 1,1 1,3-1,1 1,2 0,4 26,-3-66,0-1,0 0,0 1,0-1,0 1,0-1,0 1,0-1,0 1,0-1,0 0,1 1,-1-1,0 1,0-1,0 1,1-1,-1 0,0 1,0-1,1 0,-1 1,0-1,1 0,-1 1,1-1,10-4,2-1,-12 5,0 0,1-1,-1 1,1-1,-1 1,1-1,-1 1,0-1,1 0,-1 0,0 1,0-1,0 0,0 0,1-1,-2 0,0 0,0 0,0 1,0-1,0 0,0 0,-1 0,1 1,-1-1,1 0,-1 0,0 1,1-1,-2 0,-21-51,-3 2,-6-7,-21-41,27 48,9 20,1-1,2-1,-7-27,18 46,8 20,9 23,48 167,-30-90,7 21,16 100,-55-227,0 0,0 0,0 0,0 0,0 1,0-1,0 0,0 0,0 0,0 0,0 0,0 1,1-1,-1 0,0 0,0 0,0 0,0 0,0 0,1 0,-1 0,0 1,0-1,0 0,0 0,0 0,1 0,-1 0,0 0,0 0,0 0,0 0,1 0,-1 0,0 0,0 0,0 0,0 0,1 0,-1 0,0 0,0-1,0 1,0 0,0 0,1 0,-1 0,0 0,12-7,-9 5,101-77,-4-4,39-45,78-86,0-21,-155 165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7:30.8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0 753,'16'-18,"-11"10,33-35,3 1,22-17,95-73,-92 77,38-30,3 5,4 3,-74 55,0 0,2 3,0 1,0 2,2 1,0 3,1 1,13-1,-37 9,0 1,0 1,0 1,0 0,0 1,0 1,13 3,-24-3,-1-1,0 1,0 0,0 0,0 1,0 0,-1 0,1 0,-1 1,0 0,0 0,0 0,0 0,-1 1,0 0,0 0,0 0,0 0,-1 1,0 0,0-1,-1 1,1 2,1 5,-2-1,0 1,0 0,-1 0,-1-1,0 1,-1 0,0 0,-1 0,0-1,-1 1,-1-1,0 0,0 0,-1 0,-2 1,-10 21,-2-1,-1 0,-2-2,-20 24,-88 93,-24 13,-16 17,96-98,76-80,0-1,0 1,0-1,0 1,0 0,-1 0,1 0,0 0,0 0,0 0,0 0,0 1,0-1,0 1,0-1,0 1,1 0,16 4,-1 1,0 1,-1 1,1 0,13 10,18 13,11 12,-39-27,0 0,-1 2,-1 0,-1 1,-1 1,0 1,-2 0,0 1,-1 0,-2 2,0-1,-1 2,-2-1,0 1,-2 1,0 5,5 34,7 35,-15-86,0 0,2 0,-1 0,1-1,8 12,-6-13</inkml:trace>
  <inkml:trace contextRef="#ctx0" brushRef="#br0" timeOffset="408.868">2136 2371,'0'0,"0"0,0 0,-4 6,-2 3,1-1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8:55.9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938 1462,'1'1,"0"0,0 0,1 0,-1 0,0 0,1 0,-1-1,1 1,-1 0,1-1,-1 1,1-1,-1 0,1 1,2 0,63 21,2-2,0-4,1-3,1-2,0-4,0-3,55-4,-76-3,0-2,0-2,0-2,-1-3,0-1,-1-3,-1-2,0-2,-2-1,0-3,25-20,-6-1,-3-4,-3-2,5-9,33-40,23-38,-66 73,-4-1,-3-3,-3-1,-2-3,-4-1,20-61,17-46,-77 183,0 0,-1 0,1 0,0-1,0 1,-1-1,1 0,-1 0,1 0,-2 0,-12 4,-203 88,46-18,131-57,76-63,125-122,-113 124,2 2,36-23,-78 60,5-3,1 0,-1 1,1 0,8-3,-17 8,0 0,1 0,-1 0,1 1,-1-1,1 1,-1-1,1 1,-1 0,1 0,0 0,-1 0,1 1,-1-1,1 1,-1-1,1 1,-1 0,0 0,1 0,-1 0,0 0,0 1,2 1,0 1,0 0,0 0,-1 1,0-1,0 1,0 0,0 0,-1 0,0 0,0 0,1 4,3 16,-1-1,-1 5,-3-27,14 125,-4 27,1 17,27 129,-21-195</inkml:trace>
  <inkml:trace contextRef="#ctx0" brushRef="#br0" timeOffset="1098.472">1 940,'3'-6,"7"-12,1 1,0 1,1 0,1 0,1 1,0 1,11-8,14-10,1 2,21-10,-38 24,1 2,0 0,1 2,1 1,0 1,27-7,-49 16,1 0,-1 0,1 0,-1 1,1 0,-1 0,1 0,-1 0,1 1,-1 0,1 0,-1 0,0 0,1 1,-1-1,4 3,-5-1,1 0,0 0,-1 1,0-1,0 1,0-1,0 1,-1 0,1 0,-1 0,0 1,0-1,0 0,-1 1,0-1,0 1,0 1,4 19,-2 1,0 0,-2-1,-1 1,-1 0,-1 0,-3 7,-8 43,-20 63,-33 69,-82 173,94-248,48-118,4-10,0-1,0 1,0 0,1-1,-1 1,1 0,0 0,0 5,2-10,-1 1,0 0,0 0,0-1,1 1,-1 0,0-1,1 1,-1-1,0 1,1 0,-1-1,1 1,-1-1,1 1,-1-1,1 1,0-1,-1 1,1-1,0 0,-1 1,1-1,0 0,-1 0,1 1,0-1,-1 0,1 0,0 0,0 0,-1 0,1 0,0 0,-1 0,1 0,29-4,-26 4,20-6</inkml:trace>
  <inkml:trace contextRef="#ctx0" brushRef="#br0" timeOffset="1503.796">650 2470,'0'0,"0"0,2 6,1 2,0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2BD30-2CB8-4FD7-BF0E-EF3D350137C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6B422-C3A4-45C9-B6F7-EF1779E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44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what actually happens: the “loop of pain”, when we discover our assumptions were wrong, or the data was inadequate, or that we needed to solve a different problem entirely.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11/8/2019 4:25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2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11/8/2019 4:25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33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11/8/2019 4:25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6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8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53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907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79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562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4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2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6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4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8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5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5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7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187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5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When programming, we solve a problem by writing an algorithm</a:t>
            </a:r>
          </a:p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We run data (or input) through that algorithm and get an answer</a:t>
            </a:r>
          </a:p>
          <a:p>
            <a:pPr marL="171430" indent="-171430" defTabSz="914263">
              <a:buFont typeface="Arial" panose="020B0604020202020204" pitchFamily="34" charset="0"/>
              <a:buChar char="•"/>
              <a:defRPr/>
            </a:pPr>
            <a:r>
              <a:rPr lang="en-US"/>
              <a:t>Importantly, we know (or can work out) how to solve that problem</a:t>
            </a:r>
          </a:p>
          <a:p>
            <a:pPr marL="171430" indent="-171430" defTabSz="914263">
              <a:buFont typeface="Arial" panose="020B0604020202020204" pitchFamily="34" charset="0"/>
              <a:buChar char="•"/>
              <a:defRPr/>
            </a:pPr>
            <a:r>
              <a:rPr lang="en-US"/>
              <a:t>What happens when we </a:t>
            </a:r>
            <a:r>
              <a:rPr lang="en-US" i="1"/>
              <a:t>don’t</a:t>
            </a:r>
            <a:r>
              <a:rPr lang="en-US" i="0"/>
              <a:t> know what that algorithm looks like? E.g. is there a bird in the photo, or what is the probability that an applicant will default on a loan?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399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11/8/2019 4:25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71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 defTabSz="914263">
              <a:buFont typeface="Arial" panose="020B0604020202020204" pitchFamily="34" charset="0"/>
              <a:buChar char="•"/>
              <a:defRPr/>
            </a:pPr>
            <a:r>
              <a:rPr lang="en-US"/>
              <a:t>These are the problems machine learning is good at</a:t>
            </a:r>
          </a:p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With machine learning, we solve these problems by flipping it around and providing a whole lot of examples of correct answers and corresponding input, and let the computer decide what that algorithm is</a:t>
            </a:r>
          </a:p>
          <a:p>
            <a:pPr marL="171430" indent="-17143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399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11/8/2019 4:25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What we’re doing is letting the computer build a “model” to describe that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399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11/8/2019 4:25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What’s great about this, is we can use that model in place of the algorithm we would have written, had we known how.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399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11/8/2019 4:25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9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By using the model, we can get predictions</a:t>
            </a:r>
          </a:p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Note: these are predictions - not answers the way we’d think of it</a:t>
            </a:r>
          </a:p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The quality and accuracy of those predictions depends on the techniques and algorithms we used to train the model, and importantly - the data we used to train the model</a:t>
            </a:r>
          </a:p>
          <a:p>
            <a:pPr marL="171430" indent="-171430">
              <a:buFont typeface="Arial" panose="020B0604020202020204" pitchFamily="34" charset="0"/>
              <a:buChar char="•"/>
            </a:pPr>
            <a:r>
              <a:rPr lang="en-US"/>
              <a:t>If you’re using biased data to train the model, you’ll get a biased model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399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11/8/2019 4:25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5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800" dirty="0"/>
              <a:t>system figures out what the person wants based on examples</a:t>
            </a:r>
          </a:p>
          <a:p>
            <a:pPr lvl="1"/>
            <a:r>
              <a:rPr lang="en-US" sz="2800" dirty="0"/>
              <a:t>need to abstract from “training” examples to “test” examples</a:t>
            </a:r>
          </a:p>
          <a:p>
            <a:pPr lvl="1"/>
            <a:r>
              <a:rPr lang="en-US" sz="2800" dirty="0"/>
              <a:t>most central issue in ML: generalization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6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idealized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sure to include the notion of exploring data / visualizing data 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Sometimes ML isn’t even needed based upon exploration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11/8/2019 4:25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5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6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9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1568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3921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8076792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3AA29C-2E9C-964A-B581-B46459F2EC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87575" y="1479235"/>
            <a:ext cx="9419208" cy="430887"/>
          </a:xfrm>
        </p:spPr>
        <p:txBody>
          <a:bodyPr lIns="27432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79ABC1B-B7F3-704D-B5D6-664F33BD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DEE8D0-E922-FD45-8DFA-8A15BCC80ED5}"/>
              </a:ext>
            </a:extLst>
          </p:cNvPr>
          <p:cNvSpPr/>
          <p:nvPr userDrawn="1"/>
        </p:nvSpPr>
        <p:spPr bwMode="auto">
          <a:xfrm>
            <a:off x="-1" y="1275687"/>
            <a:ext cx="1971675" cy="8413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D7670-E0DC-D44C-955D-B9FA14C6B89D}"/>
              </a:ext>
            </a:extLst>
          </p:cNvPr>
          <p:cNvSpPr/>
          <p:nvPr userDrawn="1"/>
        </p:nvSpPr>
        <p:spPr bwMode="auto">
          <a:xfrm>
            <a:off x="-1" y="1275687"/>
            <a:ext cx="1846054" cy="84139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54B9CF78-A186-D445-9293-DB69239F7C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73694" y="2531630"/>
            <a:ext cx="9419208" cy="430887"/>
          </a:xfrm>
        </p:spPr>
        <p:txBody>
          <a:bodyPr lIns="27432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10D8D3-85A2-B64C-8408-7D796D18CCBE}"/>
              </a:ext>
            </a:extLst>
          </p:cNvPr>
          <p:cNvSpPr/>
          <p:nvPr userDrawn="1"/>
        </p:nvSpPr>
        <p:spPr bwMode="auto">
          <a:xfrm>
            <a:off x="-13882" y="2328082"/>
            <a:ext cx="1971675" cy="8413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37222B-CE0A-5A4F-B112-13E6FAF0ACA7}"/>
              </a:ext>
            </a:extLst>
          </p:cNvPr>
          <p:cNvSpPr/>
          <p:nvPr userDrawn="1"/>
        </p:nvSpPr>
        <p:spPr bwMode="auto">
          <a:xfrm>
            <a:off x="-13882" y="2328082"/>
            <a:ext cx="1846054" cy="84139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A94A1737-6C13-254B-81C7-AE1A183586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3694" y="3584025"/>
            <a:ext cx="9419208" cy="430887"/>
          </a:xfrm>
        </p:spPr>
        <p:txBody>
          <a:bodyPr lIns="27432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3F92D6-00CD-D440-A6C8-E7B5C9FC5F18}"/>
              </a:ext>
            </a:extLst>
          </p:cNvPr>
          <p:cNvSpPr/>
          <p:nvPr userDrawn="1"/>
        </p:nvSpPr>
        <p:spPr bwMode="auto">
          <a:xfrm>
            <a:off x="-13882" y="3380477"/>
            <a:ext cx="1971675" cy="8413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D3FC8B-DA32-6947-BC78-5E97FCB0F35A}"/>
              </a:ext>
            </a:extLst>
          </p:cNvPr>
          <p:cNvSpPr/>
          <p:nvPr userDrawn="1"/>
        </p:nvSpPr>
        <p:spPr bwMode="auto">
          <a:xfrm>
            <a:off x="-13882" y="3380477"/>
            <a:ext cx="1846054" cy="84139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7E4DE122-B7D9-E24C-9C45-BB9068A105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73694" y="4636420"/>
            <a:ext cx="9419208" cy="430887"/>
          </a:xfrm>
        </p:spPr>
        <p:txBody>
          <a:bodyPr lIns="27432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309DA8-D206-7347-A135-B6D3722260E4}"/>
              </a:ext>
            </a:extLst>
          </p:cNvPr>
          <p:cNvSpPr/>
          <p:nvPr userDrawn="1"/>
        </p:nvSpPr>
        <p:spPr bwMode="auto">
          <a:xfrm>
            <a:off x="-13882" y="4432872"/>
            <a:ext cx="1971675" cy="8413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8936C0-EEED-1C4F-8276-54E23EBD9F29}"/>
              </a:ext>
            </a:extLst>
          </p:cNvPr>
          <p:cNvSpPr/>
          <p:nvPr userDrawn="1"/>
        </p:nvSpPr>
        <p:spPr bwMode="auto">
          <a:xfrm>
            <a:off x="-13882" y="4432872"/>
            <a:ext cx="1846054" cy="84139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71748D1-F059-1543-A6CA-B1FA05354CF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73694" y="5694285"/>
            <a:ext cx="9419208" cy="430887"/>
          </a:xfrm>
        </p:spPr>
        <p:txBody>
          <a:bodyPr lIns="27432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EB8D59-47DA-6849-A0FA-9AAB4F9EA41A}"/>
              </a:ext>
            </a:extLst>
          </p:cNvPr>
          <p:cNvSpPr/>
          <p:nvPr userDrawn="1"/>
        </p:nvSpPr>
        <p:spPr bwMode="auto">
          <a:xfrm>
            <a:off x="-13882" y="5490737"/>
            <a:ext cx="1971675" cy="84139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6CDEA1-4537-7240-9574-90F4D15E037D}"/>
              </a:ext>
            </a:extLst>
          </p:cNvPr>
          <p:cNvSpPr/>
          <p:nvPr userDrawn="1"/>
        </p:nvSpPr>
        <p:spPr bwMode="auto">
          <a:xfrm>
            <a:off x="-13882" y="5490737"/>
            <a:ext cx="1846054" cy="84139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 Placeholder 54">
            <a:extLst>
              <a:ext uri="{FF2B5EF4-FFF2-40B4-BE49-F238E27FC236}">
                <a16:creationId xmlns:a16="http://schemas.microsoft.com/office/drawing/2014/main" id="{00691BC6-2734-5447-AF2B-AD3F0A2E177C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514755" y="1237478"/>
            <a:ext cx="914400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5" name="Content Placeholder 54">
            <a:extLst>
              <a:ext uri="{FF2B5EF4-FFF2-40B4-BE49-F238E27FC236}">
                <a16:creationId xmlns:a16="http://schemas.microsoft.com/office/drawing/2014/main" id="{0261FCE4-0153-AA41-8A4B-7E891905315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14755" y="2291577"/>
            <a:ext cx="914400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7" name="Content Placeholder 54">
            <a:extLst>
              <a:ext uri="{FF2B5EF4-FFF2-40B4-BE49-F238E27FC236}">
                <a16:creationId xmlns:a16="http://schemas.microsoft.com/office/drawing/2014/main" id="{10F51166-450A-3046-BA60-836128B08EF0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514755" y="3346061"/>
            <a:ext cx="914400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Content Placeholder 54">
            <a:extLst>
              <a:ext uri="{FF2B5EF4-FFF2-40B4-BE49-F238E27FC236}">
                <a16:creationId xmlns:a16="http://schemas.microsoft.com/office/drawing/2014/main" id="{F4AF0A26-9E61-7C45-9AA7-32AC517B725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528636" y="4397550"/>
            <a:ext cx="914400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9" name="Content Placeholder 54">
            <a:extLst>
              <a:ext uri="{FF2B5EF4-FFF2-40B4-BE49-F238E27FC236}">
                <a16:creationId xmlns:a16="http://schemas.microsoft.com/office/drawing/2014/main" id="{0D90AC19-C147-F14C-BD66-E80B3BE898B6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28636" y="5452064"/>
            <a:ext cx="914400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182389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8954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57201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369332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1" y="1866901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8413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1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3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2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FE9B-C952-4BF9-BBD8-F1B5DB6EB55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1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emf"/><Relationship Id="rId5" Type="http://schemas.openxmlformats.org/officeDocument/2006/relationships/customXml" Target="../ink/ink3.xml"/><Relationship Id="rId4" Type="http://schemas.openxmlformats.org/officeDocument/2006/relationships/image" Target="../media/image3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microsoft.com/office/2007/relationships/hdphoto" Target="../media/hdphoto5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2.wdp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4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customXml" Target="../ink/ink4.xml"/><Relationship Id="rId4" Type="http://schemas.openxmlformats.org/officeDocument/2006/relationships/image" Target="../media/image2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5" Type="http://schemas.openxmlformats.org/officeDocument/2006/relationships/customXml" Target="../ink/ink6.xml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8.xml"/><Relationship Id="rId10" Type="http://schemas.openxmlformats.org/officeDocument/2006/relationships/customXml" Target="../ink/ink11.xml"/><Relationship Id="rId4" Type="http://schemas.openxmlformats.org/officeDocument/2006/relationships/image" Target="NULL"/><Relationship Id="rId9" Type="http://schemas.openxmlformats.org/officeDocument/2006/relationships/customXml" Target="../ink/ink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user_guide.html" TargetMode="External"/><Relationship Id="rId7" Type="http://schemas.openxmlformats.org/officeDocument/2006/relationships/image" Target="../media/image2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14.xml"/><Relationship Id="rId10" Type="http://schemas.openxmlformats.org/officeDocument/2006/relationships/customXml" Target="../ink/ink17.xml"/><Relationship Id="rId4" Type="http://schemas.openxmlformats.org/officeDocument/2006/relationships/image" Target="NULL"/><Relationship Id="rId9" Type="http://schemas.openxmlformats.org/officeDocument/2006/relationships/customXml" Target="../ink/ink1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33.png"/><Relationship Id="rId3" Type="http://schemas.openxmlformats.org/officeDocument/2006/relationships/image" Target="../media/image25.svg"/><Relationship Id="rId7" Type="http://schemas.openxmlformats.org/officeDocument/2006/relationships/image" Target="../media/image30.png"/><Relationship Id="rId12" Type="http://schemas.openxmlformats.org/officeDocument/2006/relationships/customXml" Target="../ink/ink2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32.png"/><Relationship Id="rId5" Type="http://schemas.openxmlformats.org/officeDocument/2006/relationships/image" Target="../media/image290.png"/><Relationship Id="rId15" Type="http://schemas.openxmlformats.org/officeDocument/2006/relationships/image" Target="../media/image34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31.png"/><Relationship Id="rId14" Type="http://schemas.openxmlformats.org/officeDocument/2006/relationships/customXml" Target="../ink/ink2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25.xml"/><Relationship Id="rId10" Type="http://schemas.openxmlformats.org/officeDocument/2006/relationships/customXml" Target="../ink/ink28.xml"/><Relationship Id="rId4" Type="http://schemas.openxmlformats.org/officeDocument/2006/relationships/image" Target="NULL"/><Relationship Id="rId9" Type="http://schemas.openxmlformats.org/officeDocument/2006/relationships/customXml" Target="../ink/ink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43AB-676E-4441-9AA1-D835E3777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Cloud Scale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A5C14-7AEF-432C-A48F-DF1D71238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An Overview of Machine Learning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4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BA3-63C0-8041-A75A-851ABE1C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7C7A6-16AA-8B48-BAEC-11E129E10BD3}"/>
              </a:ext>
            </a:extLst>
          </p:cNvPr>
          <p:cNvSpPr/>
          <p:nvPr/>
        </p:nvSpPr>
        <p:spPr bwMode="auto">
          <a:xfrm>
            <a:off x="1610848" y="1816449"/>
            <a:ext cx="3875348" cy="19969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CBF8A-8F01-5341-8AF6-10DEADC82E43}"/>
              </a:ext>
            </a:extLst>
          </p:cNvPr>
          <p:cNvCxnSpPr>
            <a:cxnSpLocks/>
          </p:cNvCxnSpPr>
          <p:nvPr/>
        </p:nvCxnSpPr>
        <p:spPr>
          <a:xfrm>
            <a:off x="471780" y="2448127"/>
            <a:ext cx="11390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1EF427-E3BD-C44C-B752-CCF004BD7261}"/>
              </a:ext>
            </a:extLst>
          </p:cNvPr>
          <p:cNvCxnSpPr>
            <a:cxnSpLocks/>
          </p:cNvCxnSpPr>
          <p:nvPr/>
        </p:nvCxnSpPr>
        <p:spPr>
          <a:xfrm>
            <a:off x="471780" y="3288725"/>
            <a:ext cx="11390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0D9E70-E7C6-1F44-9C10-616F01987B8F}"/>
              </a:ext>
            </a:extLst>
          </p:cNvPr>
          <p:cNvCxnSpPr>
            <a:cxnSpLocks/>
          </p:cNvCxnSpPr>
          <p:nvPr/>
        </p:nvCxnSpPr>
        <p:spPr>
          <a:xfrm>
            <a:off x="5486196" y="2868975"/>
            <a:ext cx="11390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88C863-137C-E441-896D-785300182C01}"/>
              </a:ext>
            </a:extLst>
          </p:cNvPr>
          <p:cNvSpPr txBox="1"/>
          <p:nvPr/>
        </p:nvSpPr>
        <p:spPr>
          <a:xfrm>
            <a:off x="5573355" y="2537585"/>
            <a:ext cx="85198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2938B-FB53-3A41-8728-4FE88A2C938D}"/>
              </a:ext>
            </a:extLst>
          </p:cNvPr>
          <p:cNvSpPr txBox="1"/>
          <p:nvPr/>
        </p:nvSpPr>
        <p:spPr>
          <a:xfrm>
            <a:off x="471779" y="2941702"/>
            <a:ext cx="768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A18B0-C20E-2042-966F-C9F6289E1A55}"/>
              </a:ext>
            </a:extLst>
          </p:cNvPr>
          <p:cNvSpPr txBox="1"/>
          <p:nvPr/>
        </p:nvSpPr>
        <p:spPr>
          <a:xfrm>
            <a:off x="286278" y="2109243"/>
            <a:ext cx="11390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07798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">
        <p159:morph option="byObject"/>
      </p:transition>
    </mc:Choice>
    <mc:Fallback xmlns="">
      <p:transition spd="slow" advTm="1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BA3-63C0-8041-A75A-851ABE1C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7C7A6-16AA-8B48-BAEC-11E129E10BD3}"/>
              </a:ext>
            </a:extLst>
          </p:cNvPr>
          <p:cNvSpPr/>
          <p:nvPr/>
        </p:nvSpPr>
        <p:spPr bwMode="auto">
          <a:xfrm>
            <a:off x="1610848" y="1816449"/>
            <a:ext cx="3875348" cy="19969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CBF8A-8F01-5341-8AF6-10DEADC82E43}"/>
              </a:ext>
            </a:extLst>
          </p:cNvPr>
          <p:cNvCxnSpPr>
            <a:cxnSpLocks/>
          </p:cNvCxnSpPr>
          <p:nvPr/>
        </p:nvCxnSpPr>
        <p:spPr>
          <a:xfrm>
            <a:off x="471780" y="2448127"/>
            <a:ext cx="11390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1EF427-E3BD-C44C-B752-CCF004BD7261}"/>
              </a:ext>
            </a:extLst>
          </p:cNvPr>
          <p:cNvCxnSpPr>
            <a:cxnSpLocks/>
          </p:cNvCxnSpPr>
          <p:nvPr/>
        </p:nvCxnSpPr>
        <p:spPr>
          <a:xfrm>
            <a:off x="471780" y="3288725"/>
            <a:ext cx="11390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0D9E70-E7C6-1F44-9C10-616F01987B8F}"/>
              </a:ext>
            </a:extLst>
          </p:cNvPr>
          <p:cNvCxnSpPr>
            <a:cxnSpLocks/>
          </p:cNvCxnSpPr>
          <p:nvPr/>
        </p:nvCxnSpPr>
        <p:spPr>
          <a:xfrm>
            <a:off x="5486196" y="3537443"/>
            <a:ext cx="11390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6A28B-D519-354A-B146-97D09E86A87F}"/>
              </a:ext>
            </a:extLst>
          </p:cNvPr>
          <p:cNvSpPr/>
          <p:nvPr/>
        </p:nvSpPr>
        <p:spPr bwMode="auto">
          <a:xfrm>
            <a:off x="6625264" y="2910283"/>
            <a:ext cx="3875348" cy="19969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FC331B-D7A6-0D48-96ED-0793A599223A}"/>
              </a:ext>
            </a:extLst>
          </p:cNvPr>
          <p:cNvCxnSpPr>
            <a:cxnSpLocks/>
          </p:cNvCxnSpPr>
          <p:nvPr/>
        </p:nvCxnSpPr>
        <p:spPr>
          <a:xfrm>
            <a:off x="5486196" y="4382560"/>
            <a:ext cx="11390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E5B628-5346-A540-A3A1-09E22F661DD0}"/>
              </a:ext>
            </a:extLst>
          </p:cNvPr>
          <p:cNvCxnSpPr>
            <a:cxnSpLocks/>
          </p:cNvCxnSpPr>
          <p:nvPr/>
        </p:nvCxnSpPr>
        <p:spPr>
          <a:xfrm>
            <a:off x="10500612" y="3907487"/>
            <a:ext cx="11390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C317A9-0FD5-C648-AB15-D018A0949F8E}"/>
              </a:ext>
            </a:extLst>
          </p:cNvPr>
          <p:cNvSpPr txBox="1"/>
          <p:nvPr/>
        </p:nvSpPr>
        <p:spPr>
          <a:xfrm>
            <a:off x="10587771" y="3478207"/>
            <a:ext cx="13332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Predictions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5D89AC-6CF9-9945-AE89-0F44DA3BDAB7}"/>
              </a:ext>
            </a:extLst>
          </p:cNvPr>
          <p:cNvSpPr txBox="1"/>
          <p:nvPr/>
        </p:nvSpPr>
        <p:spPr>
          <a:xfrm>
            <a:off x="5566737" y="4035537"/>
            <a:ext cx="6875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/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7D884F-F52A-6F41-B0FB-0B056995D9E3}"/>
              </a:ext>
            </a:extLst>
          </p:cNvPr>
          <p:cNvSpPr txBox="1"/>
          <p:nvPr/>
        </p:nvSpPr>
        <p:spPr>
          <a:xfrm>
            <a:off x="5573355" y="3182350"/>
            <a:ext cx="85198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258229-E76A-A84C-9868-E0BC690DCC87}"/>
              </a:ext>
            </a:extLst>
          </p:cNvPr>
          <p:cNvSpPr txBox="1"/>
          <p:nvPr/>
        </p:nvSpPr>
        <p:spPr>
          <a:xfrm>
            <a:off x="471779" y="2941702"/>
            <a:ext cx="768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/>
              <a:t>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A91998-0ED2-884C-85DA-7B728F84F6CD}"/>
              </a:ext>
            </a:extLst>
          </p:cNvPr>
          <p:cNvSpPr txBox="1"/>
          <p:nvPr/>
        </p:nvSpPr>
        <p:spPr>
          <a:xfrm>
            <a:off x="286278" y="2109243"/>
            <a:ext cx="11390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589561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91FE-1655-4E6A-B843-06DDD352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sz="4400"/>
              <a:t>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B54C08-7F41-467E-AC8F-BDC78AC11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573133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46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989-0242-4339-8BCC-9CB0DF1B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14:cNvPr>
              <p14:cNvContentPartPr/>
              <p14:nvPr/>
            </p14:nvContentPartPr>
            <p14:xfrm>
              <a:off x="2470583" y="1481714"/>
              <a:ext cx="7250833" cy="4567281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583" y="1445711"/>
                <a:ext cx="7322474" cy="46389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12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989-0242-4339-8BCC-9CB0DF1B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14:cNvPr>
              <p14:cNvContentPartPr/>
              <p14:nvPr/>
            </p14:nvContentPartPr>
            <p14:xfrm>
              <a:off x="2470583" y="1481714"/>
              <a:ext cx="7250833" cy="4567281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583" y="1445711"/>
                <a:ext cx="7322474" cy="4638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35E267B-9417-4BAA-997B-B8D722A8B6C2}"/>
                  </a:ext>
                </a:extLst>
              </p14:cNvPr>
              <p14:cNvContentPartPr/>
              <p14:nvPr/>
            </p14:nvContentPartPr>
            <p14:xfrm>
              <a:off x="5564776" y="701684"/>
              <a:ext cx="4978565" cy="295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35E267B-9417-4BAA-997B-B8D722A8B6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8778" y="665688"/>
                <a:ext cx="5050202" cy="30221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69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B96273-5A46-4E0C-9148-C47AA3EF5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Regression: how much / how many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1E054A-61FC-4B53-9EB0-8F75E177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405"/>
          </a:xfrm>
        </p:spPr>
        <p:txBody>
          <a:bodyPr/>
          <a:lstStyle/>
          <a:p>
            <a:r>
              <a:rPr lang="en-US" dirty="0"/>
              <a:t>When should you use machine learning?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C795B-290A-4EF4-BB5A-9AF1863DBD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Classification: which class does it belong to?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4AFDB-B31C-4E67-8580-559ED5B901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73694" y="3368582"/>
            <a:ext cx="9419208" cy="861774"/>
          </a:xfrm>
        </p:spPr>
        <p:txBody>
          <a:bodyPr/>
          <a:lstStyle/>
          <a:p>
            <a:r>
              <a:rPr lang="en-US" dirty="0"/>
              <a:t>Clustering: are there different groups? which does it belong to?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E45886-5AA1-4F72-8987-DC5FA99A982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Anomaly Detection: is this weird?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BF4D1-A475-41F5-A57B-69FF121F3DF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Recommendation: which option should I choose?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BA15995-0115-4A65-9B16-E7CF0443CBD7}"/>
              </a:ext>
            </a:extLst>
          </p:cNvPr>
          <p:cNvSpPr/>
          <p:nvPr/>
        </p:nvSpPr>
        <p:spPr>
          <a:xfrm>
            <a:off x="1551530" y="1286059"/>
            <a:ext cx="165182" cy="1919918"/>
          </a:xfrm>
          <a:prstGeom prst="leftBrace">
            <a:avLst/>
          </a:prstGeom>
          <a:solidFill>
            <a:schemeClr val="bg1"/>
          </a:solidFill>
          <a:ln w="38100">
            <a:solidFill>
              <a:schemeClr val="accent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A10415C-B96E-4CBF-9B77-BF44BE87E927}"/>
              </a:ext>
            </a:extLst>
          </p:cNvPr>
          <p:cNvSpPr/>
          <p:nvPr/>
        </p:nvSpPr>
        <p:spPr>
          <a:xfrm>
            <a:off x="1517834" y="3392032"/>
            <a:ext cx="198877" cy="2974432"/>
          </a:xfrm>
          <a:prstGeom prst="leftBrace">
            <a:avLst/>
          </a:prstGeom>
          <a:solidFill>
            <a:schemeClr val="bg1"/>
          </a:solidFill>
          <a:ln w="28575">
            <a:solidFill>
              <a:schemeClr val="accent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EB712-3FC3-4A92-9B01-D0EB8404EF00}"/>
              </a:ext>
            </a:extLst>
          </p:cNvPr>
          <p:cNvSpPr txBox="1"/>
          <p:nvPr/>
        </p:nvSpPr>
        <p:spPr>
          <a:xfrm rot="16200000">
            <a:off x="182932" y="1789178"/>
            <a:ext cx="1653787" cy="99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supervised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F1328-6853-4AF6-BF11-2C2F712F59CF}"/>
              </a:ext>
            </a:extLst>
          </p:cNvPr>
          <p:cNvSpPr txBox="1"/>
          <p:nvPr/>
        </p:nvSpPr>
        <p:spPr>
          <a:xfrm rot="16200000">
            <a:off x="113395" y="4344994"/>
            <a:ext cx="1993944" cy="102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unsupervised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047999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B96273-5A46-4E0C-9148-C47AA3EF5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Regression: how much / how many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1E054A-61FC-4B53-9EB0-8F75E177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405"/>
          </a:xfrm>
        </p:spPr>
        <p:txBody>
          <a:bodyPr/>
          <a:lstStyle/>
          <a:p>
            <a:r>
              <a:rPr lang="en-US" dirty="0"/>
              <a:t>When should you use machine learning?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C795B-290A-4EF4-BB5A-9AF1863DBD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Classification: which class does it belong to?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4AFDB-B31C-4E67-8580-559ED5B901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73694" y="3368582"/>
            <a:ext cx="9419208" cy="86177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Clustering: are there different groups? which does it belong to?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E45886-5AA1-4F72-8987-DC5FA99A982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Anomaly Detection: is this weird?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BF4D1-A475-41F5-A57B-69FF121F3DF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Recommendation: which option should I choose?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BA15995-0115-4A65-9B16-E7CF0443CBD7}"/>
              </a:ext>
            </a:extLst>
          </p:cNvPr>
          <p:cNvSpPr/>
          <p:nvPr/>
        </p:nvSpPr>
        <p:spPr>
          <a:xfrm>
            <a:off x="1551530" y="1286059"/>
            <a:ext cx="165182" cy="1919918"/>
          </a:xfrm>
          <a:prstGeom prst="leftBrace">
            <a:avLst/>
          </a:prstGeom>
          <a:solidFill>
            <a:schemeClr val="bg1"/>
          </a:solidFill>
          <a:ln w="38100">
            <a:solidFill>
              <a:schemeClr val="accent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A10415C-B96E-4CBF-9B77-BF44BE87E927}"/>
              </a:ext>
            </a:extLst>
          </p:cNvPr>
          <p:cNvSpPr/>
          <p:nvPr/>
        </p:nvSpPr>
        <p:spPr>
          <a:xfrm>
            <a:off x="1517834" y="3392032"/>
            <a:ext cx="198877" cy="2974432"/>
          </a:xfrm>
          <a:prstGeom prst="leftBrace">
            <a:avLst/>
          </a:prstGeom>
          <a:solidFill>
            <a:schemeClr val="bg1"/>
          </a:solidFill>
          <a:ln w="28575">
            <a:solidFill>
              <a:schemeClr val="accent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EB712-3FC3-4A92-9B01-D0EB8404EF00}"/>
              </a:ext>
            </a:extLst>
          </p:cNvPr>
          <p:cNvSpPr txBox="1"/>
          <p:nvPr/>
        </p:nvSpPr>
        <p:spPr>
          <a:xfrm rot="16200000">
            <a:off x="182932" y="1789178"/>
            <a:ext cx="1653787" cy="99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supervised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F1328-6853-4AF6-BF11-2C2F712F59CF}"/>
              </a:ext>
            </a:extLst>
          </p:cNvPr>
          <p:cNvSpPr txBox="1"/>
          <p:nvPr/>
        </p:nvSpPr>
        <p:spPr>
          <a:xfrm rot="16200000">
            <a:off x="113395" y="4344994"/>
            <a:ext cx="1993944" cy="102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unsupervised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84256246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49DAEC-C1D5-4EB5-9310-E3945213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35" y="211576"/>
            <a:ext cx="11277599" cy="635000"/>
          </a:xfrm>
        </p:spPr>
        <p:txBody>
          <a:bodyPr>
            <a:normAutofit/>
          </a:bodyPr>
          <a:lstStyle/>
          <a:p>
            <a:r>
              <a:rPr lang="en-US"/>
              <a:t>The Model Building Process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958FD5E-F34A-4256-B926-248DE750A745}"/>
              </a:ext>
            </a:extLst>
          </p:cNvPr>
          <p:cNvSpPr/>
          <p:nvPr/>
        </p:nvSpPr>
        <p:spPr bwMode="auto">
          <a:xfrm>
            <a:off x="1417331" y="1668404"/>
            <a:ext cx="1601766" cy="946047"/>
          </a:xfrm>
          <a:custGeom>
            <a:avLst/>
            <a:gdLst>
              <a:gd name="connsiteX0" fmla="*/ 48862 w 1601766"/>
              <a:gd name="connsiteY0" fmla="*/ 869844 h 946047"/>
              <a:gd name="connsiteX1" fmla="*/ 48862 w 1601766"/>
              <a:gd name="connsiteY1" fmla="*/ 869844 h 946047"/>
              <a:gd name="connsiteX2" fmla="*/ 88276 w 1601766"/>
              <a:gd name="connsiteY2" fmla="*/ 798899 h 946047"/>
              <a:gd name="connsiteX3" fmla="*/ 119807 w 1601766"/>
              <a:gd name="connsiteY3" fmla="*/ 720072 h 946047"/>
              <a:gd name="connsiteX4" fmla="*/ 127690 w 1601766"/>
              <a:gd name="connsiteY4" fmla="*/ 657010 h 946047"/>
              <a:gd name="connsiteX5" fmla="*/ 167103 w 1601766"/>
              <a:gd name="connsiteY5" fmla="*/ 562417 h 946047"/>
              <a:gd name="connsiteX6" fmla="*/ 198635 w 1601766"/>
              <a:gd name="connsiteY6" fmla="*/ 491472 h 946047"/>
              <a:gd name="connsiteX7" fmla="*/ 214400 w 1601766"/>
              <a:gd name="connsiteY7" fmla="*/ 459941 h 946047"/>
              <a:gd name="connsiteX8" fmla="*/ 222283 w 1601766"/>
              <a:gd name="connsiteY8" fmla="*/ 436293 h 946047"/>
              <a:gd name="connsiteX9" fmla="*/ 245931 w 1601766"/>
              <a:gd name="connsiteY9" fmla="*/ 404762 h 946047"/>
              <a:gd name="connsiteX10" fmla="*/ 261697 w 1601766"/>
              <a:gd name="connsiteY10" fmla="*/ 381113 h 946047"/>
              <a:gd name="connsiteX11" fmla="*/ 308993 w 1601766"/>
              <a:gd name="connsiteY11" fmla="*/ 333817 h 946047"/>
              <a:gd name="connsiteX12" fmla="*/ 387821 w 1601766"/>
              <a:gd name="connsiteY12" fmla="*/ 278637 h 946047"/>
              <a:gd name="connsiteX13" fmla="*/ 490297 w 1601766"/>
              <a:gd name="connsiteY13" fmla="*/ 199810 h 946047"/>
              <a:gd name="connsiteX14" fmla="*/ 529710 w 1601766"/>
              <a:gd name="connsiteY14" fmla="*/ 176162 h 946047"/>
              <a:gd name="connsiteX15" fmla="*/ 584890 w 1601766"/>
              <a:gd name="connsiteY15" fmla="*/ 160396 h 946047"/>
              <a:gd name="connsiteX16" fmla="*/ 655835 w 1601766"/>
              <a:gd name="connsiteY16" fmla="*/ 105217 h 946047"/>
              <a:gd name="connsiteX17" fmla="*/ 679483 w 1601766"/>
              <a:gd name="connsiteY17" fmla="*/ 97334 h 946047"/>
              <a:gd name="connsiteX18" fmla="*/ 734662 w 1601766"/>
              <a:gd name="connsiteY18" fmla="*/ 81568 h 946047"/>
              <a:gd name="connsiteX19" fmla="*/ 781959 w 1601766"/>
              <a:gd name="connsiteY19" fmla="*/ 57920 h 946047"/>
              <a:gd name="connsiteX20" fmla="*/ 821372 w 1601766"/>
              <a:gd name="connsiteY20" fmla="*/ 50037 h 946047"/>
              <a:gd name="connsiteX21" fmla="*/ 1026324 w 1601766"/>
              <a:gd name="connsiteY21" fmla="*/ 18506 h 946047"/>
              <a:gd name="connsiteX22" fmla="*/ 1294338 w 1601766"/>
              <a:gd name="connsiteY22" fmla="*/ 18506 h 946047"/>
              <a:gd name="connsiteX23" fmla="*/ 1373166 w 1601766"/>
              <a:gd name="connsiteY23" fmla="*/ 65803 h 946047"/>
              <a:gd name="connsiteX24" fmla="*/ 1381048 w 1601766"/>
              <a:gd name="connsiteY24" fmla="*/ 89451 h 946047"/>
              <a:gd name="connsiteX25" fmla="*/ 1412579 w 1601766"/>
              <a:gd name="connsiteY25" fmla="*/ 144630 h 946047"/>
              <a:gd name="connsiteX26" fmla="*/ 1428345 w 1601766"/>
              <a:gd name="connsiteY26" fmla="*/ 223458 h 946047"/>
              <a:gd name="connsiteX27" fmla="*/ 1420462 w 1601766"/>
              <a:gd name="connsiteY27" fmla="*/ 412644 h 946047"/>
              <a:gd name="connsiteX28" fmla="*/ 1373166 w 1601766"/>
              <a:gd name="connsiteY28" fmla="*/ 467824 h 946047"/>
              <a:gd name="connsiteX29" fmla="*/ 1325869 w 1601766"/>
              <a:gd name="connsiteY29" fmla="*/ 491472 h 946047"/>
              <a:gd name="connsiteX30" fmla="*/ 947497 w 1601766"/>
              <a:gd name="connsiteY30" fmla="*/ 515120 h 946047"/>
              <a:gd name="connsiteX31" fmla="*/ 884435 w 1601766"/>
              <a:gd name="connsiteY31" fmla="*/ 523003 h 946047"/>
              <a:gd name="connsiteX32" fmla="*/ 805607 w 1601766"/>
              <a:gd name="connsiteY32" fmla="*/ 530886 h 946047"/>
              <a:gd name="connsiteX33" fmla="*/ 734662 w 1601766"/>
              <a:gd name="connsiteY33" fmla="*/ 554534 h 946047"/>
              <a:gd name="connsiteX34" fmla="*/ 687366 w 1601766"/>
              <a:gd name="connsiteY34" fmla="*/ 570299 h 946047"/>
              <a:gd name="connsiteX35" fmla="*/ 624303 w 1601766"/>
              <a:gd name="connsiteY35" fmla="*/ 617596 h 946047"/>
              <a:gd name="connsiteX36" fmla="*/ 600655 w 1601766"/>
              <a:gd name="connsiteY36" fmla="*/ 633362 h 946047"/>
              <a:gd name="connsiteX37" fmla="*/ 553359 w 1601766"/>
              <a:gd name="connsiteY37" fmla="*/ 680658 h 946047"/>
              <a:gd name="connsiteX38" fmla="*/ 513945 w 1601766"/>
              <a:gd name="connsiteY38" fmla="*/ 743720 h 946047"/>
              <a:gd name="connsiteX39" fmla="*/ 498179 w 1601766"/>
              <a:gd name="connsiteY39" fmla="*/ 767368 h 946047"/>
              <a:gd name="connsiteX40" fmla="*/ 466648 w 1601766"/>
              <a:gd name="connsiteY40" fmla="*/ 814665 h 946047"/>
              <a:gd name="connsiteX41" fmla="*/ 450883 w 1601766"/>
              <a:gd name="connsiteY41" fmla="*/ 869844 h 946047"/>
              <a:gd name="connsiteX42" fmla="*/ 364172 w 1601766"/>
              <a:gd name="connsiteY42" fmla="*/ 925024 h 946047"/>
              <a:gd name="connsiteX43" fmla="*/ 332641 w 1601766"/>
              <a:gd name="connsiteY43" fmla="*/ 940789 h 946047"/>
              <a:gd name="connsiteX44" fmla="*/ 96159 w 1601766"/>
              <a:gd name="connsiteY44" fmla="*/ 925024 h 946047"/>
              <a:gd name="connsiteX45" fmla="*/ 48862 w 1601766"/>
              <a:gd name="connsiteY45" fmla="*/ 885610 h 946047"/>
              <a:gd name="connsiteX46" fmla="*/ 1566 w 1601766"/>
              <a:gd name="connsiteY46" fmla="*/ 846196 h 946047"/>
              <a:gd name="connsiteX47" fmla="*/ 1566 w 1601766"/>
              <a:gd name="connsiteY47" fmla="*/ 822548 h 946047"/>
              <a:gd name="connsiteX48" fmla="*/ 1601766 w 1601766"/>
              <a:gd name="connsiteY48" fmla="*/ 428410 h 94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01766" h="946047">
                <a:moveTo>
                  <a:pt x="48862" y="869844"/>
                </a:moveTo>
                <a:lnTo>
                  <a:pt x="48862" y="869844"/>
                </a:lnTo>
                <a:cubicBezTo>
                  <a:pt x="62000" y="846196"/>
                  <a:pt x="78777" y="824229"/>
                  <a:pt x="88276" y="798899"/>
                </a:cubicBezTo>
                <a:cubicBezTo>
                  <a:pt x="122330" y="708090"/>
                  <a:pt x="68265" y="771614"/>
                  <a:pt x="119807" y="720072"/>
                </a:cubicBezTo>
                <a:cubicBezTo>
                  <a:pt x="122435" y="699051"/>
                  <a:pt x="121603" y="677301"/>
                  <a:pt x="127690" y="657010"/>
                </a:cubicBezTo>
                <a:cubicBezTo>
                  <a:pt x="137505" y="624292"/>
                  <a:pt x="167103" y="562417"/>
                  <a:pt x="167103" y="562417"/>
                </a:cubicBezTo>
                <a:cubicBezTo>
                  <a:pt x="180098" y="497446"/>
                  <a:pt x="164461" y="546150"/>
                  <a:pt x="198635" y="491472"/>
                </a:cubicBezTo>
                <a:cubicBezTo>
                  <a:pt x="204863" y="481507"/>
                  <a:pt x="209771" y="470742"/>
                  <a:pt x="214400" y="459941"/>
                </a:cubicBezTo>
                <a:cubicBezTo>
                  <a:pt x="217673" y="452304"/>
                  <a:pt x="218161" y="443507"/>
                  <a:pt x="222283" y="436293"/>
                </a:cubicBezTo>
                <a:cubicBezTo>
                  <a:pt x="228801" y="424886"/>
                  <a:pt x="238295" y="415453"/>
                  <a:pt x="245931" y="404762"/>
                </a:cubicBezTo>
                <a:cubicBezTo>
                  <a:pt x="251438" y="397053"/>
                  <a:pt x="255403" y="388194"/>
                  <a:pt x="261697" y="381113"/>
                </a:cubicBezTo>
                <a:cubicBezTo>
                  <a:pt x="276509" y="364449"/>
                  <a:pt x="291157" y="347195"/>
                  <a:pt x="308993" y="333817"/>
                </a:cubicBezTo>
                <a:cubicBezTo>
                  <a:pt x="355682" y="298799"/>
                  <a:pt x="329592" y="317456"/>
                  <a:pt x="387821" y="278637"/>
                </a:cubicBezTo>
                <a:cubicBezTo>
                  <a:pt x="422250" y="226993"/>
                  <a:pt x="396823" y="258231"/>
                  <a:pt x="490297" y="199810"/>
                </a:cubicBezTo>
                <a:cubicBezTo>
                  <a:pt x="503289" y="191690"/>
                  <a:pt x="514978" y="180371"/>
                  <a:pt x="529710" y="176162"/>
                </a:cubicBezTo>
                <a:cubicBezTo>
                  <a:pt x="548103" y="170907"/>
                  <a:pt x="566912" y="166933"/>
                  <a:pt x="584890" y="160396"/>
                </a:cubicBezTo>
                <a:cubicBezTo>
                  <a:pt x="635573" y="141965"/>
                  <a:pt x="604105" y="144014"/>
                  <a:pt x="655835" y="105217"/>
                </a:cubicBezTo>
                <a:cubicBezTo>
                  <a:pt x="662482" y="100232"/>
                  <a:pt x="671494" y="99617"/>
                  <a:pt x="679483" y="97334"/>
                </a:cubicBezTo>
                <a:cubicBezTo>
                  <a:pt x="697023" y="92323"/>
                  <a:pt x="717649" y="89129"/>
                  <a:pt x="734662" y="81568"/>
                </a:cubicBezTo>
                <a:cubicBezTo>
                  <a:pt x="750769" y="74409"/>
                  <a:pt x="765394" y="63944"/>
                  <a:pt x="781959" y="57920"/>
                </a:cubicBezTo>
                <a:cubicBezTo>
                  <a:pt x="794550" y="53341"/>
                  <a:pt x="808374" y="53286"/>
                  <a:pt x="821372" y="50037"/>
                </a:cubicBezTo>
                <a:cubicBezTo>
                  <a:pt x="950340" y="17795"/>
                  <a:pt x="790557" y="43324"/>
                  <a:pt x="1026324" y="18506"/>
                </a:cubicBezTo>
                <a:cubicBezTo>
                  <a:pt x="1125392" y="-6259"/>
                  <a:pt x="1112403" y="-6079"/>
                  <a:pt x="1294338" y="18506"/>
                </a:cubicBezTo>
                <a:cubicBezTo>
                  <a:pt x="1305698" y="20041"/>
                  <a:pt x="1355167" y="53803"/>
                  <a:pt x="1373166" y="65803"/>
                </a:cubicBezTo>
                <a:cubicBezTo>
                  <a:pt x="1375793" y="73686"/>
                  <a:pt x="1376926" y="82237"/>
                  <a:pt x="1381048" y="89451"/>
                </a:cubicBezTo>
                <a:cubicBezTo>
                  <a:pt x="1404480" y="130457"/>
                  <a:pt x="1403833" y="106730"/>
                  <a:pt x="1412579" y="144630"/>
                </a:cubicBezTo>
                <a:cubicBezTo>
                  <a:pt x="1418604" y="170740"/>
                  <a:pt x="1428345" y="223458"/>
                  <a:pt x="1428345" y="223458"/>
                </a:cubicBezTo>
                <a:cubicBezTo>
                  <a:pt x="1425717" y="286520"/>
                  <a:pt x="1429388" y="350162"/>
                  <a:pt x="1420462" y="412644"/>
                </a:cubicBezTo>
                <a:cubicBezTo>
                  <a:pt x="1419052" y="422517"/>
                  <a:pt x="1381559" y="460830"/>
                  <a:pt x="1373166" y="467824"/>
                </a:cubicBezTo>
                <a:cubicBezTo>
                  <a:pt x="1357394" y="480968"/>
                  <a:pt x="1345533" y="486934"/>
                  <a:pt x="1325869" y="491472"/>
                </a:cubicBezTo>
                <a:cubicBezTo>
                  <a:pt x="1175706" y="526125"/>
                  <a:pt x="1174649" y="509142"/>
                  <a:pt x="947497" y="515120"/>
                </a:cubicBezTo>
                <a:lnTo>
                  <a:pt x="884435" y="523003"/>
                </a:lnTo>
                <a:cubicBezTo>
                  <a:pt x="858189" y="525919"/>
                  <a:pt x="831749" y="527152"/>
                  <a:pt x="805607" y="530886"/>
                </a:cubicBezTo>
                <a:cubicBezTo>
                  <a:pt x="776068" y="535106"/>
                  <a:pt x="763604" y="544010"/>
                  <a:pt x="734662" y="554534"/>
                </a:cubicBezTo>
                <a:cubicBezTo>
                  <a:pt x="719044" y="560213"/>
                  <a:pt x="703131" y="565044"/>
                  <a:pt x="687366" y="570299"/>
                </a:cubicBezTo>
                <a:cubicBezTo>
                  <a:pt x="666345" y="586065"/>
                  <a:pt x="646166" y="603020"/>
                  <a:pt x="624303" y="617596"/>
                </a:cubicBezTo>
                <a:cubicBezTo>
                  <a:pt x="616420" y="622851"/>
                  <a:pt x="607736" y="627068"/>
                  <a:pt x="600655" y="633362"/>
                </a:cubicBezTo>
                <a:cubicBezTo>
                  <a:pt x="583991" y="648174"/>
                  <a:pt x="565176" y="661751"/>
                  <a:pt x="553359" y="680658"/>
                </a:cubicBezTo>
                <a:cubicBezTo>
                  <a:pt x="540221" y="701679"/>
                  <a:pt x="527254" y="722807"/>
                  <a:pt x="513945" y="743720"/>
                </a:cubicBezTo>
                <a:cubicBezTo>
                  <a:pt x="508859" y="751713"/>
                  <a:pt x="498179" y="767368"/>
                  <a:pt x="498179" y="767368"/>
                </a:cubicBezTo>
                <a:cubicBezTo>
                  <a:pt x="473572" y="841199"/>
                  <a:pt x="513883" y="732004"/>
                  <a:pt x="466648" y="814665"/>
                </a:cubicBezTo>
                <a:cubicBezTo>
                  <a:pt x="463220" y="820664"/>
                  <a:pt x="457230" y="861683"/>
                  <a:pt x="450883" y="869844"/>
                </a:cubicBezTo>
                <a:cubicBezTo>
                  <a:pt x="409051" y="923627"/>
                  <a:pt x="416472" y="914564"/>
                  <a:pt x="364172" y="925024"/>
                </a:cubicBezTo>
                <a:cubicBezTo>
                  <a:pt x="353662" y="930279"/>
                  <a:pt x="344386" y="940410"/>
                  <a:pt x="332641" y="940789"/>
                </a:cubicBezTo>
                <a:cubicBezTo>
                  <a:pt x="153421" y="946570"/>
                  <a:pt x="182252" y="953719"/>
                  <a:pt x="96159" y="925024"/>
                </a:cubicBezTo>
                <a:cubicBezTo>
                  <a:pt x="37448" y="885883"/>
                  <a:pt x="109551" y="936185"/>
                  <a:pt x="48862" y="885610"/>
                </a:cubicBezTo>
                <a:cubicBezTo>
                  <a:pt x="33342" y="872676"/>
                  <a:pt x="11435" y="865934"/>
                  <a:pt x="1566" y="846196"/>
                </a:cubicBezTo>
                <a:cubicBezTo>
                  <a:pt x="-1959" y="839146"/>
                  <a:pt x="1566" y="830431"/>
                  <a:pt x="1566" y="822548"/>
                </a:cubicBezTo>
                <a:lnTo>
                  <a:pt x="1601766" y="428410"/>
                </a:lnTo>
              </a:path>
            </a:pathLst>
          </a:cu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BB33842-5222-4051-AE50-73BC9BFB1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171283"/>
              </p:ext>
            </p:extLst>
          </p:nvPr>
        </p:nvGraphicFramePr>
        <p:xfrm>
          <a:off x="2032000" y="90885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DCFF0ED-1A5E-4BAD-96B9-DED447974490}"/>
              </a:ext>
            </a:extLst>
          </p:cNvPr>
          <p:cNvSpPr/>
          <p:nvPr/>
        </p:nvSpPr>
        <p:spPr>
          <a:xfrm>
            <a:off x="5972408" y="3247027"/>
            <a:ext cx="247184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95212C-48DB-4713-8B36-AFFF924C82BA}"/>
              </a:ext>
            </a:extLst>
          </p:cNvPr>
          <p:cNvSpPr/>
          <p:nvPr/>
        </p:nvSpPr>
        <p:spPr>
          <a:xfrm>
            <a:off x="5975614" y="3247027"/>
            <a:ext cx="240772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320086-0FE8-4EAB-A137-D5348E0986A7}"/>
              </a:ext>
            </a:extLst>
          </p:cNvPr>
          <p:cNvSpPr/>
          <p:nvPr/>
        </p:nvSpPr>
        <p:spPr>
          <a:xfrm>
            <a:off x="5975614" y="3247027"/>
            <a:ext cx="240772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B0BD5-DCC8-4178-B3B3-27D8C197E82E}"/>
              </a:ext>
            </a:extLst>
          </p:cNvPr>
          <p:cNvSpPr/>
          <p:nvPr/>
        </p:nvSpPr>
        <p:spPr>
          <a:xfrm>
            <a:off x="5975614" y="3247027"/>
            <a:ext cx="240772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6956-A4F0-4A01-96CF-D5AD2AA88785}"/>
              </a:ext>
            </a:extLst>
          </p:cNvPr>
          <p:cNvSpPr/>
          <p:nvPr/>
        </p:nvSpPr>
        <p:spPr>
          <a:xfrm>
            <a:off x="5975614" y="3247027"/>
            <a:ext cx="303288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5942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35609" y="1697909"/>
            <a:ext cx="3766892" cy="2048591"/>
            <a:chOff x="2496145" y="1535744"/>
            <a:chExt cx="5022523" cy="2731455"/>
          </a:xfrm>
        </p:grpSpPr>
        <p:pic>
          <p:nvPicPr>
            <p:cNvPr id="49" name="Picture 2" descr="C:\Users\sethj.GLENDALE\Desktop\new-2-23\b-0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08" t="29198" r="27548" b="24099"/>
            <a:stretch/>
          </p:blipFill>
          <p:spPr bwMode="auto">
            <a:xfrm>
              <a:off x="3989172" y="1535744"/>
              <a:ext cx="3082812" cy="2381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496145" y="2403245"/>
              <a:ext cx="101087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identify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59968" y="334387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230" y="2548464"/>
            <a:ext cx="5361084" cy="4054005"/>
            <a:chOff x="482306" y="2669819"/>
            <a:chExt cx="7148112" cy="5405340"/>
          </a:xfrm>
        </p:grpSpPr>
        <p:pic>
          <p:nvPicPr>
            <p:cNvPr id="40" name="Picture 3" descr="C:\Users\sethj.GLENDALE\Desktop\new-2-23\b-03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57" t="25542" r="30053" b="14215"/>
            <a:stretch/>
          </p:blipFill>
          <p:spPr bwMode="auto">
            <a:xfrm>
              <a:off x="4255946" y="4964252"/>
              <a:ext cx="1237305" cy="1404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sethj.GLENDALE\Desktop\new-2-23\b-02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40" t="27473" r="26581" b="26052"/>
            <a:stretch/>
          </p:blipFill>
          <p:spPr bwMode="auto">
            <a:xfrm>
              <a:off x="5449601" y="6302970"/>
              <a:ext cx="1510633" cy="1246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2519869" y="5397504"/>
              <a:ext cx="1034900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explore</a:t>
              </a:r>
            </a:p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analyze</a:t>
              </a:r>
            </a:p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encode</a:t>
              </a:r>
            </a:p>
          </p:txBody>
        </p:sp>
        <p:sp>
          <p:nvSpPr>
            <p:cNvPr id="53" name="Curved Right Arrow 52"/>
            <p:cNvSpPr/>
            <p:nvPr/>
          </p:nvSpPr>
          <p:spPr bwMode="auto">
            <a:xfrm>
              <a:off x="482306" y="2669819"/>
              <a:ext cx="990600" cy="3959581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71718" y="715183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024336" y="4594229"/>
            <a:ext cx="4838273" cy="2008241"/>
            <a:chOff x="7947781" y="5397504"/>
            <a:chExt cx="6451031" cy="2677655"/>
          </a:xfrm>
        </p:grpSpPr>
        <p:pic>
          <p:nvPicPr>
            <p:cNvPr id="35" name="Picture 5" descr="C:\Users\sethj.GLENDALE\Desktop\new-2-23\b-04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t="21393" r="23346" b="21858"/>
            <a:stretch/>
          </p:blipFill>
          <p:spPr bwMode="auto">
            <a:xfrm>
              <a:off x="10961017" y="5397504"/>
              <a:ext cx="3077102" cy="1941759"/>
            </a:xfrm>
            <a:prstGeom prst="rect">
              <a:avLst/>
            </a:prstGeom>
            <a:noFill/>
            <a:effectLst>
              <a:reflection endPos="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9218582" y="5884971"/>
              <a:ext cx="89169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</a:t>
              </a:r>
            </a:p>
          </p:txBody>
        </p:sp>
        <p:sp>
          <p:nvSpPr>
            <p:cNvPr id="56" name="Right Arrow 55"/>
            <p:cNvSpPr/>
            <p:nvPr/>
          </p:nvSpPr>
          <p:spPr bwMode="auto">
            <a:xfrm>
              <a:off x="7947781" y="6180796"/>
              <a:ext cx="762000" cy="381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840112" y="715183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3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77437" y="1803401"/>
            <a:ext cx="4886219" cy="3714749"/>
            <a:chOff x="9218582" y="1676400"/>
            <a:chExt cx="6514959" cy="4952999"/>
          </a:xfrm>
        </p:grpSpPr>
        <p:pic>
          <p:nvPicPr>
            <p:cNvPr id="46" name="Picture 6" descr="C:\Users\sethj.GLENDALE\Desktop\new-2-23\b-05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87" t="26032" r="35807" b="24230"/>
            <a:stretch/>
          </p:blipFill>
          <p:spPr bwMode="auto">
            <a:xfrm>
              <a:off x="11530254" y="1676400"/>
              <a:ext cx="2209800" cy="2376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9218582" y="2403245"/>
              <a:ext cx="9570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predict</a:t>
              </a:r>
            </a:p>
          </p:txBody>
        </p:sp>
        <p:sp>
          <p:nvSpPr>
            <p:cNvPr id="54" name="Curved Right Arrow 53"/>
            <p:cNvSpPr/>
            <p:nvPr/>
          </p:nvSpPr>
          <p:spPr bwMode="auto">
            <a:xfrm rot="10800000">
              <a:off x="14742941" y="2669818"/>
              <a:ext cx="990600" cy="3959581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840113" y="3344849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84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well is it doing?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3433" y="1857376"/>
          <a:ext cx="11049087" cy="365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746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379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~20%</a:t>
            </a:r>
          </a:p>
        </p:txBody>
      </p:sp>
    </p:spTree>
    <p:extLst>
      <p:ext uri="{BB962C8B-B14F-4D97-AF65-F5344CB8AC3E}">
        <p14:creationId xmlns:p14="http://schemas.microsoft.com/office/powerpoint/2010/main" val="345465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Preamble – The Agenda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100E105-ED07-47B2-80A5-6BA5D7040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8656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68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well is it doing?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3433" y="1857376"/>
          <a:ext cx="11049087" cy="365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746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1848" y="5286375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A6D48-1806-4E4A-9E13-F69B69B45C7C}"/>
              </a:ext>
            </a:extLst>
          </p:cNvPr>
          <p:cNvSpPr txBox="1"/>
          <p:nvPr/>
        </p:nvSpPr>
        <p:spPr>
          <a:xfrm>
            <a:off x="5353683" y="524657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~10%</a:t>
            </a:r>
          </a:p>
        </p:txBody>
      </p:sp>
    </p:spTree>
    <p:extLst>
      <p:ext uri="{BB962C8B-B14F-4D97-AF65-F5344CB8AC3E}">
        <p14:creationId xmlns:p14="http://schemas.microsoft.com/office/powerpoint/2010/main" val="74965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952500" y="1533525"/>
              <a:ext cx="10197548" cy="490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42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17200">
                    <a:tc rowSpan="2"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Truth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6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false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49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Guess</a:t>
                          </a: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positive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𝑝𝑜𝑠𝑖𝑡𝑖𝑣𝑒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𝑝𝑜𝑠𝑖𝑡𝑖𝑣𝑒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849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negative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𝑛𝑒𝑔𝑎𝑡𝑖𝑣𝑒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𝑛𝑒𝑔𝑎𝑡𝑖𝑣𝑒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6903">
                    <a:tc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676767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𝑎𝑐𝑐𝑢𝑟𝑎𝑐𝑦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798336"/>
                  </p:ext>
                </p:extLst>
              </p:nvPr>
            </p:nvGraphicFramePr>
            <p:xfrm>
              <a:off x="952500" y="1533525"/>
              <a:ext cx="10197548" cy="490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42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17200">
                    <a:tc rowSpan="2"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Truth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6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false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49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Guess</a:t>
                          </a: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positive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72951" r="-251945" b="-1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121" t="-72951" r="-151945" b="-1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08" t="-72951" b="-156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849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negative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172951" r="-251945" b="-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121" t="-172951" r="-151945" b="-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6903">
                    <a:tc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479137" r="-251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08" t="-479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18444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47CF-4666-4744-A865-86D68898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BF8E1924-F578-4A34-BD38-F4DDCFAE00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149723"/>
              </p:ext>
            </p:extLst>
          </p:nvPr>
        </p:nvGraphicFramePr>
        <p:xfrm>
          <a:off x="838200" y="1600067"/>
          <a:ext cx="5852432" cy="3918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Class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Outlook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Temp.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Windy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Rainy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Rainy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Sunny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Low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C977B3-7096-4C65-B785-70557D50D4A2}"/>
              </a:ext>
            </a:extLst>
          </p:cNvPr>
          <p:cNvSpPr txBox="1">
            <a:spLocks/>
          </p:cNvSpPr>
          <p:nvPr/>
        </p:nvSpPr>
        <p:spPr>
          <a:xfrm>
            <a:off x="6999710" y="1600067"/>
            <a:ext cx="2819400" cy="3581400"/>
          </a:xfrm>
          <a:prstGeom prst="rect">
            <a:avLst/>
          </a:prstGeom>
        </p:spPr>
        <p:txBody>
          <a:bodyPr vert="horz" lIns="91421" tIns="45711" rIns="91421" bIns="45711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ClrTx/>
              <a:buNone/>
            </a:pPr>
            <a:r>
              <a:rPr lang="en-US" sz="2400" b="1" dirty="0"/>
              <a:t>label (y)</a:t>
            </a:r>
          </a:p>
          <a:p>
            <a:pPr marL="448056" lvl="1" indent="0">
              <a:buClrTx/>
              <a:buNone/>
            </a:pPr>
            <a:r>
              <a:rPr lang="en-US" sz="2000" dirty="0"/>
              <a:t>play / no play</a:t>
            </a:r>
          </a:p>
          <a:p>
            <a:pPr marL="36576" indent="0">
              <a:buClrTx/>
              <a:buNone/>
            </a:pPr>
            <a:r>
              <a:rPr lang="en-US" sz="2400" b="1" dirty="0"/>
              <a:t>features</a:t>
            </a:r>
          </a:p>
          <a:p>
            <a:pPr marL="448056" lvl="1" indent="0">
              <a:buClrTx/>
              <a:buNone/>
            </a:pPr>
            <a:r>
              <a:rPr lang="en-US" sz="2000" dirty="0"/>
              <a:t>outlook, temp, windy</a:t>
            </a:r>
          </a:p>
          <a:p>
            <a:pPr marL="36576" indent="0">
              <a:buClrTx/>
              <a:buNone/>
            </a:pPr>
            <a:r>
              <a:rPr lang="en-US" sz="2400" b="1" dirty="0"/>
              <a:t>values (x)</a:t>
            </a:r>
          </a:p>
          <a:p>
            <a:pPr marL="448056" lvl="1" indent="0">
              <a:buClrTx/>
              <a:buNone/>
            </a:pPr>
            <a:r>
              <a:rPr lang="en-US" sz="2000" dirty="0"/>
              <a:t>[Sunny, Low, Yes]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D1A9E-0D72-4839-A14B-CC27277E8158}"/>
              </a:ext>
            </a:extLst>
          </p:cNvPr>
          <p:cNvSpPr txBox="1">
            <a:spLocks/>
          </p:cNvSpPr>
          <p:nvPr/>
        </p:nvSpPr>
        <p:spPr>
          <a:xfrm>
            <a:off x="838200" y="5713639"/>
            <a:ext cx="5208780" cy="838200"/>
          </a:xfrm>
          <a:prstGeom prst="rect">
            <a:avLst/>
          </a:prstGeom>
        </p:spPr>
        <p:txBody>
          <a:bodyPr vert="horz" lIns="91421" tIns="45711" rIns="91421" bIns="45711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itchFamily="34" charset="0"/>
              <a:buChar char="•"/>
            </a:pPr>
            <a:r>
              <a:rPr lang="en-US" sz="1800" dirty="0"/>
              <a:t>Labeled dataset is a collection of (X, Y) pairs.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1800" dirty="0"/>
              <a:t>Given a new x, how do we predict y?</a:t>
            </a:r>
          </a:p>
        </p:txBody>
      </p:sp>
    </p:spTree>
    <p:extLst>
      <p:ext uri="{BB962C8B-B14F-4D97-AF65-F5344CB8AC3E}">
        <p14:creationId xmlns:p14="http://schemas.microsoft.com/office/powerpoint/2010/main" val="154864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2A10-E25E-4EE0-83F7-CFC305E9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590B964-7928-41E4-864D-82912D27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0316" y="2625455"/>
            <a:ext cx="2291556" cy="2291556"/>
          </a:xfrm>
          <a:prstGeom prst="rect">
            <a:avLst/>
          </a:prstGeom>
        </p:spPr>
      </p:pic>
      <p:pic>
        <p:nvPicPr>
          <p:cNvPr id="4" name="Picture 3" descr="A close up of a white plate topped with a sandwich and broccoli&#10;&#10;Description automatically generated">
            <a:extLst>
              <a:ext uri="{FF2B5EF4-FFF2-40B4-BE49-F238E27FC236}">
                <a16:creationId xmlns:a16="http://schemas.microsoft.com/office/drawing/2014/main" id="{4DEBDE68-B27F-4B0E-B933-5D3DA5F32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04" y="1686606"/>
            <a:ext cx="2535464" cy="1939630"/>
          </a:xfrm>
          <a:prstGeom prst="rect">
            <a:avLst/>
          </a:prstGeom>
        </p:spPr>
      </p:pic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A5F1997A-9D16-4D32-8EB4-25BD3D1A3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4232866"/>
            <a:ext cx="2586173" cy="19396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5FEE10-714F-4A1A-B131-EE4476644724}"/>
              </a:ext>
            </a:extLst>
          </p:cNvPr>
          <p:cNvGrpSpPr/>
          <p:nvPr/>
        </p:nvGrpSpPr>
        <p:grpSpPr>
          <a:xfrm>
            <a:off x="4916263" y="2438666"/>
            <a:ext cx="1089932" cy="553545"/>
            <a:chOff x="5369380" y="2438666"/>
            <a:chExt cx="1089932" cy="55354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32DCE9-CB56-470E-98BD-C11436F4A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380" y="2494799"/>
              <a:ext cx="1089932" cy="4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CE15A1-898F-467A-9258-C42A1FE2B52A}"/>
                </a:ext>
              </a:extLst>
            </p:cNvPr>
            <p:cNvSpPr txBox="1"/>
            <p:nvPr/>
          </p:nvSpPr>
          <p:spPr>
            <a:xfrm rot="20167681">
              <a:off x="5427319" y="2438666"/>
              <a:ext cx="83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burrito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B9D12D-BB6A-4404-8E1E-B890B1C29A68}"/>
              </a:ext>
            </a:extLst>
          </p:cNvPr>
          <p:cNvGrpSpPr/>
          <p:nvPr/>
        </p:nvGrpSpPr>
        <p:grpSpPr>
          <a:xfrm>
            <a:off x="4857754" y="4314509"/>
            <a:ext cx="1148441" cy="602502"/>
            <a:chOff x="5310871" y="4314509"/>
            <a:chExt cx="1148441" cy="6025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DFE85F-2FAA-4812-BF2A-8C8A8691D7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71" y="4363201"/>
              <a:ext cx="1148441" cy="55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AD7498-A156-4C38-9631-8A35DF631720}"/>
                </a:ext>
              </a:extLst>
            </p:cNvPr>
            <p:cNvSpPr txBox="1"/>
            <p:nvPr/>
          </p:nvSpPr>
          <p:spPr>
            <a:xfrm rot="1508756">
              <a:off x="5590024" y="4314509"/>
              <a:ext cx="6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107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BF7AE-41A8-43D8-94BE-94DDE79EB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89"/>
            <a:ext cx="10905066" cy="5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1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0F8B30D1-CC33-405B-9C4B-44DF9580F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425" t="29393"/>
          <a:stretch/>
        </p:blipFill>
        <p:spPr>
          <a:xfrm>
            <a:off x="993817" y="2354400"/>
            <a:ext cx="10204365" cy="19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72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8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74DC41-456F-4304-9CA0-01F83E9166BF}"/>
                  </a:ext>
                </a:extLst>
              </p14:cNvPr>
              <p14:cNvContentPartPr/>
              <p14:nvPr/>
            </p14:nvContentPartPr>
            <p14:xfrm>
              <a:off x="7086328" y="1206342"/>
              <a:ext cx="1416960" cy="103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74DC41-456F-4304-9CA0-01F83E9166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0328" y="1170702"/>
                <a:ext cx="148860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8DC0992-1744-422A-9077-FF426F6A84B6}"/>
                  </a:ext>
                </a:extLst>
              </p14:cNvPr>
              <p14:cNvContentPartPr/>
              <p14:nvPr/>
            </p14:nvContentPartPr>
            <p14:xfrm>
              <a:off x="8902888" y="637182"/>
              <a:ext cx="769320" cy="862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8DC0992-1744-422A-9077-FF426F6A84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6888" y="601527"/>
                <a:ext cx="840960" cy="9338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829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6952E5-883E-4448-B52B-A7D50F64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4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BA7D33-91FD-43F3-88E0-A1F3078734CE}"/>
                  </a:ext>
                </a:extLst>
              </p14:cNvPr>
              <p14:cNvContentPartPr/>
              <p14:nvPr/>
            </p14:nvContentPartPr>
            <p14:xfrm>
              <a:off x="3202648" y="5169582"/>
              <a:ext cx="1147320" cy="89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BA7D33-91FD-43F3-88E0-A1F3078734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7008" y="5133928"/>
                <a:ext cx="1218960" cy="9691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40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Preamble – The Agenda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100E105-ED07-47B2-80A5-6BA5D7040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2851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9497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B24CE-A1BA-4449-A5E7-B5F59BF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385730-8AD1-4576-A31C-55399BC17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46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“pick” the function “shape” – in </a:t>
              </a:r>
              <a:r>
                <a:rPr lang="en-US" sz="2800" dirty="0" err="1"/>
                <a:t>scikit</a:t>
              </a:r>
              <a:r>
                <a:rPr lang="en-US" sz="2800" dirty="0"/>
                <a:t>-learn these are called </a:t>
              </a:r>
              <a:r>
                <a:rPr lang="en-US" sz="2800" i="1" dirty="0"/>
                <a:t>classifiers</a:t>
              </a:r>
              <a:endParaRPr lang="en-US" sz="28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74092" y="3617314"/>
            <a:ext cx="9098861" cy="931433"/>
            <a:chOff x="1374092" y="3617314"/>
            <a:chExt cx="9098861" cy="9314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9398" y="3010935"/>
                <a:ext cx="1661741" cy="101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+mj-lt"/>
                    <a:cs typeface="Segoe UI Light" panose="020B0502040204020203" pitchFamily="34" charset="0"/>
                  </a:rPr>
                  <a:t>scikit</a:t>
                </a:r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-learn </a:t>
                </a:r>
                <a:br>
                  <a:rPr lang="en-US" sz="1100" dirty="0">
                    <a:latin typeface="+mj-lt"/>
                    <a:cs typeface="Segoe UI Light" panose="020B0502040204020203" pitchFamily="34" charset="0"/>
                  </a:rPr>
                </a:br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classifier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74092" y="3784492"/>
              <a:ext cx="53031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“fit” the data to the classifier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500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classifier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5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F465B8-7CA8-4845-91E9-18F5B7142FB4}"/>
              </a:ext>
            </a:extLst>
          </p:cNvPr>
          <p:cNvSpPr txBox="1"/>
          <p:nvPr/>
        </p:nvSpPr>
        <p:spPr>
          <a:xfrm>
            <a:off x="418953" y="3689515"/>
            <a:ext cx="5897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“pick” the function “shape” – in </a:t>
            </a:r>
            <a:r>
              <a:rPr lang="en-US" sz="2800" dirty="0" err="1"/>
              <a:t>scikit</a:t>
            </a:r>
            <a:r>
              <a:rPr lang="en-US" sz="2800" dirty="0"/>
              <a:t>-learn these are called </a:t>
            </a:r>
            <a:r>
              <a:rPr lang="en-US" sz="2800" i="1" dirty="0"/>
              <a:t>classifiers</a:t>
            </a:r>
            <a:endParaRPr 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57B05C-9AC0-4A7C-A2A9-ED9CA7F5F9CB}"/>
              </a:ext>
            </a:extLst>
          </p:cNvPr>
          <p:cNvSpPr txBox="1"/>
          <p:nvPr/>
        </p:nvSpPr>
        <p:spPr>
          <a:xfrm>
            <a:off x="418953" y="4822997"/>
            <a:ext cx="530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“fit” the data to the classifier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20DEE6-9D79-462D-BC84-8A5FA678C3E2}"/>
              </a:ext>
            </a:extLst>
          </p:cNvPr>
          <p:cNvSpPr txBox="1"/>
          <p:nvPr/>
        </p:nvSpPr>
        <p:spPr>
          <a:xfrm>
            <a:off x="418953" y="5601157"/>
            <a:ext cx="500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use the classifier to predict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1BCD3-7F0E-4A84-98F9-F9BF6E6B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6" b="59686"/>
          <a:stretch/>
        </p:blipFill>
        <p:spPr bwMode="auto">
          <a:xfrm>
            <a:off x="951182" y="1308480"/>
            <a:ext cx="10289635" cy="21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0234B7-DB3F-4233-8B2C-D4629C6B6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75"/>
          <a:stretch/>
        </p:blipFill>
        <p:spPr>
          <a:xfrm>
            <a:off x="6316800" y="3649505"/>
            <a:ext cx="5456247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4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classifiers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257F7-5FE4-49BA-B66E-AADFF8ECF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268026" y="2075330"/>
            <a:ext cx="4653643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63653-AEC7-42E1-800D-92092CF5F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525825" y="2075330"/>
            <a:ext cx="4653643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C0276-A861-48C1-BE81-1ED16BEA4D3B}"/>
              </a:ext>
            </a:extLst>
          </p:cNvPr>
          <p:cNvSpPr txBox="1"/>
          <p:nvPr/>
        </p:nvSpPr>
        <p:spPr>
          <a:xfrm>
            <a:off x="1268026" y="6225988"/>
            <a:ext cx="532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https://scikit-learn.org/stable/user_guide.html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4D9641-D89F-4665-A794-D1E74F7E136B}"/>
              </a:ext>
            </a:extLst>
          </p:cNvPr>
          <p:cNvGrpSpPr/>
          <p:nvPr/>
        </p:nvGrpSpPr>
        <p:grpSpPr>
          <a:xfrm>
            <a:off x="8847683" y="365125"/>
            <a:ext cx="2887756" cy="2250422"/>
            <a:chOff x="3202648" y="2128837"/>
            <a:chExt cx="5198402" cy="393822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9BB260E-FD88-4ED5-BACE-506B8D1B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90950" y="2128837"/>
              <a:ext cx="4610100" cy="260032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A352CD7-A8C6-432E-B041-C1517FEADFDD}"/>
                    </a:ext>
                  </a:extLst>
                </p14:cNvPr>
                <p14:cNvContentPartPr/>
                <p14:nvPr/>
              </p14:nvContentPartPr>
              <p14:xfrm>
                <a:off x="3202648" y="5169582"/>
                <a:ext cx="1147320" cy="89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A352CD7-A8C6-432E-B041-C1517FEADF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38512" y="5107231"/>
                  <a:ext cx="1276240" cy="102281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54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57" y="3687084"/>
            <a:ext cx="91440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 – concepts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B5128750-6DE7-4BD7-B6DD-399E90474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2758"/>
            <a:ext cx="4522796" cy="2919017"/>
          </a:xfrm>
          <a:custGeom>
            <a:avLst/>
            <a:gdLst>
              <a:gd name="connsiteX0" fmla="*/ 0 w 4522796"/>
              <a:gd name="connsiteY0" fmla="*/ 2919017 h 2919017"/>
              <a:gd name="connsiteX1" fmla="*/ 4522796 w 4522796"/>
              <a:gd name="connsiteY1" fmla="*/ 2919017 h 2919017"/>
              <a:gd name="connsiteX2" fmla="*/ 3170909 w 4522796"/>
              <a:gd name="connsiteY2" fmla="*/ 0 h 2919017"/>
              <a:gd name="connsiteX3" fmla="*/ 0 w 4522796"/>
              <a:gd name="connsiteY3" fmla="*/ 0 h 2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919017">
                <a:moveTo>
                  <a:pt x="0" y="2919017"/>
                </a:moveTo>
                <a:lnTo>
                  <a:pt x="4522796" y="2919017"/>
                </a:lnTo>
                <a:lnTo>
                  <a:pt x="3170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07BA6415-1CCB-4FE4-8D1D-DE0505D99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CA1B373B-0DE9-4AE4-A839-26F801A34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448626"/>
            <a:ext cx="6754821" cy="1409374"/>
          </a:xfrm>
          <a:custGeom>
            <a:avLst/>
            <a:gdLst>
              <a:gd name="connsiteX0" fmla="*/ 0 w 6754821"/>
              <a:gd name="connsiteY0" fmla="*/ 0 h 1409374"/>
              <a:gd name="connsiteX1" fmla="*/ 6754821 w 6754821"/>
              <a:gd name="connsiteY1" fmla="*/ 0 h 1409374"/>
              <a:gd name="connsiteX2" fmla="*/ 6102096 w 6754821"/>
              <a:gd name="connsiteY2" fmla="*/ 1409374 h 1409374"/>
              <a:gd name="connsiteX3" fmla="*/ 0 w 6754821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821" h="1409374">
                <a:moveTo>
                  <a:pt x="0" y="0"/>
                </a:moveTo>
                <a:lnTo>
                  <a:pt x="6754821" y="0"/>
                </a:lnTo>
                <a:lnTo>
                  <a:pt x="6102096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89898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27056-BAFB-41BC-8739-DAC1A2A47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4764"/>
            <a:ext cx="2462456" cy="27606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FED37E-398F-4A77-8527-1B4981B1883E}"/>
              </a:ext>
            </a:extLst>
          </p:cNvPr>
          <p:cNvSpPr txBox="1"/>
          <p:nvPr/>
        </p:nvSpPr>
        <p:spPr>
          <a:xfrm>
            <a:off x="9126008" y="520648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7251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B24CE-A1BA-4449-A5E7-B5F59BF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2.0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385730-8AD1-4576-A31C-55399BC17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4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“craft” the function “shape” – in TensorFlow this is a </a:t>
              </a:r>
              <a:r>
                <a:rPr lang="en-US" sz="2800" i="1" dirty="0">
                  <a:solidFill>
                    <a:srgbClr val="FF0000"/>
                  </a:solidFill>
                </a:rPr>
                <a:t>model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22987" y="3594640"/>
            <a:ext cx="9149966" cy="954107"/>
            <a:chOff x="1322987" y="3594640"/>
            <a:chExt cx="9149966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1382" y="3120808"/>
                <a:ext cx="1677773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TensorFlow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22987" y="3594640"/>
              <a:ext cx="5642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“optimize” the model using a </a:t>
              </a:r>
              <a:r>
                <a:rPr lang="en-US" sz="2800" i="1" dirty="0">
                  <a:solidFill>
                    <a:srgbClr val="FF0000"/>
                  </a:solidFill>
                </a:rPr>
                <a:t>cost/loss function </a:t>
              </a:r>
              <a:r>
                <a:rPr lang="en-US" sz="2800" dirty="0"/>
                <a:t>and </a:t>
              </a:r>
              <a:r>
                <a:rPr lang="en-US" sz="2800" i="1" dirty="0">
                  <a:solidFill>
                    <a:srgbClr val="FF0000"/>
                  </a:solidFill>
                </a:rPr>
                <a:t>optimizer</a:t>
              </a:r>
              <a:endParaRPr lang="en-US" sz="2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466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model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33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FD8-BACD-4ABA-828D-C25A4BC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A33E-DA64-45E7-ABAE-D5563A56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– the function shape we construct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cost/loss function – a function that tells us how bad we are at predicting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optimizer – method for reducing how bad we are at predicting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538CE6-3831-4D5F-BC31-F57F83ED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8990" y="2393576"/>
            <a:ext cx="1422466" cy="8023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F0E196-E597-44E2-9596-3F1156EA3C95}"/>
                  </a:ext>
                </a:extLst>
              </p14:cNvPr>
              <p14:cNvContentPartPr/>
              <p14:nvPr/>
            </p14:nvContentPartPr>
            <p14:xfrm>
              <a:off x="5189030" y="4739360"/>
              <a:ext cx="111960" cy="224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F0E196-E597-44E2-9596-3F1156EA3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1390" y="4721360"/>
                <a:ext cx="1476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478007-E81C-47EE-BE82-657230F74B65}"/>
                  </a:ext>
                </a:extLst>
              </p14:cNvPr>
              <p14:cNvContentPartPr/>
              <p14:nvPr/>
            </p14:nvContentPartPr>
            <p14:xfrm>
              <a:off x="4322870" y="4204040"/>
              <a:ext cx="657720" cy="805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478007-E81C-47EE-BE82-657230F74B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5220" y="4186048"/>
                <a:ext cx="693380" cy="841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17A93AE-9F21-4B52-98D9-2F5711A06FFC}"/>
                  </a:ext>
                </a:extLst>
              </p14:cNvPr>
              <p14:cNvContentPartPr/>
              <p14:nvPr/>
            </p14:nvContentPartPr>
            <p14:xfrm>
              <a:off x="3170870" y="4119800"/>
              <a:ext cx="942480" cy="94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7A93AE-9F21-4B52-98D9-2F5711A06F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2870" y="4101800"/>
                <a:ext cx="97812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CF65003-59A1-452C-BBD7-A7B8F69F20E6}"/>
                  </a:ext>
                </a:extLst>
              </p14:cNvPr>
              <p14:cNvContentPartPr/>
              <p14:nvPr/>
            </p14:nvContentPartPr>
            <p14:xfrm>
              <a:off x="5520223" y="4119800"/>
              <a:ext cx="723600" cy="1019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F65003-59A1-452C-BBD7-A7B8F69F20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2223" y="4101800"/>
                <a:ext cx="759240" cy="10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7B466D1-B86F-4634-BCD8-55F0F64F99CB}"/>
                  </a:ext>
                </a:extLst>
              </p14:cNvPr>
              <p14:cNvContentPartPr/>
              <p14:nvPr/>
            </p14:nvContentPartPr>
            <p14:xfrm>
              <a:off x="7556917" y="4330400"/>
              <a:ext cx="550800" cy="679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7B466D1-B86F-4634-BCD8-55F0F64F99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38917" y="4312760"/>
                <a:ext cx="58644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C5E61B-8FEB-4163-BEB2-545A0C4DF888}"/>
                  </a:ext>
                </a:extLst>
              </p14:cNvPr>
              <p14:cNvContentPartPr/>
              <p14:nvPr/>
            </p14:nvContentPartPr>
            <p14:xfrm>
              <a:off x="6507070" y="4379360"/>
              <a:ext cx="78660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C5E61B-8FEB-4163-BEB2-545A0C4DF8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9430" y="4361360"/>
                <a:ext cx="822240" cy="5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231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“craft” the function “shape” – in TensorFlow this is a </a:t>
              </a:r>
              <a:r>
                <a:rPr lang="en-US" sz="2800" i="1" dirty="0">
                  <a:solidFill>
                    <a:srgbClr val="FF0000"/>
                  </a:solidFill>
                </a:rPr>
                <a:t>model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22987" y="3594640"/>
            <a:ext cx="9149966" cy="954107"/>
            <a:chOff x="1322987" y="3594640"/>
            <a:chExt cx="9149966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1382" y="3120808"/>
                <a:ext cx="1677773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TensorFlow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22987" y="3594640"/>
              <a:ext cx="5642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“optimize” the model using a </a:t>
              </a:r>
              <a:r>
                <a:rPr lang="en-US" sz="2800" i="1" dirty="0">
                  <a:solidFill>
                    <a:srgbClr val="FF0000"/>
                  </a:solidFill>
                </a:rPr>
                <a:t>cost/loss function </a:t>
              </a:r>
              <a:r>
                <a:rPr lang="en-US" sz="2800" dirty="0"/>
                <a:t>and </a:t>
              </a:r>
              <a:r>
                <a:rPr lang="en-US" sz="2800" i="1" dirty="0">
                  <a:solidFill>
                    <a:srgbClr val="FF0000"/>
                  </a:solidFill>
                </a:rPr>
                <a:t>optimizer</a:t>
              </a:r>
              <a:endParaRPr lang="en-US" sz="2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466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model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6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1BCD3-7F0E-4A84-98F9-F9BF6E6B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6" b="12875"/>
          <a:stretch/>
        </p:blipFill>
        <p:spPr bwMode="auto">
          <a:xfrm>
            <a:off x="951182" y="1690688"/>
            <a:ext cx="10289635" cy="473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1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11117"/>
            <a:ext cx="91440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Preamble – Some Initial Thoughts</a:t>
            </a:r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B5128750-6DE7-4BD7-B6DD-399E90474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2758"/>
            <a:ext cx="4522796" cy="2919017"/>
          </a:xfrm>
          <a:custGeom>
            <a:avLst/>
            <a:gdLst>
              <a:gd name="connsiteX0" fmla="*/ 0 w 4522796"/>
              <a:gd name="connsiteY0" fmla="*/ 2919017 h 2919017"/>
              <a:gd name="connsiteX1" fmla="*/ 4522796 w 4522796"/>
              <a:gd name="connsiteY1" fmla="*/ 2919017 h 2919017"/>
              <a:gd name="connsiteX2" fmla="*/ 3170909 w 4522796"/>
              <a:gd name="connsiteY2" fmla="*/ 0 h 2919017"/>
              <a:gd name="connsiteX3" fmla="*/ 0 w 4522796"/>
              <a:gd name="connsiteY3" fmla="*/ 0 h 2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919017">
                <a:moveTo>
                  <a:pt x="0" y="2919017"/>
                </a:moveTo>
                <a:lnTo>
                  <a:pt x="4522796" y="2919017"/>
                </a:lnTo>
                <a:lnTo>
                  <a:pt x="3170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93864-A11B-4D68-90C4-083A14413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01" y="468981"/>
            <a:ext cx="2166344" cy="242727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A6BD7-F214-413E-9186-58D1DA35BC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86" y="468981"/>
            <a:ext cx="2166344" cy="2427278"/>
          </a:xfrm>
          <a:prstGeom prst="rect">
            <a:avLst/>
          </a:prstGeom>
        </p:spPr>
      </p:pic>
      <p:sp>
        <p:nvSpPr>
          <p:cNvPr id="14" name="Freeform 12">
            <a:extLst>
              <a:ext uri="{FF2B5EF4-FFF2-40B4-BE49-F238E27FC236}">
                <a16:creationId xmlns:a16="http://schemas.microsoft.com/office/drawing/2014/main" id="{07BA6415-1CCB-4FE4-8D1D-DE0505D99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CA1B373B-0DE9-4AE4-A839-26F801A34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448626"/>
            <a:ext cx="6754821" cy="1409374"/>
          </a:xfrm>
          <a:custGeom>
            <a:avLst/>
            <a:gdLst>
              <a:gd name="connsiteX0" fmla="*/ 0 w 6754821"/>
              <a:gd name="connsiteY0" fmla="*/ 0 h 1409374"/>
              <a:gd name="connsiteX1" fmla="*/ 6754821 w 6754821"/>
              <a:gd name="connsiteY1" fmla="*/ 0 h 1409374"/>
              <a:gd name="connsiteX2" fmla="*/ 6102096 w 6754821"/>
              <a:gd name="connsiteY2" fmla="*/ 1409374 h 1409374"/>
              <a:gd name="connsiteX3" fmla="*/ 0 w 6754821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821" h="1409374">
                <a:moveTo>
                  <a:pt x="0" y="0"/>
                </a:moveTo>
                <a:lnTo>
                  <a:pt x="6754821" y="0"/>
                </a:lnTo>
                <a:lnTo>
                  <a:pt x="6102096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89898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5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F465B8-7CA8-4845-91E9-18F5B7142FB4}"/>
              </a:ext>
            </a:extLst>
          </p:cNvPr>
          <p:cNvSpPr txBox="1"/>
          <p:nvPr/>
        </p:nvSpPr>
        <p:spPr>
          <a:xfrm>
            <a:off x="351490" y="2266612"/>
            <a:ext cx="5897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“craft” the function “shape” – in TensorFlow this is a </a:t>
            </a:r>
            <a:r>
              <a:rPr lang="en-US" sz="2800" i="1" dirty="0">
                <a:solidFill>
                  <a:srgbClr val="FF0000"/>
                </a:solidFill>
              </a:rPr>
              <a:t>model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57B05C-9AC0-4A7C-A2A9-ED9CA7F5F9CB}"/>
              </a:ext>
            </a:extLst>
          </p:cNvPr>
          <p:cNvSpPr txBox="1"/>
          <p:nvPr/>
        </p:nvSpPr>
        <p:spPr>
          <a:xfrm>
            <a:off x="351425" y="4387120"/>
            <a:ext cx="5642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“optimize” the model using a </a:t>
            </a:r>
            <a:r>
              <a:rPr lang="en-US" sz="2800" i="1" dirty="0">
                <a:solidFill>
                  <a:srgbClr val="FF0000"/>
                </a:solidFill>
              </a:rPr>
              <a:t>cost/loss function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FF0000"/>
                </a:solidFill>
              </a:rPr>
              <a:t>optimizer</a:t>
            </a:r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20DEE6-9D79-462D-BC84-8A5FA678C3E2}"/>
              </a:ext>
            </a:extLst>
          </p:cNvPr>
          <p:cNvSpPr txBox="1"/>
          <p:nvPr/>
        </p:nvSpPr>
        <p:spPr>
          <a:xfrm>
            <a:off x="351425" y="5680032"/>
            <a:ext cx="4665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use the model to predict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D3F6A-D044-4721-AD96-B317E22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95" y="1789094"/>
            <a:ext cx="5350775" cy="4379769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520B5A59-D1DC-4172-BFD9-8A0A5077EDD0}"/>
              </a:ext>
            </a:extLst>
          </p:cNvPr>
          <p:cNvSpPr/>
          <p:nvPr/>
        </p:nvSpPr>
        <p:spPr>
          <a:xfrm>
            <a:off x="6136758" y="2148840"/>
            <a:ext cx="225158" cy="138176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4E07257-6DD6-46C6-8612-825B203E94C9}"/>
              </a:ext>
            </a:extLst>
          </p:cNvPr>
          <p:cNvSpPr/>
          <p:nvPr/>
        </p:nvSpPr>
        <p:spPr>
          <a:xfrm>
            <a:off x="6136758" y="4221480"/>
            <a:ext cx="225158" cy="127508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5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73B1-791A-4852-933B-F791E7EE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optimizers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7B0E-BCE1-4B52-8BA4-C78F072F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b="1" dirty="0" err="1"/>
              <a:t>Adadelta</a:t>
            </a:r>
            <a:r>
              <a:rPr lang="en-US" dirty="0"/>
              <a:t>: Optimizer that implements the </a:t>
            </a:r>
            <a:r>
              <a:rPr lang="en-US" dirty="0" err="1"/>
              <a:t>Adadelta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Adagrad</a:t>
            </a:r>
            <a:r>
              <a:rPr lang="en-US" dirty="0"/>
              <a:t>: Optimizer that implements the </a:t>
            </a:r>
            <a:r>
              <a:rPr lang="en-US" dirty="0" err="1"/>
              <a:t>Adagrad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Adam</a:t>
            </a:r>
            <a:r>
              <a:rPr lang="en-US" dirty="0"/>
              <a:t>: Optimizer that implements the Adam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Adamax</a:t>
            </a:r>
            <a:r>
              <a:rPr lang="en-US" dirty="0"/>
              <a:t>: Optimizer that implements the </a:t>
            </a:r>
            <a:r>
              <a:rPr lang="en-US" dirty="0" err="1"/>
              <a:t>Adamax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Ftrl</a:t>
            </a:r>
            <a:r>
              <a:rPr lang="en-US" dirty="0"/>
              <a:t>: Optimizer that implements the FTRL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Nadam</a:t>
            </a:r>
            <a:r>
              <a:rPr lang="en-US" dirty="0"/>
              <a:t>: Optimizer that implements the </a:t>
            </a:r>
            <a:r>
              <a:rPr lang="en-US" dirty="0" err="1"/>
              <a:t>NAdam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Optimizer</a:t>
            </a:r>
            <a:r>
              <a:rPr lang="en-US" dirty="0"/>
              <a:t>: Updated base class for optimizers.</a:t>
            </a:r>
          </a:p>
          <a:p>
            <a:r>
              <a:rPr lang="en-US" dirty="0"/>
              <a:t>class </a:t>
            </a:r>
            <a:r>
              <a:rPr lang="en-US" b="1" dirty="0" err="1"/>
              <a:t>RMSprop</a:t>
            </a:r>
            <a:r>
              <a:rPr lang="en-US" dirty="0"/>
              <a:t>: Optimizer that implements the </a:t>
            </a:r>
            <a:r>
              <a:rPr lang="en-US" dirty="0" err="1"/>
              <a:t>RMSprop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SGD</a:t>
            </a:r>
            <a:r>
              <a:rPr lang="en-US" dirty="0"/>
              <a:t>: Stochastic gradient descent and momentum optimizer.</a:t>
            </a:r>
          </a:p>
        </p:txBody>
      </p:sp>
    </p:spTree>
    <p:extLst>
      <p:ext uri="{BB962C8B-B14F-4D97-AF65-F5344CB8AC3E}">
        <p14:creationId xmlns:p14="http://schemas.microsoft.com/office/powerpoint/2010/main" val="3888995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260A-9BAE-4CD2-95F7-E67E71F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B0B7-E17D-411E-B221-850C03A8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class </a:t>
            </a:r>
            <a:r>
              <a:rPr lang="en-US" sz="1600" b="1" dirty="0" err="1"/>
              <a:t>BinaryCrossentropy</a:t>
            </a:r>
            <a:r>
              <a:rPr lang="en-US" sz="1600" dirty="0"/>
              <a:t>: Computes the cross-entropy loss between true labels and predicted labels.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CategoricalCrossentropy</a:t>
            </a:r>
            <a:r>
              <a:rPr lang="en-US" sz="1600" dirty="0"/>
              <a:t>: Computes the </a:t>
            </a:r>
            <a:r>
              <a:rPr lang="en-US" sz="1600" dirty="0" err="1"/>
              <a:t>crossentropy</a:t>
            </a:r>
            <a:r>
              <a:rPr lang="en-US" sz="1600" dirty="0"/>
              <a:t> loss between the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CategoricalHinge</a:t>
            </a:r>
            <a:r>
              <a:rPr lang="en-US" sz="1600" dirty="0"/>
              <a:t>: Computes the categorical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CosineSimilarity</a:t>
            </a:r>
            <a:r>
              <a:rPr lang="en-US" sz="1600" dirty="0"/>
              <a:t>: Computes the cosine similarity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Hinge</a:t>
            </a:r>
            <a:r>
              <a:rPr lang="en-US" sz="1600" dirty="0"/>
              <a:t>: Computes the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Huber</a:t>
            </a:r>
            <a:r>
              <a:rPr lang="en-US" sz="1600" dirty="0"/>
              <a:t>: Computes the Huber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KLDivergence</a:t>
            </a:r>
            <a:r>
              <a:rPr lang="en-US" sz="1600" dirty="0"/>
              <a:t>: Computes </a:t>
            </a:r>
            <a:r>
              <a:rPr lang="en-US" sz="1600" dirty="0" err="1"/>
              <a:t>Kullback</a:t>
            </a:r>
            <a:r>
              <a:rPr lang="en-US" sz="1600" dirty="0"/>
              <a:t> </a:t>
            </a:r>
            <a:r>
              <a:rPr lang="en-US" sz="1600" dirty="0" err="1"/>
              <a:t>Leibler</a:t>
            </a:r>
            <a:r>
              <a:rPr lang="en-US" sz="1600" dirty="0"/>
              <a:t> divergence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LogCosh</a:t>
            </a:r>
            <a:r>
              <a:rPr lang="en-US" sz="1600" dirty="0"/>
              <a:t>: Computes the logarithm of the hyperbolic cosine of the prediction error.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MeanAbsoluteError</a:t>
            </a:r>
            <a:r>
              <a:rPr lang="en-US" sz="1600" dirty="0"/>
              <a:t>: Computes the mean of absolute difference between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MeanAbsolutePercentageError</a:t>
            </a:r>
            <a:r>
              <a:rPr lang="en-US" sz="1600" dirty="0"/>
              <a:t>: Computes the mean absolute percentage error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MeanSquaredError</a:t>
            </a:r>
            <a:r>
              <a:rPr lang="en-US" sz="1600" dirty="0"/>
              <a:t>: Computes the mean of squares of errors between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MeanSquaredLogarithmicError</a:t>
            </a:r>
            <a:r>
              <a:rPr lang="en-US" sz="1600" dirty="0"/>
              <a:t>: Computes the mean squared logarithmic error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Poisson</a:t>
            </a:r>
            <a:r>
              <a:rPr lang="en-US" sz="1600" dirty="0"/>
              <a:t>: Computes the Poisson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SparseCategoricalCrossentropy</a:t>
            </a:r>
            <a:r>
              <a:rPr lang="en-US" sz="1600" dirty="0"/>
              <a:t>: Computes the </a:t>
            </a:r>
            <a:r>
              <a:rPr lang="en-US" sz="1600" dirty="0" err="1"/>
              <a:t>crossentropy</a:t>
            </a:r>
            <a:r>
              <a:rPr lang="en-US" sz="1600" dirty="0"/>
              <a:t> loss between the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SquaredHinge</a:t>
            </a:r>
            <a:r>
              <a:rPr lang="en-US" sz="1600" dirty="0"/>
              <a:t>: Computes the squared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356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A182-4B5C-4F62-A7FB-AB099C9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models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5AEDE-B2E2-4BBD-A9F7-FE59569F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5" y="1306144"/>
            <a:ext cx="4435694" cy="1041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F18346-0EAE-4AC7-B856-465E5979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2226641"/>
            <a:ext cx="4500881" cy="2404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EDB14-398C-4D16-A0C5-0BD9D8145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4631359"/>
            <a:ext cx="5771151" cy="20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57" y="3687084"/>
            <a:ext cx="91440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TensorFlow – concepts 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B5128750-6DE7-4BD7-B6DD-399E90474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2758"/>
            <a:ext cx="4522796" cy="2919017"/>
          </a:xfrm>
          <a:custGeom>
            <a:avLst/>
            <a:gdLst>
              <a:gd name="connsiteX0" fmla="*/ 0 w 4522796"/>
              <a:gd name="connsiteY0" fmla="*/ 2919017 h 2919017"/>
              <a:gd name="connsiteX1" fmla="*/ 4522796 w 4522796"/>
              <a:gd name="connsiteY1" fmla="*/ 2919017 h 2919017"/>
              <a:gd name="connsiteX2" fmla="*/ 3170909 w 4522796"/>
              <a:gd name="connsiteY2" fmla="*/ 0 h 2919017"/>
              <a:gd name="connsiteX3" fmla="*/ 0 w 4522796"/>
              <a:gd name="connsiteY3" fmla="*/ 0 h 2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919017">
                <a:moveTo>
                  <a:pt x="0" y="2919017"/>
                </a:moveTo>
                <a:lnTo>
                  <a:pt x="4522796" y="2919017"/>
                </a:lnTo>
                <a:lnTo>
                  <a:pt x="3170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07BA6415-1CCB-4FE4-8D1D-DE0505D99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CA1B373B-0DE9-4AE4-A839-26F801A34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448626"/>
            <a:ext cx="6754821" cy="1409374"/>
          </a:xfrm>
          <a:custGeom>
            <a:avLst/>
            <a:gdLst>
              <a:gd name="connsiteX0" fmla="*/ 0 w 6754821"/>
              <a:gd name="connsiteY0" fmla="*/ 0 h 1409374"/>
              <a:gd name="connsiteX1" fmla="*/ 6754821 w 6754821"/>
              <a:gd name="connsiteY1" fmla="*/ 0 h 1409374"/>
              <a:gd name="connsiteX2" fmla="*/ 6102096 w 6754821"/>
              <a:gd name="connsiteY2" fmla="*/ 1409374 h 1409374"/>
              <a:gd name="connsiteX3" fmla="*/ 0 w 6754821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821" h="1409374">
                <a:moveTo>
                  <a:pt x="0" y="0"/>
                </a:moveTo>
                <a:lnTo>
                  <a:pt x="6754821" y="0"/>
                </a:lnTo>
                <a:lnTo>
                  <a:pt x="6102096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89898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27056-BAFB-41BC-8739-DAC1A2A47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4764"/>
            <a:ext cx="2462456" cy="27606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FED37E-398F-4A77-8527-1B4981B1883E}"/>
              </a:ext>
            </a:extLst>
          </p:cNvPr>
          <p:cNvSpPr txBox="1"/>
          <p:nvPr/>
        </p:nvSpPr>
        <p:spPr>
          <a:xfrm>
            <a:off x="9126008" y="520648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3643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5D1F5F-64A3-4F2F-B50F-858CD81E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F264D-69B6-4975-BA6F-5170328B9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</p:txBody>
      </p:sp>
    </p:spTree>
    <p:extLst>
      <p:ext uri="{BB962C8B-B14F-4D97-AF65-F5344CB8AC3E}">
        <p14:creationId xmlns:p14="http://schemas.microsoft.com/office/powerpoint/2010/main" val="3971863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52891-D270-4E8B-A988-5CEBD9D3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Login or Create an Azure Account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D0C013-F4C9-46B9-9BD8-B73E7DC58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9554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948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2B71-6D08-4C81-AB1D-A555CAE4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CE57-81CB-4E7D-AAE7-BF6BFEDC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183" y="3925382"/>
            <a:ext cx="4866067" cy="57258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aka.ms/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CloudScaleML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3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Some Initial Thoughts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DAC1B-B115-43A0-9390-94238DBDB775}"/>
              </a:ext>
            </a:extLst>
          </p:cNvPr>
          <p:cNvSpPr/>
          <p:nvPr/>
        </p:nvSpPr>
        <p:spPr>
          <a:xfrm>
            <a:off x="3080679" y="3132205"/>
            <a:ext cx="7228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https://github.com/cloudscaleml/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CE35662-00D6-45CC-A0E8-98A8A307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7115" y="2992208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5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– Intuition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84" y="2279511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3461658" y="3435439"/>
            <a:ext cx="780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Why would this be hard to program?</a:t>
            </a:r>
          </a:p>
        </p:txBody>
      </p:sp>
    </p:spTree>
    <p:extLst>
      <p:ext uri="{BB962C8B-B14F-4D97-AF65-F5344CB8AC3E}">
        <p14:creationId xmlns:p14="http://schemas.microsoft.com/office/powerpoint/2010/main" val="403533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BA3-63C0-8041-A75A-851ABE1C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7C7A6-16AA-8B48-BAEC-11E129E10BD3}"/>
              </a:ext>
            </a:extLst>
          </p:cNvPr>
          <p:cNvSpPr/>
          <p:nvPr/>
        </p:nvSpPr>
        <p:spPr bwMode="auto">
          <a:xfrm>
            <a:off x="3107780" y="1889177"/>
            <a:ext cx="5976441" cy="30796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CBF8A-8F01-5341-8AF6-10DEADC82E43}"/>
              </a:ext>
            </a:extLst>
          </p:cNvPr>
          <p:cNvCxnSpPr/>
          <p:nvPr/>
        </p:nvCxnSpPr>
        <p:spPr>
          <a:xfrm>
            <a:off x="741905" y="2666307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1EF427-E3BD-C44C-B752-CCF004BD7261}"/>
              </a:ext>
            </a:extLst>
          </p:cNvPr>
          <p:cNvCxnSpPr/>
          <p:nvPr/>
        </p:nvCxnSpPr>
        <p:spPr>
          <a:xfrm>
            <a:off x="741905" y="4223773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0D9E70-E7C6-1F44-9C10-616F01987B8F}"/>
              </a:ext>
            </a:extLst>
          </p:cNvPr>
          <p:cNvCxnSpPr/>
          <p:nvPr/>
        </p:nvCxnSpPr>
        <p:spPr>
          <a:xfrm>
            <a:off x="9084221" y="3437020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88C863-137C-E441-896D-785300182C01}"/>
              </a:ext>
            </a:extLst>
          </p:cNvPr>
          <p:cNvSpPr txBox="1"/>
          <p:nvPr/>
        </p:nvSpPr>
        <p:spPr>
          <a:xfrm>
            <a:off x="1243663" y="2199727"/>
            <a:ext cx="13625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/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2938B-FB53-3A41-8728-4FE88A2C938D}"/>
              </a:ext>
            </a:extLst>
          </p:cNvPr>
          <p:cNvSpPr txBox="1"/>
          <p:nvPr/>
        </p:nvSpPr>
        <p:spPr>
          <a:xfrm>
            <a:off x="1607448" y="3789452"/>
            <a:ext cx="6347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A18B0-C20E-2042-966F-C9F6289E1A55}"/>
              </a:ext>
            </a:extLst>
          </p:cNvPr>
          <p:cNvSpPr txBox="1"/>
          <p:nvPr/>
        </p:nvSpPr>
        <p:spPr>
          <a:xfrm>
            <a:off x="9705063" y="2965081"/>
            <a:ext cx="11243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1555744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BA3-63C0-8041-A75A-851ABE1C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7C7A6-16AA-8B48-BAEC-11E129E10BD3}"/>
              </a:ext>
            </a:extLst>
          </p:cNvPr>
          <p:cNvSpPr/>
          <p:nvPr/>
        </p:nvSpPr>
        <p:spPr bwMode="auto">
          <a:xfrm>
            <a:off x="3107780" y="1889177"/>
            <a:ext cx="5976441" cy="30796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CBF8A-8F01-5341-8AF6-10DEADC82E43}"/>
              </a:ext>
            </a:extLst>
          </p:cNvPr>
          <p:cNvCxnSpPr/>
          <p:nvPr/>
        </p:nvCxnSpPr>
        <p:spPr>
          <a:xfrm>
            <a:off x="741905" y="2666307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1EF427-E3BD-C44C-B752-CCF004BD7261}"/>
              </a:ext>
            </a:extLst>
          </p:cNvPr>
          <p:cNvCxnSpPr/>
          <p:nvPr/>
        </p:nvCxnSpPr>
        <p:spPr>
          <a:xfrm>
            <a:off x="741905" y="4223773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0D9E70-E7C6-1F44-9C10-616F01987B8F}"/>
              </a:ext>
            </a:extLst>
          </p:cNvPr>
          <p:cNvCxnSpPr/>
          <p:nvPr/>
        </p:nvCxnSpPr>
        <p:spPr>
          <a:xfrm>
            <a:off x="9084221" y="3437020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88C863-137C-E441-896D-785300182C01}"/>
              </a:ext>
            </a:extLst>
          </p:cNvPr>
          <p:cNvSpPr txBox="1"/>
          <p:nvPr/>
        </p:nvSpPr>
        <p:spPr>
          <a:xfrm>
            <a:off x="9585979" y="2968686"/>
            <a:ext cx="13625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/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2938B-FB53-3A41-8728-4FE88A2C938D}"/>
              </a:ext>
            </a:extLst>
          </p:cNvPr>
          <p:cNvSpPr txBox="1"/>
          <p:nvPr/>
        </p:nvSpPr>
        <p:spPr>
          <a:xfrm>
            <a:off x="1607448" y="3789452"/>
            <a:ext cx="6347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A18B0-C20E-2042-966F-C9F6289E1A55}"/>
              </a:ext>
            </a:extLst>
          </p:cNvPr>
          <p:cNvSpPr txBox="1"/>
          <p:nvPr/>
        </p:nvSpPr>
        <p:spPr>
          <a:xfrm>
            <a:off x="1362749" y="2231985"/>
            <a:ext cx="11243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61604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BA3-63C0-8041-A75A-851ABE1C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7C7A6-16AA-8B48-BAEC-11E129E10BD3}"/>
              </a:ext>
            </a:extLst>
          </p:cNvPr>
          <p:cNvSpPr/>
          <p:nvPr/>
        </p:nvSpPr>
        <p:spPr bwMode="auto">
          <a:xfrm>
            <a:off x="3107780" y="1889177"/>
            <a:ext cx="5976441" cy="30796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CBF8A-8F01-5341-8AF6-10DEADC82E43}"/>
              </a:ext>
            </a:extLst>
          </p:cNvPr>
          <p:cNvCxnSpPr/>
          <p:nvPr/>
        </p:nvCxnSpPr>
        <p:spPr>
          <a:xfrm>
            <a:off x="741905" y="2666307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1EF427-E3BD-C44C-B752-CCF004BD7261}"/>
              </a:ext>
            </a:extLst>
          </p:cNvPr>
          <p:cNvCxnSpPr/>
          <p:nvPr/>
        </p:nvCxnSpPr>
        <p:spPr>
          <a:xfrm>
            <a:off x="741905" y="4223773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0D9E70-E7C6-1F44-9C10-616F01987B8F}"/>
              </a:ext>
            </a:extLst>
          </p:cNvPr>
          <p:cNvCxnSpPr/>
          <p:nvPr/>
        </p:nvCxnSpPr>
        <p:spPr>
          <a:xfrm>
            <a:off x="9084221" y="3437020"/>
            <a:ext cx="23658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88C863-137C-E441-896D-785300182C01}"/>
              </a:ext>
            </a:extLst>
          </p:cNvPr>
          <p:cNvSpPr txBox="1"/>
          <p:nvPr/>
        </p:nvSpPr>
        <p:spPr>
          <a:xfrm>
            <a:off x="9830401" y="2970689"/>
            <a:ext cx="8736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/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2938B-FB53-3A41-8728-4FE88A2C938D}"/>
              </a:ext>
            </a:extLst>
          </p:cNvPr>
          <p:cNvSpPr txBox="1"/>
          <p:nvPr/>
        </p:nvSpPr>
        <p:spPr>
          <a:xfrm>
            <a:off x="1607448" y="3789452"/>
            <a:ext cx="6347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A18B0-C20E-2042-966F-C9F6289E1A55}"/>
              </a:ext>
            </a:extLst>
          </p:cNvPr>
          <p:cNvSpPr txBox="1"/>
          <p:nvPr/>
        </p:nvSpPr>
        <p:spPr>
          <a:xfrm>
            <a:off x="1362749" y="2231985"/>
            <a:ext cx="11243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80468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1874</Words>
  <Application>Microsoft Office PowerPoint</Application>
  <PresentationFormat>Widescreen</PresentationFormat>
  <Paragraphs>342</Paragraphs>
  <Slides>47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Segoe Semibold</vt:lpstr>
      <vt:lpstr>Segoe UI</vt:lpstr>
      <vt:lpstr>Segoe UI Light</vt:lpstr>
      <vt:lpstr>Segoe UI Semibold</vt:lpstr>
      <vt:lpstr>Times New Roman</vt:lpstr>
      <vt:lpstr>Wingdings 2</vt:lpstr>
      <vt:lpstr>Office Theme</vt:lpstr>
      <vt:lpstr>Cloud Scale Machine Learning</vt:lpstr>
      <vt:lpstr>Preamble – The Agenda </vt:lpstr>
      <vt:lpstr>Preamble – The Agenda </vt:lpstr>
      <vt:lpstr>Preamble – Some Initial Thoughts</vt:lpstr>
      <vt:lpstr>Preamble – Some Initial Thoughts</vt:lpstr>
      <vt:lpstr>Artificial Intelligence – Intuition </vt:lpstr>
      <vt:lpstr>Programming</vt:lpstr>
      <vt:lpstr>Machine Learning</vt:lpstr>
      <vt:lpstr>Machine Learning</vt:lpstr>
      <vt:lpstr>Machine Learning</vt:lpstr>
      <vt:lpstr>Machine Learning</vt:lpstr>
      <vt:lpstr>machine learning</vt:lpstr>
      <vt:lpstr>science</vt:lpstr>
      <vt:lpstr>science</vt:lpstr>
      <vt:lpstr>When should you use machine learning?</vt:lpstr>
      <vt:lpstr>When should you use machine learning?</vt:lpstr>
      <vt:lpstr>The Model Building Process</vt:lpstr>
      <vt:lpstr>process</vt:lpstr>
      <vt:lpstr>how well is it doing?</vt:lpstr>
      <vt:lpstr>how well is it doing?</vt:lpstr>
      <vt:lpstr>confusion matrix</vt:lpstr>
      <vt:lpstr>data example</vt:lpstr>
      <vt:lpstr>reminder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scikit-learn</vt:lpstr>
      <vt:lpstr>scikit-learn – concepts </vt:lpstr>
      <vt:lpstr>scikit-learn – concepts </vt:lpstr>
      <vt:lpstr>scikit-learn – classifiers </vt:lpstr>
      <vt:lpstr>scikit-learn – concepts</vt:lpstr>
      <vt:lpstr>TensorFlow 2.0</vt:lpstr>
      <vt:lpstr>TensorFlow – concepts </vt:lpstr>
      <vt:lpstr>TensorFlow – concepts </vt:lpstr>
      <vt:lpstr>TensorFlow – concepts </vt:lpstr>
      <vt:lpstr>TensorFlow – concepts </vt:lpstr>
      <vt:lpstr>TensorFlow – concepts </vt:lpstr>
      <vt:lpstr>TensorFlow – optimizers </vt:lpstr>
      <vt:lpstr>TensorFlow – loss functions</vt:lpstr>
      <vt:lpstr>TensorFlow – models </vt:lpstr>
      <vt:lpstr>TensorFlow – concepts </vt:lpstr>
      <vt:lpstr>Lab</vt:lpstr>
      <vt:lpstr>Login or Create an Azure Account</vt:lpstr>
      <vt:lpstr>Workshop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Scale Machine Learning</dc:title>
  <dc:creator>Cassie Breviu</dc:creator>
  <cp:lastModifiedBy>Cassie Breviu</cp:lastModifiedBy>
  <cp:revision>5</cp:revision>
  <dcterms:created xsi:type="dcterms:W3CDTF">2019-11-05T20:20:03Z</dcterms:created>
  <dcterms:modified xsi:type="dcterms:W3CDTF">2019-11-08T23:20:47Z</dcterms:modified>
</cp:coreProperties>
</file>