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095610-B9ED-43F7-9D3A-F7042C89ED0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1990EAD8-1C7E-450E-9DCE-B3D457F5D11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b.rstudio.com/databases/sqlite/" TargetMode="External"/><Relationship Id="rId2" Type="http://schemas.openxmlformats.org/officeDocument/2006/relationships/hyperlink" Target="https://cran.r-project.org/web/packages/RSQLite/vignettes/RSQLite.html" TargetMode="External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sqlite.org/index.html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SQLite and R – CRUD Operations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Ankan Basu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Resources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https://db.rstudio.com/databases/sqlite/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2"/>
              </a:rPr>
              <a:t>https://cran.r-project.org/web/packages/RSQLite/vignettes/RSQLite.html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https://cran.r-project.org/web/packages/RSQLite/RSQLite.pdf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SQLite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Very lightweight database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Great in a test environment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https://www.sqlite.org/index.html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Developed in C-language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Most used database engine in the world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SQLite file format is stable, cross-platform, and backwards compatible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Install RSQLite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SQLite database engine in R to prove a DBI-compliant interface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install.packages("DBI")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install.packages("RSQLite")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install.packages("devtools")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devtools::install_github("rstats-db/RSQLite")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Connecting to a database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r>
              <a:rPr b="0" lang="en-US" sz="3200" spc="-1" strike="noStrike">
                <a:latin typeface="Arial"/>
              </a:rPr>
              <a:t>library(DBI)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# Create an in-memory RSQLite database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con &lt;- dbConnect(RSQLite::SQLite(), ":memory:")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dbListTables(con)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Connection to a SQLite database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r>
              <a:rPr b="0" lang="en-US" sz="3200" spc="-1" strike="noStrike">
                <a:latin typeface="Arial"/>
              </a:rPr>
              <a:t>#set the location where you would like to see the database stored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setwd("/home/abasu/Documents/sqlite-R")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getwd()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mydb &lt;- dbConnect(RSQLite::SQLite(), "customerdb.sqlite")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dbDisconnect(mydb)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unlink("customerdb.sqlite")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Create a Table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0000"/>
          </a:bodyPr>
          <a:p>
            <a:r>
              <a:rPr b="0" lang="en-US" sz="3200" spc="-1" strike="noStrike">
                <a:latin typeface="Arial"/>
              </a:rPr>
              <a:t>customerdb &lt;- dbConnect(RSQLite::SQLite(), "customerdb.sqlite")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dbExecute(customerdb, "DROP table customers")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dbExecute(customerdb, "CREATE TABLE customers (id INTEGER PRIMARY KEY AUTOINCREMENT, first_name TEXT, last_name TEXT, email TEXT)")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dbGetQuery(customerdb, "SELECT * FROM customers")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Insert Data - DbExecute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3000"/>
          </a:bodyPr>
          <a:p>
            <a:r>
              <a:rPr b="0" lang="en-US" sz="3200" spc="-1" strike="noStrike">
                <a:latin typeface="Arial"/>
              </a:rPr>
              <a:t># Insert data into a table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dbExecute(customerdb,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      </a:t>
            </a:r>
            <a:r>
              <a:rPr b="0" lang="en-US" sz="3200" spc="-1" strike="noStrike">
                <a:latin typeface="Arial"/>
              </a:rPr>
              <a:t>"INSERT INTO customers (first_name, last_name, email)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       </a:t>
            </a:r>
            <a:r>
              <a:rPr b="0" lang="en-US" sz="3200" spc="-1" strike="noStrike">
                <a:latin typeface="Arial"/>
              </a:rPr>
              <a:t>VALUES('Ankan', 'Basu', 'basu.ankan@gmail.com')" 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dbExecute(customerdb, "INSERT INTO customers (first_name, last_name, email)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      </a:t>
            </a:r>
            <a:r>
              <a:rPr b="0" lang="en-US" sz="3200" spc="-1" strike="noStrike">
                <a:latin typeface="Arial"/>
              </a:rPr>
              <a:t>VALUES('Sovon', 'Samanta', 'samanta@hotmail.com')")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Update data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dbExecute(customerdb,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      </a:t>
            </a:r>
            <a:r>
              <a:rPr b="0" lang="en-US" sz="3200" spc="-1" strike="noStrike">
                <a:latin typeface="Arial"/>
              </a:rPr>
              <a:t>"UPDATE customers SET first_name='UpdatedAnkan' WHERE id=1" 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dbGetQuery(customerdb, "SELECT * FROM customers")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Delete Data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dbExecute(customerdb,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      </a:t>
            </a:r>
            <a:r>
              <a:rPr b="0" lang="en-US" sz="3200" spc="-1" strike="noStrike">
                <a:latin typeface="Arial"/>
              </a:rPr>
              <a:t>"DELETE from customers WHERE id=1" 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dbGetQuery(customerdb, "SELECT * FROM customers")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2020-04-05T23:20:17Z</dcterms:created>
  <dc:creator/>
  <dc:description/>
  <dc:language>en-US</dc:language>
  <cp:lastModifiedBy/>
  <dcterms:modified xsi:type="dcterms:W3CDTF">2020-04-06T00:37:54Z</dcterms:modified>
  <cp:revision>3</cp:revision>
  <dc:subject/>
  <dc:title>Classy Red</dc:title>
</cp:coreProperties>
</file>