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tags" Target="../tags/tag10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tags" Target="../tags/tag12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tags" Target="../tags/tag14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8.png"/><Relationship Id="rId7" Type="http://schemas.openxmlformats.org/officeDocument/2006/relationships/tags" Target="../tags/tag18.xml"/><Relationship Id="rId6" Type="http://schemas.openxmlformats.org/officeDocument/2006/relationships/image" Target="../media/image17.png"/><Relationship Id="rId5" Type="http://schemas.openxmlformats.org/officeDocument/2006/relationships/tags" Target="../tags/tag17.xml"/><Relationship Id="rId4" Type="http://schemas.openxmlformats.org/officeDocument/2006/relationships/image" Target="../media/image16.png"/><Relationship Id="rId3" Type="http://schemas.openxmlformats.org/officeDocument/2006/relationships/tags" Target="../tags/tag16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tags" Target="../tags/tag20.xml"/><Relationship Id="rId2" Type="http://schemas.openxmlformats.org/officeDocument/2006/relationships/image" Target="../media/image19.png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3540" y="382905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作业2-空域滤波</a:t>
            </a:r>
            <a:endParaRPr lang="zh-CN" altLang="en-US"/>
          </a:p>
          <a:p>
            <a:r>
              <a:rPr lang="zh-CN" altLang="en-US"/>
              <a:t>题量: 1 满分: 100.0 作答时间:2023-09-18 14:19至</a:t>
            </a:r>
            <a:endParaRPr lang="zh-CN" altLang="en-US"/>
          </a:p>
          <a:p>
            <a:r>
              <a:rPr lang="zh-CN" altLang="en-US"/>
              <a:t>一. 其它（共1题，100分）</a:t>
            </a:r>
            <a:endParaRPr lang="zh-CN" altLang="en-US"/>
          </a:p>
          <a:p>
            <a:r>
              <a:rPr lang="zh-CN" altLang="en-US"/>
              <a:t>1. (其它)</a:t>
            </a:r>
            <a:endParaRPr lang="zh-CN" altLang="en-US"/>
          </a:p>
          <a:p>
            <a:r>
              <a:rPr lang="zh-CN" altLang="en-US"/>
              <a:t>完成python或matlab函数文件编写，并配以脚本文件调用运行。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功能描述：输入是图像和使用的卷积核，在函数体内完成卷积运算，可视化结果，并存储成png无损结果图像。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86995"/>
            <a:ext cx="5966460" cy="4564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4225" y="3745865"/>
            <a:ext cx="4838700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7050" y="675005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作业3-非线性中值滤波</a:t>
            </a:r>
            <a:endParaRPr lang="zh-CN" altLang="en-US"/>
          </a:p>
          <a:p>
            <a:r>
              <a:rPr lang="zh-CN" altLang="en-US"/>
              <a:t>题量: 1 满分: 100.0 作答时间:2023-09-28 01:15至</a:t>
            </a:r>
            <a:endParaRPr lang="zh-CN" altLang="en-US"/>
          </a:p>
          <a:p>
            <a:r>
              <a:rPr lang="zh-CN" altLang="en-US"/>
              <a:t>一. 其它（共1题，100分）</a:t>
            </a:r>
            <a:endParaRPr lang="zh-CN" altLang="en-US"/>
          </a:p>
          <a:p>
            <a:r>
              <a:rPr lang="zh-CN" altLang="en-US"/>
              <a:t>1. (其它) 编写函数文件，参数：A图像，有无椒盐噪声标志位，要求：对椒盐噪声标志位为真的参数输入A图像执行中值滤波，去除噪声，并显示和存储结果。对于无噪输入图像不做处理，返回原值。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0" y="177165"/>
            <a:ext cx="6065520" cy="4610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5160" y="3095625"/>
            <a:ext cx="489204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2105" y="572135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作业4-频域滤波</a:t>
            </a:r>
            <a:endParaRPr lang="zh-CN" altLang="en-US"/>
          </a:p>
          <a:p>
            <a:r>
              <a:rPr lang="zh-CN" altLang="en-US"/>
              <a:t>题量: 1 满分: 100.0 作答时间:2023-09-28 01:12至</a:t>
            </a:r>
            <a:endParaRPr lang="zh-CN" altLang="en-US"/>
          </a:p>
          <a:p>
            <a:r>
              <a:rPr lang="zh-CN" altLang="en-US"/>
              <a:t>一. 其它（共1题，100分）</a:t>
            </a:r>
            <a:endParaRPr lang="zh-CN" altLang="en-US"/>
          </a:p>
          <a:p>
            <a:r>
              <a:rPr lang="zh-CN" altLang="en-US"/>
              <a:t>1. (其它) 编写函数文件，参数入口为A图像，频域低通或高通滤波器，要求：使用DCT变换A图像到频域，根据参数中频域滤波器，得到滤波后的频域成分，最后反变换回空域图像，并显示和存储结果。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7875" y="3704590"/>
            <a:ext cx="4648200" cy="2659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29985" y="435610"/>
            <a:ext cx="5554980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1470" y="56642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作业5-Canny边界检测</a:t>
            </a:r>
            <a:endParaRPr lang="zh-CN" altLang="en-US"/>
          </a:p>
          <a:p>
            <a:r>
              <a:rPr lang="zh-CN" altLang="en-US"/>
              <a:t>题量: 1 满分: 100.0 作答时间:2023-09-28 01:28至</a:t>
            </a:r>
            <a:endParaRPr lang="zh-CN" altLang="en-US"/>
          </a:p>
          <a:p>
            <a:r>
              <a:rPr lang="zh-CN" altLang="en-US"/>
              <a:t>一. 其它（共1题，100分）</a:t>
            </a:r>
            <a:endParaRPr lang="zh-CN" altLang="en-US"/>
          </a:p>
          <a:p>
            <a:r>
              <a:rPr lang="zh-CN" altLang="en-US"/>
              <a:t>1. (其它) 编写函数文件，参数为A图像，canny低门限，canny高门限，要求：对输入图像A在高低门限控制下，实现canny边界检测。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99835" y="299720"/>
            <a:ext cx="5394960" cy="5455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52575" y="2545080"/>
            <a:ext cx="410718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1310" y="59753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作业6：直方图均衡化与规定化</a:t>
            </a:r>
            <a:endParaRPr lang="zh-CN" altLang="en-US"/>
          </a:p>
          <a:p>
            <a:r>
              <a:rPr lang="zh-CN" altLang="en-US"/>
              <a:t>题量: 1 满分: 100.0 作答时间:2023-11-09 00:28至</a:t>
            </a:r>
            <a:endParaRPr lang="zh-CN" altLang="en-US"/>
          </a:p>
          <a:p>
            <a:r>
              <a:rPr lang="zh-CN" altLang="en-US"/>
              <a:t>一. 其它（共1题，100分）</a:t>
            </a:r>
            <a:endParaRPr lang="zh-CN" altLang="en-US"/>
          </a:p>
          <a:p>
            <a:r>
              <a:rPr lang="zh-CN" altLang="en-US"/>
              <a:t>1. (其它) 以任意灰度图为输入，执行直方图均衡化和规定化，分别编写两个函数，一个是均衡化函数，另一个规定化函数可以直接调用自己编写的均衡化函数。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3755" y="2588895"/>
            <a:ext cx="4015105" cy="4179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02730" y="421640"/>
            <a:ext cx="4892040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4180" y="68453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作业7：meanshift图像分割</a:t>
            </a:r>
            <a:endParaRPr lang="zh-CN" altLang="en-US"/>
          </a:p>
          <a:p>
            <a:r>
              <a:rPr lang="zh-CN" altLang="en-US"/>
              <a:t>题量: 1 满分: 100.0 作答时间:2023-11-09 00:30至</a:t>
            </a:r>
            <a:endParaRPr lang="zh-CN" altLang="en-US"/>
          </a:p>
          <a:p>
            <a:r>
              <a:rPr lang="zh-CN" altLang="en-US"/>
              <a:t>一. 其它（共1题，100分）</a:t>
            </a:r>
            <a:endParaRPr lang="zh-CN" altLang="en-US"/>
          </a:p>
          <a:p>
            <a:r>
              <a:rPr lang="zh-CN" altLang="en-US"/>
              <a:t>1. (其它) 以彩色图为输入，执行meanshift图像初始分割，并可视化分割结果。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09310" y="551180"/>
            <a:ext cx="6073140" cy="4808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1060" y="2770505"/>
            <a:ext cx="490347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6570" y="354965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作业9视差估计</a:t>
            </a:r>
            <a:endParaRPr lang="zh-CN" altLang="en-US"/>
          </a:p>
          <a:p>
            <a:r>
              <a:rPr lang="zh-CN" altLang="en-US"/>
              <a:t>题量: 1 满分: 100.0 作答时间:2023-11-23 08:07至</a:t>
            </a:r>
            <a:endParaRPr lang="zh-CN" altLang="en-US"/>
          </a:p>
          <a:p>
            <a:r>
              <a:rPr lang="zh-CN" altLang="en-US"/>
              <a:t>一. 简答题（共1题，100分）</a:t>
            </a:r>
            <a:endParaRPr lang="zh-CN" altLang="en-US"/>
          </a:p>
          <a:p>
            <a:r>
              <a:rPr lang="zh-CN" altLang="en-US"/>
              <a:t>1. (简答题) 编写函数，输入为两张矫正后的图像对，用窗口匹配方式实现左图像的视差估计。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600" y="2677160"/>
            <a:ext cx="5768340" cy="295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62650" y="114935"/>
            <a:ext cx="6107430" cy="5309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4360" y="182880"/>
            <a:ext cx="5981700" cy="3246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6750" y="3315970"/>
            <a:ext cx="5072380" cy="3458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36105" y="342265"/>
            <a:ext cx="4480560" cy="2804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36105" y="3615055"/>
            <a:ext cx="4074795" cy="3006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66865" y="3458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</a:t>
            </a:r>
            <a:r>
              <a:rPr lang="en-US" altLang="zh-CN"/>
              <a:t>9</a:t>
            </a:r>
            <a:r>
              <a:rPr lang="zh-CN" altLang="en-US"/>
              <a:t>视差图映射到三维空间</a:t>
            </a:r>
            <a:r>
              <a:rPr lang="en-US" altLang="zh-CN"/>
              <a:t> </a:t>
            </a:r>
            <a:r>
              <a:rPr lang="zh-CN" altLang="en-US"/>
              <a:t>输出结果：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211070"/>
            <a:ext cx="5770880" cy="20091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04865" y="934085"/>
            <a:ext cx="6183630" cy="45631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NmMxYjJiYmM2NzFlMDAxZDU3MjI3M2Y4NzhiMmJlNmU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WPS 演示</Application>
  <PresentationFormat>宽屏</PresentationFormat>
  <Paragraphs>41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m</dc:creator>
  <cp:lastModifiedBy>wait</cp:lastModifiedBy>
  <cp:revision>5</cp:revision>
  <dcterms:created xsi:type="dcterms:W3CDTF">2023-08-09T12:44:00Z</dcterms:created>
  <dcterms:modified xsi:type="dcterms:W3CDTF">2024-01-11T13:02:48Z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