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6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0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5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6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1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3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DBC-6D0F-45DB-8979-3EA1141F5FAB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5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6DBC-6D0F-45DB-8979-3EA1141F5FAB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8D0A-1062-4FB5-849E-61F0D4A4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9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Dolphin site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1845580" y="2129692"/>
            <a:ext cx="1741681" cy="8284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lient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3089" y="2129692"/>
            <a:ext cx="1741681" cy="828432"/>
          </a:xfrm>
          <a:prstGeom prst="flowChartProces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4244905" y="476737"/>
            <a:ext cx="1741681" cy="828432"/>
          </a:xfrm>
          <a:prstGeom prst="flowChartProcess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ETCD3</a:t>
            </a:r>
          </a:p>
        </p:txBody>
      </p:sp>
      <p:cxnSp>
        <p:nvCxnSpPr>
          <p:cNvPr id="8" name="曲线连接符 7"/>
          <p:cNvCxnSpPr>
            <a:stCxn id="5" idx="0"/>
            <a:endCxn id="6" idx="3"/>
          </p:cNvCxnSpPr>
          <p:nvPr/>
        </p:nvCxnSpPr>
        <p:spPr>
          <a:xfrm rot="16200000" flipV="1">
            <a:off x="6070889" y="806651"/>
            <a:ext cx="1238739" cy="14073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4" idx="0"/>
            <a:endCxn id="6" idx="1"/>
          </p:cNvCxnSpPr>
          <p:nvPr/>
        </p:nvCxnSpPr>
        <p:spPr>
          <a:xfrm rot="5400000" flipH="1" flipV="1">
            <a:off x="2861294" y="746081"/>
            <a:ext cx="1238739" cy="15284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5" idx="1"/>
          </p:cNvCxnSpPr>
          <p:nvPr/>
        </p:nvCxnSpPr>
        <p:spPr>
          <a:xfrm>
            <a:off x="3587261" y="2543908"/>
            <a:ext cx="2935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94166" y="890953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 register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64253" y="706287"/>
            <a:ext cx="16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 loopkup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415450" y="21745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1845580" y="2129692"/>
            <a:ext cx="1741681" cy="8284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Thin C</a:t>
            </a:r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lient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7679767" y="2123776"/>
            <a:ext cx="1741681" cy="828432"/>
          </a:xfrm>
          <a:prstGeom prst="flowChartProces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4462585" y="2123776"/>
            <a:ext cx="1741681" cy="828432"/>
          </a:xfrm>
          <a:prstGeom prst="flowChartProcess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Agent</a:t>
            </a:r>
          </a:p>
        </p:txBody>
      </p: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 flipV="1">
            <a:off x="3587261" y="2537992"/>
            <a:ext cx="875324" cy="5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81258" y="214621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gRPC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5" idx="1"/>
          </p:cNvCxnSpPr>
          <p:nvPr/>
        </p:nvCxnSpPr>
        <p:spPr>
          <a:xfrm>
            <a:off x="6204266" y="2537992"/>
            <a:ext cx="147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1845579" y="878224"/>
            <a:ext cx="1741681" cy="8284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Full-featured C</a:t>
            </a:r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lient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肘形连接符 11"/>
          <p:cNvCxnSpPr>
            <a:stCxn id="16" idx="3"/>
            <a:endCxn id="5" idx="1"/>
          </p:cNvCxnSpPr>
          <p:nvPr/>
        </p:nvCxnSpPr>
        <p:spPr>
          <a:xfrm>
            <a:off x="3587260" y="1292440"/>
            <a:ext cx="4092507" cy="1245552"/>
          </a:xfrm>
          <a:prstGeom prst="bentConnector3">
            <a:avLst>
              <a:gd name="adj1" fmla="val 817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83468" y="86940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gRPC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28861" y="214180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5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1845580" y="2129692"/>
            <a:ext cx="1741681" cy="82843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iOS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7110852" y="1500947"/>
            <a:ext cx="1741681" cy="828432"/>
          </a:xfrm>
          <a:prstGeom prst="flowChartProces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4493847" y="1482915"/>
            <a:ext cx="1741681" cy="828432"/>
          </a:xfrm>
          <a:prstGeom prst="flowChartProcess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API Gateway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12520" y="150535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gRPC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5" idx="1"/>
          </p:cNvCxnSpPr>
          <p:nvPr/>
        </p:nvCxnSpPr>
        <p:spPr>
          <a:xfrm>
            <a:off x="6235528" y="1897131"/>
            <a:ext cx="875324" cy="1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1845579" y="878224"/>
            <a:ext cx="1741681" cy="828432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肘形连接符 11"/>
          <p:cNvCxnSpPr>
            <a:stCxn id="16" idx="3"/>
            <a:endCxn id="6" idx="1"/>
          </p:cNvCxnSpPr>
          <p:nvPr/>
        </p:nvCxnSpPr>
        <p:spPr>
          <a:xfrm>
            <a:off x="3587260" y="1292440"/>
            <a:ext cx="906587" cy="604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83468" y="86940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gRPC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583468" y="25858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gRPC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4" idx="3"/>
            <a:endCxn id="6" idx="1"/>
          </p:cNvCxnSpPr>
          <p:nvPr/>
        </p:nvCxnSpPr>
        <p:spPr>
          <a:xfrm flipV="1">
            <a:off x="3587261" y="1897131"/>
            <a:ext cx="906586" cy="646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Microsoft YaHei</vt:lpstr>
      <vt:lpstr>Arial</vt:lpstr>
      <vt:lpstr>Calibri</vt:lpstr>
      <vt:lpstr>Calibri Light</vt:lpstr>
      <vt:lpstr>Office 主题</vt:lpstr>
      <vt:lpstr>Dolphin site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Dolphin site</dc:title>
  <dc:creator>敖小剑</dc:creator>
  <cp:lastModifiedBy>敖小剑</cp:lastModifiedBy>
  <cp:revision>7</cp:revision>
  <dcterms:created xsi:type="dcterms:W3CDTF">2016-10-11T16:03:40Z</dcterms:created>
  <dcterms:modified xsi:type="dcterms:W3CDTF">2016-10-11T16:50:09Z</dcterms:modified>
</cp:coreProperties>
</file>