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89" r:id="rId3"/>
    <p:sldId id="330" r:id="rId4"/>
    <p:sldId id="259" r:id="rId5"/>
    <p:sldId id="295" r:id="rId6"/>
    <p:sldId id="264" r:id="rId7"/>
    <p:sldId id="265" r:id="rId8"/>
    <p:sldId id="273" r:id="rId9"/>
    <p:sldId id="274" r:id="rId10"/>
    <p:sldId id="270" r:id="rId11"/>
    <p:sldId id="288" r:id="rId12"/>
    <p:sldId id="331" r:id="rId13"/>
    <p:sldId id="335" r:id="rId14"/>
    <p:sldId id="334" r:id="rId15"/>
    <p:sldId id="271" r:id="rId16"/>
    <p:sldId id="345" r:id="rId17"/>
    <p:sldId id="346" r:id="rId18"/>
    <p:sldId id="349" r:id="rId19"/>
    <p:sldId id="347" r:id="rId20"/>
    <p:sldId id="348" r:id="rId21"/>
    <p:sldId id="350" r:id="rId22"/>
    <p:sldId id="351" r:id="rId23"/>
    <p:sldId id="352" r:id="rId24"/>
    <p:sldId id="353" r:id="rId25"/>
    <p:sldId id="354" r:id="rId26"/>
    <p:sldId id="35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66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C6CC7-E755-4475-8164-FDADF53A2B11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E75296-FD88-4127-8C87-64DC5A0207CC}">
      <dgm:prSet/>
      <dgm:spPr/>
      <dgm:t>
        <a:bodyPr/>
        <a:lstStyle/>
        <a:p>
          <a:r>
            <a:rPr lang="en-US"/>
            <a:t>Some of the slides have been taken from Docker training ppt published by Docker</a:t>
          </a:r>
        </a:p>
      </dgm:t>
    </dgm:pt>
    <dgm:pt modelId="{3B4CEE23-1C26-4348-A929-F798F1062727}" type="parTrans" cxnId="{DDFE6693-DF75-498E-A396-A882ABE28109}">
      <dgm:prSet/>
      <dgm:spPr/>
      <dgm:t>
        <a:bodyPr/>
        <a:lstStyle/>
        <a:p>
          <a:endParaRPr lang="en-US"/>
        </a:p>
      </dgm:t>
    </dgm:pt>
    <dgm:pt modelId="{377A34B5-3F88-44EC-A4A9-503E7473B0AC}" type="sibTrans" cxnId="{DDFE6693-DF75-498E-A396-A882ABE28109}">
      <dgm:prSet/>
      <dgm:spPr/>
      <dgm:t>
        <a:bodyPr/>
        <a:lstStyle/>
        <a:p>
          <a:endParaRPr lang="en-US"/>
        </a:p>
      </dgm:t>
    </dgm:pt>
    <dgm:pt modelId="{E2DFEA7D-9EC5-45E7-A487-3946093A0CA2}">
      <dgm:prSet/>
      <dgm:spPr/>
      <dgm:t>
        <a:bodyPr/>
        <a:lstStyle/>
        <a:p>
          <a:r>
            <a:rPr lang="en-US"/>
            <a:t>The Docker logo is visible in these slides</a:t>
          </a:r>
        </a:p>
      </dgm:t>
    </dgm:pt>
    <dgm:pt modelId="{4B855767-C2EE-4A5C-9575-DA4A90D95423}" type="parTrans" cxnId="{3F11ABF6-58B4-4410-8FD8-903C6036C1AE}">
      <dgm:prSet/>
      <dgm:spPr/>
      <dgm:t>
        <a:bodyPr/>
        <a:lstStyle/>
        <a:p>
          <a:endParaRPr lang="en-US"/>
        </a:p>
      </dgm:t>
    </dgm:pt>
    <dgm:pt modelId="{DB508396-6D95-4A11-9F4F-99A4D08EBA9C}" type="sibTrans" cxnId="{3F11ABF6-58B4-4410-8FD8-903C6036C1AE}">
      <dgm:prSet/>
      <dgm:spPr/>
      <dgm:t>
        <a:bodyPr/>
        <a:lstStyle/>
        <a:p>
          <a:endParaRPr lang="en-US"/>
        </a:p>
      </dgm:t>
    </dgm:pt>
    <dgm:pt modelId="{0081C2A4-4920-435A-B9B2-25AD917A442C}">
      <dgm:prSet/>
      <dgm:spPr/>
      <dgm:t>
        <a:bodyPr/>
        <a:lstStyle/>
        <a:p>
          <a:r>
            <a:rPr lang="en-US"/>
            <a:t>Images in the other slides have been taken from the Docker website (https://www.docker.com)</a:t>
          </a:r>
        </a:p>
      </dgm:t>
    </dgm:pt>
    <dgm:pt modelId="{E56473CA-9998-4C87-AFC1-9AFCC4204A27}" type="parTrans" cxnId="{B860F66F-F466-44F8-8399-1428F23BD8BE}">
      <dgm:prSet/>
      <dgm:spPr/>
      <dgm:t>
        <a:bodyPr/>
        <a:lstStyle/>
        <a:p>
          <a:endParaRPr lang="en-US"/>
        </a:p>
      </dgm:t>
    </dgm:pt>
    <dgm:pt modelId="{74919334-77E6-4AA0-8E20-A0F49154B60C}" type="sibTrans" cxnId="{B860F66F-F466-44F8-8399-1428F23BD8BE}">
      <dgm:prSet/>
      <dgm:spPr/>
      <dgm:t>
        <a:bodyPr/>
        <a:lstStyle/>
        <a:p>
          <a:endParaRPr lang="en-US"/>
        </a:p>
      </dgm:t>
    </dgm:pt>
    <dgm:pt modelId="{FAEFC0D3-667C-4A8C-BC1C-40BF272CC11F}" type="pres">
      <dgm:prSet presAssocID="{562C6CC7-E755-4475-8164-FDADF53A2B11}" presName="outerComposite" presStyleCnt="0">
        <dgm:presLayoutVars>
          <dgm:chMax val="5"/>
          <dgm:dir/>
          <dgm:resizeHandles val="exact"/>
        </dgm:presLayoutVars>
      </dgm:prSet>
      <dgm:spPr/>
    </dgm:pt>
    <dgm:pt modelId="{7A3046AE-4CEC-402D-8948-885B90A98C0C}" type="pres">
      <dgm:prSet presAssocID="{562C6CC7-E755-4475-8164-FDADF53A2B11}" presName="dummyMaxCanvas" presStyleCnt="0">
        <dgm:presLayoutVars/>
      </dgm:prSet>
      <dgm:spPr/>
    </dgm:pt>
    <dgm:pt modelId="{4C0F6408-B792-4DC4-BDA0-85764E3AC31E}" type="pres">
      <dgm:prSet presAssocID="{562C6CC7-E755-4475-8164-FDADF53A2B11}" presName="TwoNodes_1" presStyleLbl="node1" presStyleIdx="0" presStyleCnt="2">
        <dgm:presLayoutVars>
          <dgm:bulletEnabled val="1"/>
        </dgm:presLayoutVars>
      </dgm:prSet>
      <dgm:spPr/>
    </dgm:pt>
    <dgm:pt modelId="{3A8A7C2A-7964-4F89-B96E-FEF5799446E0}" type="pres">
      <dgm:prSet presAssocID="{562C6CC7-E755-4475-8164-FDADF53A2B11}" presName="TwoNodes_2" presStyleLbl="node1" presStyleIdx="1" presStyleCnt="2">
        <dgm:presLayoutVars>
          <dgm:bulletEnabled val="1"/>
        </dgm:presLayoutVars>
      </dgm:prSet>
      <dgm:spPr/>
    </dgm:pt>
    <dgm:pt modelId="{1D6CBA40-DA9A-4F4A-B2F2-9CD28B9FF867}" type="pres">
      <dgm:prSet presAssocID="{562C6CC7-E755-4475-8164-FDADF53A2B11}" presName="TwoConn_1-2" presStyleLbl="fgAccFollowNode1" presStyleIdx="0" presStyleCnt="1">
        <dgm:presLayoutVars>
          <dgm:bulletEnabled val="1"/>
        </dgm:presLayoutVars>
      </dgm:prSet>
      <dgm:spPr/>
    </dgm:pt>
    <dgm:pt modelId="{51D28036-4757-4740-A653-ABC964F3BE7A}" type="pres">
      <dgm:prSet presAssocID="{562C6CC7-E755-4475-8164-FDADF53A2B11}" presName="TwoNodes_1_text" presStyleLbl="node1" presStyleIdx="1" presStyleCnt="2">
        <dgm:presLayoutVars>
          <dgm:bulletEnabled val="1"/>
        </dgm:presLayoutVars>
      </dgm:prSet>
      <dgm:spPr/>
    </dgm:pt>
    <dgm:pt modelId="{D963A0B0-181D-4D7A-8BFD-C881A35CBE33}" type="pres">
      <dgm:prSet presAssocID="{562C6CC7-E755-4475-8164-FDADF53A2B1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B5D2816-2C54-4745-92C2-385407244E48}" type="presOf" srcId="{8EE75296-FD88-4127-8C87-64DC5A0207CC}" destId="{4C0F6408-B792-4DC4-BDA0-85764E3AC31E}" srcOrd="0" destOrd="0" presId="urn:microsoft.com/office/officeart/2005/8/layout/vProcess5"/>
    <dgm:cxn modelId="{35FF5A27-AAF3-491E-B67C-E6FAB682F658}" type="presOf" srcId="{0081C2A4-4920-435A-B9B2-25AD917A442C}" destId="{D963A0B0-181D-4D7A-8BFD-C881A35CBE33}" srcOrd="1" destOrd="0" presId="urn:microsoft.com/office/officeart/2005/8/layout/vProcess5"/>
    <dgm:cxn modelId="{B860F66F-F466-44F8-8399-1428F23BD8BE}" srcId="{562C6CC7-E755-4475-8164-FDADF53A2B11}" destId="{0081C2A4-4920-435A-B9B2-25AD917A442C}" srcOrd="1" destOrd="0" parTransId="{E56473CA-9998-4C87-AFC1-9AFCC4204A27}" sibTransId="{74919334-77E6-4AA0-8E20-A0F49154B60C}"/>
    <dgm:cxn modelId="{2169E070-FC0C-4A1D-BE2A-2A57005651B5}" type="presOf" srcId="{377A34B5-3F88-44EC-A4A9-503E7473B0AC}" destId="{1D6CBA40-DA9A-4F4A-B2F2-9CD28B9FF867}" srcOrd="0" destOrd="0" presId="urn:microsoft.com/office/officeart/2005/8/layout/vProcess5"/>
    <dgm:cxn modelId="{88635076-E96B-49B7-BA50-796CA9564B39}" type="presOf" srcId="{0081C2A4-4920-435A-B9B2-25AD917A442C}" destId="{3A8A7C2A-7964-4F89-B96E-FEF5799446E0}" srcOrd="0" destOrd="0" presId="urn:microsoft.com/office/officeart/2005/8/layout/vProcess5"/>
    <dgm:cxn modelId="{C2D4A257-C8C8-4177-AB85-FFF2389256B5}" type="presOf" srcId="{8EE75296-FD88-4127-8C87-64DC5A0207CC}" destId="{51D28036-4757-4740-A653-ABC964F3BE7A}" srcOrd="1" destOrd="0" presId="urn:microsoft.com/office/officeart/2005/8/layout/vProcess5"/>
    <dgm:cxn modelId="{DDFE6693-DF75-498E-A396-A882ABE28109}" srcId="{562C6CC7-E755-4475-8164-FDADF53A2B11}" destId="{8EE75296-FD88-4127-8C87-64DC5A0207CC}" srcOrd="0" destOrd="0" parTransId="{3B4CEE23-1C26-4348-A929-F798F1062727}" sibTransId="{377A34B5-3F88-44EC-A4A9-503E7473B0AC}"/>
    <dgm:cxn modelId="{7827B993-DFD8-4DEC-A670-6B6EDBCC8A40}" type="presOf" srcId="{E2DFEA7D-9EC5-45E7-A487-3946093A0CA2}" destId="{51D28036-4757-4740-A653-ABC964F3BE7A}" srcOrd="1" destOrd="1" presId="urn:microsoft.com/office/officeart/2005/8/layout/vProcess5"/>
    <dgm:cxn modelId="{8A14E5A4-B71C-4AC9-87E8-60A6C219AD14}" type="presOf" srcId="{562C6CC7-E755-4475-8164-FDADF53A2B11}" destId="{FAEFC0D3-667C-4A8C-BC1C-40BF272CC11F}" srcOrd="0" destOrd="0" presId="urn:microsoft.com/office/officeart/2005/8/layout/vProcess5"/>
    <dgm:cxn modelId="{1D526FF6-060E-4956-B07A-CB4271B638AB}" type="presOf" srcId="{E2DFEA7D-9EC5-45E7-A487-3946093A0CA2}" destId="{4C0F6408-B792-4DC4-BDA0-85764E3AC31E}" srcOrd="0" destOrd="1" presId="urn:microsoft.com/office/officeart/2005/8/layout/vProcess5"/>
    <dgm:cxn modelId="{3F11ABF6-58B4-4410-8FD8-903C6036C1AE}" srcId="{8EE75296-FD88-4127-8C87-64DC5A0207CC}" destId="{E2DFEA7D-9EC5-45E7-A487-3946093A0CA2}" srcOrd="0" destOrd="0" parTransId="{4B855767-C2EE-4A5C-9575-DA4A90D95423}" sibTransId="{DB508396-6D95-4A11-9F4F-99A4D08EBA9C}"/>
    <dgm:cxn modelId="{CC994AD1-D107-407D-B969-FF2B95135E45}" type="presParOf" srcId="{FAEFC0D3-667C-4A8C-BC1C-40BF272CC11F}" destId="{7A3046AE-4CEC-402D-8948-885B90A98C0C}" srcOrd="0" destOrd="0" presId="urn:microsoft.com/office/officeart/2005/8/layout/vProcess5"/>
    <dgm:cxn modelId="{DB94C703-233A-48B3-9925-1B7FEB61B8E5}" type="presParOf" srcId="{FAEFC0D3-667C-4A8C-BC1C-40BF272CC11F}" destId="{4C0F6408-B792-4DC4-BDA0-85764E3AC31E}" srcOrd="1" destOrd="0" presId="urn:microsoft.com/office/officeart/2005/8/layout/vProcess5"/>
    <dgm:cxn modelId="{064B3C03-F56F-40DA-B7EA-96CE078AD58C}" type="presParOf" srcId="{FAEFC0D3-667C-4A8C-BC1C-40BF272CC11F}" destId="{3A8A7C2A-7964-4F89-B96E-FEF5799446E0}" srcOrd="2" destOrd="0" presId="urn:microsoft.com/office/officeart/2005/8/layout/vProcess5"/>
    <dgm:cxn modelId="{096D00E3-298F-4B11-AE55-76AC099163DE}" type="presParOf" srcId="{FAEFC0D3-667C-4A8C-BC1C-40BF272CC11F}" destId="{1D6CBA40-DA9A-4F4A-B2F2-9CD28B9FF867}" srcOrd="3" destOrd="0" presId="urn:microsoft.com/office/officeart/2005/8/layout/vProcess5"/>
    <dgm:cxn modelId="{8A27D9F6-7848-4E3C-BBC7-B64CEABDF6DC}" type="presParOf" srcId="{FAEFC0D3-667C-4A8C-BC1C-40BF272CC11F}" destId="{51D28036-4757-4740-A653-ABC964F3BE7A}" srcOrd="4" destOrd="0" presId="urn:microsoft.com/office/officeart/2005/8/layout/vProcess5"/>
    <dgm:cxn modelId="{3D34240A-7CED-40DA-A49E-122CE72AFFC3}" type="presParOf" srcId="{FAEFC0D3-667C-4A8C-BC1C-40BF272CC11F}" destId="{D963A0B0-181D-4D7A-8BFD-C881A35CBE3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99A791-A90F-43F9-B3D1-6EFBC1E66B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9B4C33-8207-4446-9FD6-991824B806FC}">
      <dgm:prSet/>
      <dgm:spPr/>
      <dgm:t>
        <a:bodyPr/>
        <a:lstStyle/>
        <a:p>
          <a:r>
            <a:rPr lang="en-US"/>
            <a:t>Create an account in GitHub</a:t>
          </a:r>
        </a:p>
      </dgm:t>
    </dgm:pt>
    <dgm:pt modelId="{E9DCA0CB-3936-45DD-90C6-B73778B8F8E8}" type="parTrans" cxnId="{58093303-BFD6-4377-A0E6-577B7400D21F}">
      <dgm:prSet/>
      <dgm:spPr/>
      <dgm:t>
        <a:bodyPr/>
        <a:lstStyle/>
        <a:p>
          <a:endParaRPr lang="en-US"/>
        </a:p>
      </dgm:t>
    </dgm:pt>
    <dgm:pt modelId="{7B8A621D-5D7C-4413-AAE1-9671564C3DB8}" type="sibTrans" cxnId="{58093303-BFD6-4377-A0E6-577B7400D21F}">
      <dgm:prSet/>
      <dgm:spPr/>
      <dgm:t>
        <a:bodyPr/>
        <a:lstStyle/>
        <a:p>
          <a:endParaRPr lang="en-US"/>
        </a:p>
      </dgm:t>
    </dgm:pt>
    <dgm:pt modelId="{4D013D78-54F7-45A6-A671-03D1A0F464D3}">
      <dgm:prSet/>
      <dgm:spPr/>
      <dgm:t>
        <a:bodyPr/>
        <a:lstStyle/>
        <a:p>
          <a:r>
            <a:rPr lang="en-US"/>
            <a:t>Download GitHub for Windows</a:t>
          </a:r>
        </a:p>
      </dgm:t>
    </dgm:pt>
    <dgm:pt modelId="{393CA3FE-89EE-47E9-B712-FDBD446BFBF5}" type="parTrans" cxnId="{2B05AFA3-6A40-411A-9402-BBA88625E373}">
      <dgm:prSet/>
      <dgm:spPr/>
      <dgm:t>
        <a:bodyPr/>
        <a:lstStyle/>
        <a:p>
          <a:endParaRPr lang="en-US"/>
        </a:p>
      </dgm:t>
    </dgm:pt>
    <dgm:pt modelId="{3CB37D8D-D9E9-42F0-B2CE-8F3688281471}" type="sibTrans" cxnId="{2B05AFA3-6A40-411A-9402-BBA88625E373}">
      <dgm:prSet/>
      <dgm:spPr/>
      <dgm:t>
        <a:bodyPr/>
        <a:lstStyle/>
        <a:p>
          <a:endParaRPr lang="en-US"/>
        </a:p>
      </dgm:t>
    </dgm:pt>
    <dgm:pt modelId="{BA4922AB-D440-4673-974E-BEC823B03540}">
      <dgm:prSet/>
      <dgm:spPr/>
      <dgm:t>
        <a:bodyPr/>
        <a:lstStyle/>
        <a:p>
          <a:r>
            <a:rPr lang="en-US"/>
            <a:t>Ensure Github cli works</a:t>
          </a:r>
        </a:p>
      </dgm:t>
    </dgm:pt>
    <dgm:pt modelId="{DAC7FEE0-665D-493F-A04A-14EAB320A3AB}" type="parTrans" cxnId="{C65AAB56-EC30-418B-907D-C23DE0B51705}">
      <dgm:prSet/>
      <dgm:spPr/>
      <dgm:t>
        <a:bodyPr/>
        <a:lstStyle/>
        <a:p>
          <a:endParaRPr lang="en-US"/>
        </a:p>
      </dgm:t>
    </dgm:pt>
    <dgm:pt modelId="{80AE1FD5-E557-4EB9-9C3C-A0238D92A9F7}" type="sibTrans" cxnId="{C65AAB56-EC30-418B-907D-C23DE0B51705}">
      <dgm:prSet/>
      <dgm:spPr/>
      <dgm:t>
        <a:bodyPr/>
        <a:lstStyle/>
        <a:p>
          <a:endParaRPr lang="en-US"/>
        </a:p>
      </dgm:t>
    </dgm:pt>
    <dgm:pt modelId="{865591E6-6902-4DD7-9943-13C3AEEB34E5}" type="pres">
      <dgm:prSet presAssocID="{D299A791-A90F-43F9-B3D1-6EFBC1E66B73}" presName="root" presStyleCnt="0">
        <dgm:presLayoutVars>
          <dgm:dir/>
          <dgm:resizeHandles val="exact"/>
        </dgm:presLayoutVars>
      </dgm:prSet>
      <dgm:spPr/>
    </dgm:pt>
    <dgm:pt modelId="{875AB11F-8FD8-4DE8-9E46-AB17241D2E25}" type="pres">
      <dgm:prSet presAssocID="{6B9B4C33-8207-4446-9FD6-991824B806FC}" presName="compNode" presStyleCnt="0"/>
      <dgm:spPr/>
    </dgm:pt>
    <dgm:pt modelId="{571B7132-6E00-46A5-817F-02017396C105}" type="pres">
      <dgm:prSet presAssocID="{6B9B4C33-8207-4446-9FD6-991824B806FC}" presName="bgRect" presStyleLbl="bgShp" presStyleIdx="0" presStyleCnt="3"/>
      <dgm:spPr/>
    </dgm:pt>
    <dgm:pt modelId="{B8ED3476-E390-4E43-9D1C-C7F3BBDA5AB5}" type="pres">
      <dgm:prSet presAssocID="{6B9B4C33-8207-4446-9FD6-991824B806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In"/>
        </a:ext>
      </dgm:extLst>
    </dgm:pt>
    <dgm:pt modelId="{399FD6DB-30CE-47FE-94C1-6C851CA75209}" type="pres">
      <dgm:prSet presAssocID="{6B9B4C33-8207-4446-9FD6-991824B806FC}" presName="spaceRect" presStyleCnt="0"/>
      <dgm:spPr/>
    </dgm:pt>
    <dgm:pt modelId="{821BFD5B-69EC-485D-B44E-A304875DA988}" type="pres">
      <dgm:prSet presAssocID="{6B9B4C33-8207-4446-9FD6-991824B806FC}" presName="parTx" presStyleLbl="revTx" presStyleIdx="0" presStyleCnt="3">
        <dgm:presLayoutVars>
          <dgm:chMax val="0"/>
          <dgm:chPref val="0"/>
        </dgm:presLayoutVars>
      </dgm:prSet>
      <dgm:spPr/>
    </dgm:pt>
    <dgm:pt modelId="{DDF66935-58F9-4CF0-B4DE-4776D3EA4101}" type="pres">
      <dgm:prSet presAssocID="{7B8A621D-5D7C-4413-AAE1-9671564C3DB8}" presName="sibTrans" presStyleCnt="0"/>
      <dgm:spPr/>
    </dgm:pt>
    <dgm:pt modelId="{EE36BA07-EACE-4217-BFCC-07DFB6F853B2}" type="pres">
      <dgm:prSet presAssocID="{4D013D78-54F7-45A6-A671-03D1A0F464D3}" presName="compNode" presStyleCnt="0"/>
      <dgm:spPr/>
    </dgm:pt>
    <dgm:pt modelId="{EACD71BD-A7ED-4776-ABB9-148B0EB29EC0}" type="pres">
      <dgm:prSet presAssocID="{4D013D78-54F7-45A6-A671-03D1A0F464D3}" presName="bgRect" presStyleLbl="bgShp" presStyleIdx="1" presStyleCnt="3"/>
      <dgm:spPr/>
    </dgm:pt>
    <dgm:pt modelId="{B4DDFB63-D5D2-40C6-BDBC-92EABE3402F6}" type="pres">
      <dgm:prSet presAssocID="{4D013D78-54F7-45A6-A671-03D1A0F464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tyRecycleBin"/>
        </a:ext>
      </dgm:extLst>
    </dgm:pt>
    <dgm:pt modelId="{14246BBA-0D4E-4CDC-B27F-36010D1BD72B}" type="pres">
      <dgm:prSet presAssocID="{4D013D78-54F7-45A6-A671-03D1A0F464D3}" presName="spaceRect" presStyleCnt="0"/>
      <dgm:spPr/>
    </dgm:pt>
    <dgm:pt modelId="{01866272-1B9F-4D66-B4C8-DB148B3E65F4}" type="pres">
      <dgm:prSet presAssocID="{4D013D78-54F7-45A6-A671-03D1A0F464D3}" presName="parTx" presStyleLbl="revTx" presStyleIdx="1" presStyleCnt="3">
        <dgm:presLayoutVars>
          <dgm:chMax val="0"/>
          <dgm:chPref val="0"/>
        </dgm:presLayoutVars>
      </dgm:prSet>
      <dgm:spPr/>
    </dgm:pt>
    <dgm:pt modelId="{78189A9A-0ABF-4B19-82A9-EC9F5366CBBE}" type="pres">
      <dgm:prSet presAssocID="{3CB37D8D-D9E9-42F0-B2CE-8F3688281471}" presName="sibTrans" presStyleCnt="0"/>
      <dgm:spPr/>
    </dgm:pt>
    <dgm:pt modelId="{DE62C8D0-3C69-46B7-AC5B-A538DF37AC0D}" type="pres">
      <dgm:prSet presAssocID="{BA4922AB-D440-4673-974E-BEC823B03540}" presName="compNode" presStyleCnt="0"/>
      <dgm:spPr/>
    </dgm:pt>
    <dgm:pt modelId="{0047A708-EA69-47CC-8B31-BC15BFB47398}" type="pres">
      <dgm:prSet presAssocID="{BA4922AB-D440-4673-974E-BEC823B03540}" presName="bgRect" presStyleLbl="bgShp" presStyleIdx="2" presStyleCnt="3"/>
      <dgm:spPr/>
    </dgm:pt>
    <dgm:pt modelId="{1874B7AC-5C62-42D8-9142-6E39E2FC456F}" type="pres">
      <dgm:prSet presAssocID="{BA4922AB-D440-4673-974E-BEC823B035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50FC5F70-93C5-4B46-A434-CFD13EB5E90F}" type="pres">
      <dgm:prSet presAssocID="{BA4922AB-D440-4673-974E-BEC823B03540}" presName="spaceRect" presStyleCnt="0"/>
      <dgm:spPr/>
    </dgm:pt>
    <dgm:pt modelId="{69390D23-B524-4C57-8B31-82CC1DBED692}" type="pres">
      <dgm:prSet presAssocID="{BA4922AB-D440-4673-974E-BEC823B035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093303-BFD6-4377-A0E6-577B7400D21F}" srcId="{D299A791-A90F-43F9-B3D1-6EFBC1E66B73}" destId="{6B9B4C33-8207-4446-9FD6-991824B806FC}" srcOrd="0" destOrd="0" parTransId="{E9DCA0CB-3936-45DD-90C6-B73778B8F8E8}" sibTransId="{7B8A621D-5D7C-4413-AAE1-9671564C3DB8}"/>
    <dgm:cxn modelId="{BF1ECB14-D80F-4B9D-93E0-0426024BF462}" type="presOf" srcId="{6B9B4C33-8207-4446-9FD6-991824B806FC}" destId="{821BFD5B-69EC-485D-B44E-A304875DA988}" srcOrd="0" destOrd="0" presId="urn:microsoft.com/office/officeart/2018/2/layout/IconVerticalSolidList"/>
    <dgm:cxn modelId="{91294D5B-6E0F-4491-A42D-8F5B597EAD27}" type="presOf" srcId="{D299A791-A90F-43F9-B3D1-6EFBC1E66B73}" destId="{865591E6-6902-4DD7-9943-13C3AEEB34E5}" srcOrd="0" destOrd="0" presId="urn:microsoft.com/office/officeart/2018/2/layout/IconVerticalSolidList"/>
    <dgm:cxn modelId="{A6E9F963-2711-4DE2-8140-C05A7FB444E6}" type="presOf" srcId="{4D013D78-54F7-45A6-A671-03D1A0F464D3}" destId="{01866272-1B9F-4D66-B4C8-DB148B3E65F4}" srcOrd="0" destOrd="0" presId="urn:microsoft.com/office/officeart/2018/2/layout/IconVerticalSolidList"/>
    <dgm:cxn modelId="{C65AAB56-EC30-418B-907D-C23DE0B51705}" srcId="{D299A791-A90F-43F9-B3D1-6EFBC1E66B73}" destId="{BA4922AB-D440-4673-974E-BEC823B03540}" srcOrd="2" destOrd="0" parTransId="{DAC7FEE0-665D-493F-A04A-14EAB320A3AB}" sibTransId="{80AE1FD5-E557-4EB9-9C3C-A0238D92A9F7}"/>
    <dgm:cxn modelId="{2B05AFA3-6A40-411A-9402-BBA88625E373}" srcId="{D299A791-A90F-43F9-B3D1-6EFBC1E66B73}" destId="{4D013D78-54F7-45A6-A671-03D1A0F464D3}" srcOrd="1" destOrd="0" parTransId="{393CA3FE-89EE-47E9-B712-FDBD446BFBF5}" sibTransId="{3CB37D8D-D9E9-42F0-B2CE-8F3688281471}"/>
    <dgm:cxn modelId="{3D9693BD-E4E2-44B1-8401-80E96DB46F00}" type="presOf" srcId="{BA4922AB-D440-4673-974E-BEC823B03540}" destId="{69390D23-B524-4C57-8B31-82CC1DBED692}" srcOrd="0" destOrd="0" presId="urn:microsoft.com/office/officeart/2018/2/layout/IconVerticalSolidList"/>
    <dgm:cxn modelId="{D7B3C050-8894-42E7-9053-9366D912E201}" type="presParOf" srcId="{865591E6-6902-4DD7-9943-13C3AEEB34E5}" destId="{875AB11F-8FD8-4DE8-9E46-AB17241D2E25}" srcOrd="0" destOrd="0" presId="urn:microsoft.com/office/officeart/2018/2/layout/IconVerticalSolidList"/>
    <dgm:cxn modelId="{4050F86D-AB96-46E2-BC95-68C91F0CD8A3}" type="presParOf" srcId="{875AB11F-8FD8-4DE8-9E46-AB17241D2E25}" destId="{571B7132-6E00-46A5-817F-02017396C105}" srcOrd="0" destOrd="0" presId="urn:microsoft.com/office/officeart/2018/2/layout/IconVerticalSolidList"/>
    <dgm:cxn modelId="{EB955D2F-A2BE-40E0-8865-F779BC5B894C}" type="presParOf" srcId="{875AB11F-8FD8-4DE8-9E46-AB17241D2E25}" destId="{B8ED3476-E390-4E43-9D1C-C7F3BBDA5AB5}" srcOrd="1" destOrd="0" presId="urn:microsoft.com/office/officeart/2018/2/layout/IconVerticalSolidList"/>
    <dgm:cxn modelId="{F3E0A61F-B145-4E02-956C-4FECB7401E4B}" type="presParOf" srcId="{875AB11F-8FD8-4DE8-9E46-AB17241D2E25}" destId="{399FD6DB-30CE-47FE-94C1-6C851CA75209}" srcOrd="2" destOrd="0" presId="urn:microsoft.com/office/officeart/2018/2/layout/IconVerticalSolidList"/>
    <dgm:cxn modelId="{B5CA5788-4E66-410F-B8ED-064F98FC4554}" type="presParOf" srcId="{875AB11F-8FD8-4DE8-9E46-AB17241D2E25}" destId="{821BFD5B-69EC-485D-B44E-A304875DA988}" srcOrd="3" destOrd="0" presId="urn:microsoft.com/office/officeart/2018/2/layout/IconVerticalSolidList"/>
    <dgm:cxn modelId="{6A7CBB0B-E623-4A7E-98A0-644ADE694165}" type="presParOf" srcId="{865591E6-6902-4DD7-9943-13C3AEEB34E5}" destId="{DDF66935-58F9-4CF0-B4DE-4776D3EA4101}" srcOrd="1" destOrd="0" presId="urn:microsoft.com/office/officeart/2018/2/layout/IconVerticalSolidList"/>
    <dgm:cxn modelId="{A93518D9-D71C-4A31-8A31-EB28789390A4}" type="presParOf" srcId="{865591E6-6902-4DD7-9943-13C3AEEB34E5}" destId="{EE36BA07-EACE-4217-BFCC-07DFB6F853B2}" srcOrd="2" destOrd="0" presId="urn:microsoft.com/office/officeart/2018/2/layout/IconVerticalSolidList"/>
    <dgm:cxn modelId="{55F1EC42-6CE3-47C6-9C30-A738C6CB1E2A}" type="presParOf" srcId="{EE36BA07-EACE-4217-BFCC-07DFB6F853B2}" destId="{EACD71BD-A7ED-4776-ABB9-148B0EB29EC0}" srcOrd="0" destOrd="0" presId="urn:microsoft.com/office/officeart/2018/2/layout/IconVerticalSolidList"/>
    <dgm:cxn modelId="{53A8B785-3821-49AD-874D-83E852194543}" type="presParOf" srcId="{EE36BA07-EACE-4217-BFCC-07DFB6F853B2}" destId="{B4DDFB63-D5D2-40C6-BDBC-92EABE3402F6}" srcOrd="1" destOrd="0" presId="urn:microsoft.com/office/officeart/2018/2/layout/IconVerticalSolidList"/>
    <dgm:cxn modelId="{58C3A751-4385-4115-BB97-49A9D312B935}" type="presParOf" srcId="{EE36BA07-EACE-4217-BFCC-07DFB6F853B2}" destId="{14246BBA-0D4E-4CDC-B27F-36010D1BD72B}" srcOrd="2" destOrd="0" presId="urn:microsoft.com/office/officeart/2018/2/layout/IconVerticalSolidList"/>
    <dgm:cxn modelId="{BB109A83-0687-4D07-8B6A-04B5015A29A2}" type="presParOf" srcId="{EE36BA07-EACE-4217-BFCC-07DFB6F853B2}" destId="{01866272-1B9F-4D66-B4C8-DB148B3E65F4}" srcOrd="3" destOrd="0" presId="urn:microsoft.com/office/officeart/2018/2/layout/IconVerticalSolidList"/>
    <dgm:cxn modelId="{649C76DE-1097-4E97-B115-B9BA52822753}" type="presParOf" srcId="{865591E6-6902-4DD7-9943-13C3AEEB34E5}" destId="{78189A9A-0ABF-4B19-82A9-EC9F5366CBBE}" srcOrd="3" destOrd="0" presId="urn:microsoft.com/office/officeart/2018/2/layout/IconVerticalSolidList"/>
    <dgm:cxn modelId="{FF2ABD9C-A47A-4B23-8622-74FFABD6FEDC}" type="presParOf" srcId="{865591E6-6902-4DD7-9943-13C3AEEB34E5}" destId="{DE62C8D0-3C69-46B7-AC5B-A538DF37AC0D}" srcOrd="4" destOrd="0" presId="urn:microsoft.com/office/officeart/2018/2/layout/IconVerticalSolidList"/>
    <dgm:cxn modelId="{22D6BBCF-54C1-440D-BB24-4294D00AC0FA}" type="presParOf" srcId="{DE62C8D0-3C69-46B7-AC5B-A538DF37AC0D}" destId="{0047A708-EA69-47CC-8B31-BC15BFB47398}" srcOrd="0" destOrd="0" presId="urn:microsoft.com/office/officeart/2018/2/layout/IconVerticalSolidList"/>
    <dgm:cxn modelId="{3B83C710-7903-419C-9597-2CDA57C266B7}" type="presParOf" srcId="{DE62C8D0-3C69-46B7-AC5B-A538DF37AC0D}" destId="{1874B7AC-5C62-42D8-9142-6E39E2FC456F}" srcOrd="1" destOrd="0" presId="urn:microsoft.com/office/officeart/2018/2/layout/IconVerticalSolidList"/>
    <dgm:cxn modelId="{560B3D97-8C4A-4271-8BD2-B7329B53B626}" type="presParOf" srcId="{DE62C8D0-3C69-46B7-AC5B-A538DF37AC0D}" destId="{50FC5F70-93C5-4B46-A434-CFD13EB5E90F}" srcOrd="2" destOrd="0" presId="urn:microsoft.com/office/officeart/2018/2/layout/IconVerticalSolidList"/>
    <dgm:cxn modelId="{3811DB56-916D-4541-9E6F-0D29FADA743B}" type="presParOf" srcId="{DE62C8D0-3C69-46B7-AC5B-A538DF37AC0D}" destId="{69390D23-B524-4C57-8B31-82CC1DBED6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1E632-F663-4D06-A18B-A3ABB571931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1F2454-CF7C-4626-8682-97C9AE3D42A9}">
      <dgm:prSet/>
      <dgm:spPr/>
      <dgm:t>
        <a:bodyPr/>
        <a:lstStyle/>
        <a:p>
          <a:r>
            <a:rPr lang="en-US"/>
            <a:t>Started as a PaaS platform</a:t>
          </a:r>
        </a:p>
      </dgm:t>
    </dgm:pt>
    <dgm:pt modelId="{A12CAE71-3050-4F8E-867F-F7092A774E66}" type="parTrans" cxnId="{65E19CB9-DCB8-4A4A-BB84-7C16222B0389}">
      <dgm:prSet/>
      <dgm:spPr/>
      <dgm:t>
        <a:bodyPr/>
        <a:lstStyle/>
        <a:p>
          <a:endParaRPr lang="en-US"/>
        </a:p>
      </dgm:t>
    </dgm:pt>
    <dgm:pt modelId="{793CDF93-424F-4E57-BEA9-8942C0B368B8}" type="sibTrans" cxnId="{65E19CB9-DCB8-4A4A-BB84-7C16222B0389}">
      <dgm:prSet/>
      <dgm:spPr/>
      <dgm:t>
        <a:bodyPr/>
        <a:lstStyle/>
        <a:p>
          <a:endParaRPr lang="en-US"/>
        </a:p>
      </dgm:t>
    </dgm:pt>
    <dgm:pt modelId="{C0934200-2C44-4562-9124-9DCBD61ED960}">
      <dgm:prSet/>
      <dgm:spPr/>
      <dgm:t>
        <a:bodyPr/>
        <a:lstStyle/>
        <a:p>
          <a:r>
            <a:rPr lang="en-US"/>
            <a:t>Called </a:t>
          </a:r>
          <a:r>
            <a:rPr lang="en-US" i="1"/>
            <a:t>dotCloud</a:t>
          </a:r>
          <a:endParaRPr lang="en-US"/>
        </a:p>
      </dgm:t>
    </dgm:pt>
    <dgm:pt modelId="{DAF811C0-0837-4F94-8802-A9A116659BCE}" type="parTrans" cxnId="{28F641BA-397C-4F79-8AB7-E375BA95316E}">
      <dgm:prSet/>
      <dgm:spPr/>
      <dgm:t>
        <a:bodyPr/>
        <a:lstStyle/>
        <a:p>
          <a:endParaRPr lang="en-US"/>
        </a:p>
      </dgm:t>
    </dgm:pt>
    <dgm:pt modelId="{9F3F0059-2046-4A99-8DA3-F99FAF0F31CE}" type="sibTrans" cxnId="{28F641BA-397C-4F79-8AB7-E375BA95316E}">
      <dgm:prSet/>
      <dgm:spPr/>
      <dgm:t>
        <a:bodyPr/>
        <a:lstStyle/>
        <a:p>
          <a:endParaRPr lang="en-US"/>
        </a:p>
      </dgm:t>
    </dgm:pt>
    <dgm:pt modelId="{89819BD3-22C2-493E-AD11-93E3B236E1C9}">
      <dgm:prSet/>
      <dgm:spPr/>
      <dgm:t>
        <a:bodyPr/>
        <a:lstStyle/>
        <a:p>
          <a:r>
            <a:rPr lang="en-US"/>
            <a:t>In 2013, dotCloud was struggling</a:t>
          </a:r>
        </a:p>
      </dgm:t>
    </dgm:pt>
    <dgm:pt modelId="{CA44A2B1-5826-4885-91A4-C0349E38E3A7}" type="parTrans" cxnId="{301AA85C-DB4C-493B-A2AF-BFD94F85ADF1}">
      <dgm:prSet/>
      <dgm:spPr/>
      <dgm:t>
        <a:bodyPr/>
        <a:lstStyle/>
        <a:p>
          <a:endParaRPr lang="en-US"/>
        </a:p>
      </dgm:t>
    </dgm:pt>
    <dgm:pt modelId="{577EF607-99C2-4A30-A15B-88280FC1A1A4}" type="sibTrans" cxnId="{301AA85C-DB4C-493B-A2AF-BFD94F85ADF1}">
      <dgm:prSet/>
      <dgm:spPr/>
      <dgm:t>
        <a:bodyPr/>
        <a:lstStyle/>
        <a:p>
          <a:endParaRPr lang="en-US"/>
        </a:p>
      </dgm:t>
    </dgm:pt>
    <dgm:pt modelId="{DFA268EA-67DD-4B9F-A417-EA514757AFAC}">
      <dgm:prSet/>
      <dgm:spPr/>
      <dgm:t>
        <a:bodyPr/>
        <a:lstStyle/>
        <a:p>
          <a:r>
            <a:rPr lang="en-US"/>
            <a:t>Re-branded as Docker Inc</a:t>
          </a:r>
        </a:p>
      </dgm:t>
    </dgm:pt>
    <dgm:pt modelId="{C54EEFED-6A8E-4AAD-AF8B-BE23CC3006F1}" type="parTrans" cxnId="{F067D16D-5B82-4EAD-890D-57E8140F1689}">
      <dgm:prSet/>
      <dgm:spPr/>
      <dgm:t>
        <a:bodyPr/>
        <a:lstStyle/>
        <a:p>
          <a:endParaRPr lang="en-US"/>
        </a:p>
      </dgm:t>
    </dgm:pt>
    <dgm:pt modelId="{92127818-95B8-4F4E-8465-FAE60156A721}" type="sibTrans" cxnId="{F067D16D-5B82-4EAD-890D-57E8140F1689}">
      <dgm:prSet/>
      <dgm:spPr/>
      <dgm:t>
        <a:bodyPr/>
        <a:lstStyle/>
        <a:p>
          <a:endParaRPr lang="en-US"/>
        </a:p>
      </dgm:t>
    </dgm:pt>
    <dgm:pt modelId="{A98F8058-8D46-4958-A87B-8331D68FC205}">
      <dgm:prSet/>
      <dgm:spPr/>
      <dgm:t>
        <a:bodyPr/>
        <a:lstStyle/>
        <a:p>
          <a:r>
            <a:rPr lang="en-US"/>
            <a:t>Bringing containers to the world</a:t>
          </a:r>
        </a:p>
      </dgm:t>
    </dgm:pt>
    <dgm:pt modelId="{FBEB5E65-2AD1-4E04-A35B-CAD253BDD690}" type="parTrans" cxnId="{05F36C61-6241-4871-88F9-2CDD86007397}">
      <dgm:prSet/>
      <dgm:spPr/>
      <dgm:t>
        <a:bodyPr/>
        <a:lstStyle/>
        <a:p>
          <a:endParaRPr lang="en-US"/>
        </a:p>
      </dgm:t>
    </dgm:pt>
    <dgm:pt modelId="{53798792-C2DC-4DDC-8B50-4076B18B7F99}" type="sibTrans" cxnId="{05F36C61-6241-4871-88F9-2CDD86007397}">
      <dgm:prSet/>
      <dgm:spPr/>
      <dgm:t>
        <a:bodyPr/>
        <a:lstStyle/>
        <a:p>
          <a:endParaRPr lang="en-US"/>
        </a:p>
      </dgm:t>
    </dgm:pt>
    <dgm:pt modelId="{8D44E8BB-2B7D-48A5-8A72-B2D374F51CA6}">
      <dgm:prSet/>
      <dgm:spPr/>
      <dgm:t>
        <a:bodyPr/>
        <a:lstStyle/>
        <a:p>
          <a:r>
            <a:rPr lang="en-US"/>
            <a:t>Now it is valued close to $1Bn</a:t>
          </a:r>
        </a:p>
      </dgm:t>
    </dgm:pt>
    <dgm:pt modelId="{DE527CFC-1BDD-4E50-93A6-2DC20B6791F3}" type="parTrans" cxnId="{546DA22B-1736-48FF-94CB-CFFEA0BF1EBC}">
      <dgm:prSet/>
      <dgm:spPr/>
      <dgm:t>
        <a:bodyPr/>
        <a:lstStyle/>
        <a:p>
          <a:endParaRPr lang="en-US"/>
        </a:p>
      </dgm:t>
    </dgm:pt>
    <dgm:pt modelId="{4DC1B08B-C857-4BD5-BFAB-A1AEB38C4714}" type="sibTrans" cxnId="{546DA22B-1736-48FF-94CB-CFFEA0BF1EBC}">
      <dgm:prSet/>
      <dgm:spPr/>
      <dgm:t>
        <a:bodyPr/>
        <a:lstStyle/>
        <a:p>
          <a:endParaRPr lang="en-US"/>
        </a:p>
      </dgm:t>
    </dgm:pt>
    <dgm:pt modelId="{115B4D20-D17D-401D-96F8-98019FD105AC}">
      <dgm:prSet/>
      <dgm:spPr/>
      <dgm:t>
        <a:bodyPr/>
        <a:lstStyle/>
        <a:p>
          <a:r>
            <a:rPr lang="en-US"/>
            <a:t>Has raised more than $259million</a:t>
          </a:r>
        </a:p>
      </dgm:t>
    </dgm:pt>
    <dgm:pt modelId="{A4B91304-C763-4790-B1D3-AAA7ADB19687}" type="parTrans" cxnId="{E07BC02F-EBB8-4CB9-8A8E-008F959FB5AB}">
      <dgm:prSet/>
      <dgm:spPr/>
      <dgm:t>
        <a:bodyPr/>
        <a:lstStyle/>
        <a:p>
          <a:endParaRPr lang="en-US"/>
        </a:p>
      </dgm:t>
    </dgm:pt>
    <dgm:pt modelId="{41EFEED6-A4D6-4F29-B638-0D2A2CF3F230}" type="sibTrans" cxnId="{E07BC02F-EBB8-4CB9-8A8E-008F959FB5AB}">
      <dgm:prSet/>
      <dgm:spPr/>
      <dgm:t>
        <a:bodyPr/>
        <a:lstStyle/>
        <a:p>
          <a:endParaRPr lang="en-US"/>
        </a:p>
      </dgm:t>
    </dgm:pt>
    <dgm:pt modelId="{2D5F8404-995E-4022-9B8F-81C960EF8028}">
      <dgm:prSet/>
      <dgm:spPr/>
      <dgm:t>
        <a:bodyPr/>
        <a:lstStyle/>
        <a:p>
          <a:r>
            <a:rPr lang="en-US"/>
            <a:t>Docker has two editions</a:t>
          </a:r>
        </a:p>
      </dgm:t>
    </dgm:pt>
    <dgm:pt modelId="{2486A3B6-3A91-4E2F-8ACB-3DB19CDDEF59}" type="parTrans" cxnId="{2A10B1EB-D753-48FF-BF35-0A004A09788F}">
      <dgm:prSet/>
      <dgm:spPr/>
      <dgm:t>
        <a:bodyPr/>
        <a:lstStyle/>
        <a:p>
          <a:endParaRPr lang="en-US"/>
        </a:p>
      </dgm:t>
    </dgm:pt>
    <dgm:pt modelId="{627D70D8-23EF-45AB-928D-DEA6494338B7}" type="sibTrans" cxnId="{2A10B1EB-D753-48FF-BF35-0A004A09788F}">
      <dgm:prSet/>
      <dgm:spPr/>
      <dgm:t>
        <a:bodyPr/>
        <a:lstStyle/>
        <a:p>
          <a:endParaRPr lang="en-US"/>
        </a:p>
      </dgm:t>
    </dgm:pt>
    <dgm:pt modelId="{6F511529-E143-438F-BC70-0324DB84B5C6}">
      <dgm:prSet/>
      <dgm:spPr/>
      <dgm:t>
        <a:bodyPr/>
        <a:lstStyle/>
        <a:p>
          <a:r>
            <a:rPr lang="en-US"/>
            <a:t>Community Edition (CE)</a:t>
          </a:r>
        </a:p>
      </dgm:t>
    </dgm:pt>
    <dgm:pt modelId="{E340053A-2109-4BA8-B66B-C070BAB560FE}" type="parTrans" cxnId="{87922BA9-DEA6-4F16-B1A8-CADFE30147FF}">
      <dgm:prSet/>
      <dgm:spPr/>
      <dgm:t>
        <a:bodyPr/>
        <a:lstStyle/>
        <a:p>
          <a:endParaRPr lang="en-US"/>
        </a:p>
      </dgm:t>
    </dgm:pt>
    <dgm:pt modelId="{0D3243ED-A157-4C06-A6CA-2A2CA84B8390}" type="sibTrans" cxnId="{87922BA9-DEA6-4F16-B1A8-CADFE30147FF}">
      <dgm:prSet/>
      <dgm:spPr/>
      <dgm:t>
        <a:bodyPr/>
        <a:lstStyle/>
        <a:p>
          <a:endParaRPr lang="en-US"/>
        </a:p>
      </dgm:t>
    </dgm:pt>
    <dgm:pt modelId="{CFDEFA49-60EC-49C8-ADE9-599228C13A45}">
      <dgm:prSet/>
      <dgm:spPr/>
      <dgm:t>
        <a:bodyPr/>
        <a:lstStyle/>
        <a:p>
          <a:r>
            <a:rPr lang="en-US"/>
            <a:t>Enterprise Edition (EE)</a:t>
          </a:r>
        </a:p>
      </dgm:t>
    </dgm:pt>
    <dgm:pt modelId="{409E46DA-045B-45C9-A9C7-1471C6E7EE3A}" type="parTrans" cxnId="{DF227E36-80A4-4FA7-8BFA-B1A9A4A16846}">
      <dgm:prSet/>
      <dgm:spPr/>
      <dgm:t>
        <a:bodyPr/>
        <a:lstStyle/>
        <a:p>
          <a:endParaRPr lang="en-US"/>
        </a:p>
      </dgm:t>
    </dgm:pt>
    <dgm:pt modelId="{A383FDB7-7192-460D-A307-D8BC2846152B}" type="sibTrans" cxnId="{DF227E36-80A4-4FA7-8BFA-B1A9A4A16846}">
      <dgm:prSet/>
      <dgm:spPr/>
      <dgm:t>
        <a:bodyPr/>
        <a:lstStyle/>
        <a:p>
          <a:endParaRPr lang="en-US"/>
        </a:p>
      </dgm:t>
    </dgm:pt>
    <dgm:pt modelId="{E3839BE6-3D0F-41DA-A8A5-66606C963B44}" type="pres">
      <dgm:prSet presAssocID="{6251E632-F663-4D06-A18B-A3ABB5719318}" presName="linear" presStyleCnt="0">
        <dgm:presLayoutVars>
          <dgm:dir/>
          <dgm:animLvl val="lvl"/>
          <dgm:resizeHandles val="exact"/>
        </dgm:presLayoutVars>
      </dgm:prSet>
      <dgm:spPr/>
    </dgm:pt>
    <dgm:pt modelId="{74C51C2E-129C-4B5A-8D7E-40CCD529C2CE}" type="pres">
      <dgm:prSet presAssocID="{211F2454-CF7C-4626-8682-97C9AE3D42A9}" presName="parentLin" presStyleCnt="0"/>
      <dgm:spPr/>
    </dgm:pt>
    <dgm:pt modelId="{CB027FE8-4513-4EE4-B5A9-BDAD0C34B45C}" type="pres">
      <dgm:prSet presAssocID="{211F2454-CF7C-4626-8682-97C9AE3D42A9}" presName="parentLeftMargin" presStyleLbl="node1" presStyleIdx="0" presStyleCnt="4"/>
      <dgm:spPr/>
    </dgm:pt>
    <dgm:pt modelId="{AEBD1AA7-BB87-4805-A6C2-68338658E284}" type="pres">
      <dgm:prSet presAssocID="{211F2454-CF7C-4626-8682-97C9AE3D4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A6019B-9F7D-4565-AA4A-70A3641E931F}" type="pres">
      <dgm:prSet presAssocID="{211F2454-CF7C-4626-8682-97C9AE3D42A9}" presName="negativeSpace" presStyleCnt="0"/>
      <dgm:spPr/>
    </dgm:pt>
    <dgm:pt modelId="{2EBCE129-9CDF-490B-8CA5-AB3AD90A04BD}" type="pres">
      <dgm:prSet presAssocID="{211F2454-CF7C-4626-8682-97C9AE3D42A9}" presName="childText" presStyleLbl="conFgAcc1" presStyleIdx="0" presStyleCnt="4">
        <dgm:presLayoutVars>
          <dgm:bulletEnabled val="1"/>
        </dgm:presLayoutVars>
      </dgm:prSet>
      <dgm:spPr/>
    </dgm:pt>
    <dgm:pt modelId="{44979CB5-A0A5-4B82-B633-F1D241959123}" type="pres">
      <dgm:prSet presAssocID="{793CDF93-424F-4E57-BEA9-8942C0B368B8}" presName="spaceBetweenRectangles" presStyleCnt="0"/>
      <dgm:spPr/>
    </dgm:pt>
    <dgm:pt modelId="{5F25B4F2-97A2-401C-B522-6B2E4340A602}" type="pres">
      <dgm:prSet presAssocID="{89819BD3-22C2-493E-AD11-93E3B236E1C9}" presName="parentLin" presStyleCnt="0"/>
      <dgm:spPr/>
    </dgm:pt>
    <dgm:pt modelId="{D37EE2CC-A186-4271-A09D-CB7A0F4FEA89}" type="pres">
      <dgm:prSet presAssocID="{89819BD3-22C2-493E-AD11-93E3B236E1C9}" presName="parentLeftMargin" presStyleLbl="node1" presStyleIdx="0" presStyleCnt="4"/>
      <dgm:spPr/>
    </dgm:pt>
    <dgm:pt modelId="{A1C44B33-214A-4AFE-82D9-E03269952A1E}" type="pres">
      <dgm:prSet presAssocID="{89819BD3-22C2-493E-AD11-93E3B236E1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D5E165-6BCC-4A92-ADE9-D162700BD435}" type="pres">
      <dgm:prSet presAssocID="{89819BD3-22C2-493E-AD11-93E3B236E1C9}" presName="negativeSpace" presStyleCnt="0"/>
      <dgm:spPr/>
    </dgm:pt>
    <dgm:pt modelId="{756D3533-E2B2-426B-BC20-685C3C64E613}" type="pres">
      <dgm:prSet presAssocID="{89819BD3-22C2-493E-AD11-93E3B236E1C9}" presName="childText" presStyleLbl="conFgAcc1" presStyleIdx="1" presStyleCnt="4">
        <dgm:presLayoutVars>
          <dgm:bulletEnabled val="1"/>
        </dgm:presLayoutVars>
      </dgm:prSet>
      <dgm:spPr/>
    </dgm:pt>
    <dgm:pt modelId="{6C4125F4-EE36-48CB-86AC-2AE6195274B0}" type="pres">
      <dgm:prSet presAssocID="{577EF607-99C2-4A30-A15B-88280FC1A1A4}" presName="spaceBetweenRectangles" presStyleCnt="0"/>
      <dgm:spPr/>
    </dgm:pt>
    <dgm:pt modelId="{719E99DC-041E-4732-B9C5-2AB8BA2E636A}" type="pres">
      <dgm:prSet presAssocID="{8D44E8BB-2B7D-48A5-8A72-B2D374F51CA6}" presName="parentLin" presStyleCnt="0"/>
      <dgm:spPr/>
    </dgm:pt>
    <dgm:pt modelId="{752CAD57-1AB4-466D-98A0-825406FC935E}" type="pres">
      <dgm:prSet presAssocID="{8D44E8BB-2B7D-48A5-8A72-B2D374F51CA6}" presName="parentLeftMargin" presStyleLbl="node1" presStyleIdx="1" presStyleCnt="4"/>
      <dgm:spPr/>
    </dgm:pt>
    <dgm:pt modelId="{7FC096F8-DEBA-42DB-AED4-6B7E4DD90517}" type="pres">
      <dgm:prSet presAssocID="{8D44E8BB-2B7D-48A5-8A72-B2D374F51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1AB797-93AD-486A-97B6-85850BE83156}" type="pres">
      <dgm:prSet presAssocID="{8D44E8BB-2B7D-48A5-8A72-B2D374F51CA6}" presName="negativeSpace" presStyleCnt="0"/>
      <dgm:spPr/>
    </dgm:pt>
    <dgm:pt modelId="{D2BDFDA7-D793-4B61-89C1-14B963D2B9CA}" type="pres">
      <dgm:prSet presAssocID="{8D44E8BB-2B7D-48A5-8A72-B2D374F51CA6}" presName="childText" presStyleLbl="conFgAcc1" presStyleIdx="2" presStyleCnt="4">
        <dgm:presLayoutVars>
          <dgm:bulletEnabled val="1"/>
        </dgm:presLayoutVars>
      </dgm:prSet>
      <dgm:spPr/>
    </dgm:pt>
    <dgm:pt modelId="{C372437F-F7E5-4F77-A54D-32536CBB28AA}" type="pres">
      <dgm:prSet presAssocID="{4DC1B08B-C857-4BD5-BFAB-A1AEB38C4714}" presName="spaceBetweenRectangles" presStyleCnt="0"/>
      <dgm:spPr/>
    </dgm:pt>
    <dgm:pt modelId="{6AF2D70A-F778-4BAC-89FD-94B823D45C3F}" type="pres">
      <dgm:prSet presAssocID="{2D5F8404-995E-4022-9B8F-81C960EF8028}" presName="parentLin" presStyleCnt="0"/>
      <dgm:spPr/>
    </dgm:pt>
    <dgm:pt modelId="{C6430D63-4C07-4BF6-A8C9-23B795C05BAB}" type="pres">
      <dgm:prSet presAssocID="{2D5F8404-995E-4022-9B8F-81C960EF8028}" presName="parentLeftMargin" presStyleLbl="node1" presStyleIdx="2" presStyleCnt="4"/>
      <dgm:spPr/>
    </dgm:pt>
    <dgm:pt modelId="{FC5FD504-502E-432C-8382-4B80DD2BAD30}" type="pres">
      <dgm:prSet presAssocID="{2D5F8404-995E-4022-9B8F-81C960EF80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5EBC3C-C216-4774-9B40-FAF726F73A21}" type="pres">
      <dgm:prSet presAssocID="{2D5F8404-995E-4022-9B8F-81C960EF8028}" presName="negativeSpace" presStyleCnt="0"/>
      <dgm:spPr/>
    </dgm:pt>
    <dgm:pt modelId="{C63F8DE6-32D1-435E-8E0C-346E30DADDE2}" type="pres">
      <dgm:prSet presAssocID="{2D5F8404-995E-4022-9B8F-81C960EF80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8A9102-6EFE-4F7C-BD64-0F2BF690E012}" type="presOf" srcId="{2D5F8404-995E-4022-9B8F-81C960EF8028}" destId="{FC5FD504-502E-432C-8382-4B80DD2BAD30}" srcOrd="1" destOrd="0" presId="urn:microsoft.com/office/officeart/2005/8/layout/list1"/>
    <dgm:cxn modelId="{546DA22B-1736-48FF-94CB-CFFEA0BF1EBC}" srcId="{6251E632-F663-4D06-A18B-A3ABB5719318}" destId="{8D44E8BB-2B7D-48A5-8A72-B2D374F51CA6}" srcOrd="2" destOrd="0" parTransId="{DE527CFC-1BDD-4E50-93A6-2DC20B6791F3}" sibTransId="{4DC1B08B-C857-4BD5-BFAB-A1AEB38C4714}"/>
    <dgm:cxn modelId="{E07BC02F-EBB8-4CB9-8A8E-008F959FB5AB}" srcId="{8D44E8BB-2B7D-48A5-8A72-B2D374F51CA6}" destId="{115B4D20-D17D-401D-96F8-98019FD105AC}" srcOrd="0" destOrd="0" parTransId="{A4B91304-C763-4790-B1D3-AAA7ADB19687}" sibTransId="{41EFEED6-A4D6-4F29-B638-0D2A2CF3F230}"/>
    <dgm:cxn modelId="{1B4CD131-940E-4581-A083-3A3BD779411B}" type="presOf" srcId="{115B4D20-D17D-401D-96F8-98019FD105AC}" destId="{D2BDFDA7-D793-4B61-89C1-14B963D2B9CA}" srcOrd="0" destOrd="0" presId="urn:microsoft.com/office/officeart/2005/8/layout/list1"/>
    <dgm:cxn modelId="{DF227E36-80A4-4FA7-8BFA-B1A9A4A16846}" srcId="{2D5F8404-995E-4022-9B8F-81C960EF8028}" destId="{CFDEFA49-60EC-49C8-ADE9-599228C13A45}" srcOrd="1" destOrd="0" parTransId="{409E46DA-045B-45C9-A9C7-1471C6E7EE3A}" sibTransId="{A383FDB7-7192-460D-A307-D8BC2846152B}"/>
    <dgm:cxn modelId="{301AA85C-DB4C-493B-A2AF-BFD94F85ADF1}" srcId="{6251E632-F663-4D06-A18B-A3ABB5719318}" destId="{89819BD3-22C2-493E-AD11-93E3B236E1C9}" srcOrd="1" destOrd="0" parTransId="{CA44A2B1-5826-4885-91A4-C0349E38E3A7}" sibTransId="{577EF607-99C2-4A30-A15B-88280FC1A1A4}"/>
    <dgm:cxn modelId="{05F36C61-6241-4871-88F9-2CDD86007397}" srcId="{89819BD3-22C2-493E-AD11-93E3B236E1C9}" destId="{A98F8058-8D46-4958-A87B-8331D68FC205}" srcOrd="1" destOrd="0" parTransId="{FBEB5E65-2AD1-4E04-A35B-CAD253BDD690}" sibTransId="{53798792-C2DC-4DDC-8B50-4076B18B7F99}"/>
    <dgm:cxn modelId="{0BE0AD63-38E5-4DB3-ACE3-3482B745C108}" type="presOf" srcId="{A98F8058-8D46-4958-A87B-8331D68FC205}" destId="{756D3533-E2B2-426B-BC20-685C3C64E613}" srcOrd="0" destOrd="1" presId="urn:microsoft.com/office/officeart/2005/8/layout/list1"/>
    <dgm:cxn modelId="{8802CF6A-F48F-4D2E-B77F-481957345519}" type="presOf" srcId="{6F511529-E143-438F-BC70-0324DB84B5C6}" destId="{C63F8DE6-32D1-435E-8E0C-346E30DADDE2}" srcOrd="0" destOrd="0" presId="urn:microsoft.com/office/officeart/2005/8/layout/list1"/>
    <dgm:cxn modelId="{F067D16D-5B82-4EAD-890D-57E8140F1689}" srcId="{89819BD3-22C2-493E-AD11-93E3B236E1C9}" destId="{DFA268EA-67DD-4B9F-A417-EA514757AFAC}" srcOrd="0" destOrd="0" parTransId="{C54EEFED-6A8E-4AAD-AF8B-BE23CC3006F1}" sibTransId="{92127818-95B8-4F4E-8465-FAE60156A721}"/>
    <dgm:cxn modelId="{9D180C52-722F-4614-B5A7-72E6CE2FD071}" type="presOf" srcId="{C0934200-2C44-4562-9124-9DCBD61ED960}" destId="{2EBCE129-9CDF-490B-8CA5-AB3AD90A04BD}" srcOrd="0" destOrd="0" presId="urn:microsoft.com/office/officeart/2005/8/layout/list1"/>
    <dgm:cxn modelId="{B7631B76-35F5-4C9D-A093-098450C9E0B7}" type="presOf" srcId="{89819BD3-22C2-493E-AD11-93E3B236E1C9}" destId="{A1C44B33-214A-4AFE-82D9-E03269952A1E}" srcOrd="1" destOrd="0" presId="urn:microsoft.com/office/officeart/2005/8/layout/list1"/>
    <dgm:cxn modelId="{8CF9C257-DDAA-474D-83BE-E4C67AC196DD}" type="presOf" srcId="{8D44E8BB-2B7D-48A5-8A72-B2D374F51CA6}" destId="{7FC096F8-DEBA-42DB-AED4-6B7E4DD90517}" srcOrd="1" destOrd="0" presId="urn:microsoft.com/office/officeart/2005/8/layout/list1"/>
    <dgm:cxn modelId="{A5A5657D-B7D7-41B9-93C9-ECB91224A112}" type="presOf" srcId="{CFDEFA49-60EC-49C8-ADE9-599228C13A45}" destId="{C63F8DE6-32D1-435E-8E0C-346E30DADDE2}" srcOrd="0" destOrd="1" presId="urn:microsoft.com/office/officeart/2005/8/layout/list1"/>
    <dgm:cxn modelId="{D5C34981-C0A6-4DDE-BD9F-7CAF4A0BCE80}" type="presOf" srcId="{211F2454-CF7C-4626-8682-97C9AE3D42A9}" destId="{AEBD1AA7-BB87-4805-A6C2-68338658E284}" srcOrd="1" destOrd="0" presId="urn:microsoft.com/office/officeart/2005/8/layout/list1"/>
    <dgm:cxn modelId="{B46B3BA8-138C-4B83-93E9-F8706A915894}" type="presOf" srcId="{DFA268EA-67DD-4B9F-A417-EA514757AFAC}" destId="{756D3533-E2B2-426B-BC20-685C3C64E613}" srcOrd="0" destOrd="0" presId="urn:microsoft.com/office/officeart/2005/8/layout/list1"/>
    <dgm:cxn modelId="{87922BA9-DEA6-4F16-B1A8-CADFE30147FF}" srcId="{2D5F8404-995E-4022-9B8F-81C960EF8028}" destId="{6F511529-E143-438F-BC70-0324DB84B5C6}" srcOrd="0" destOrd="0" parTransId="{E340053A-2109-4BA8-B66B-C070BAB560FE}" sibTransId="{0D3243ED-A157-4C06-A6CA-2A2CA84B8390}"/>
    <dgm:cxn modelId="{633E1AB3-AFDF-4321-B439-3B16E65DB76A}" type="presOf" srcId="{2D5F8404-995E-4022-9B8F-81C960EF8028}" destId="{C6430D63-4C07-4BF6-A8C9-23B795C05BAB}" srcOrd="0" destOrd="0" presId="urn:microsoft.com/office/officeart/2005/8/layout/list1"/>
    <dgm:cxn modelId="{65E19CB9-DCB8-4A4A-BB84-7C16222B0389}" srcId="{6251E632-F663-4D06-A18B-A3ABB5719318}" destId="{211F2454-CF7C-4626-8682-97C9AE3D42A9}" srcOrd="0" destOrd="0" parTransId="{A12CAE71-3050-4F8E-867F-F7092A774E66}" sibTransId="{793CDF93-424F-4E57-BEA9-8942C0B368B8}"/>
    <dgm:cxn modelId="{28F641BA-397C-4F79-8AB7-E375BA95316E}" srcId="{211F2454-CF7C-4626-8682-97C9AE3D42A9}" destId="{C0934200-2C44-4562-9124-9DCBD61ED960}" srcOrd="0" destOrd="0" parTransId="{DAF811C0-0837-4F94-8802-A9A116659BCE}" sibTransId="{9F3F0059-2046-4A99-8DA3-F99FAF0F31CE}"/>
    <dgm:cxn modelId="{E5D429D6-37B9-4874-A536-639C5C954E25}" type="presOf" srcId="{211F2454-CF7C-4626-8682-97C9AE3D42A9}" destId="{CB027FE8-4513-4EE4-B5A9-BDAD0C34B45C}" srcOrd="0" destOrd="0" presId="urn:microsoft.com/office/officeart/2005/8/layout/list1"/>
    <dgm:cxn modelId="{7F7626EA-6EB5-4C50-A6E1-2684D27BA578}" type="presOf" srcId="{6251E632-F663-4D06-A18B-A3ABB5719318}" destId="{E3839BE6-3D0F-41DA-A8A5-66606C963B44}" srcOrd="0" destOrd="0" presId="urn:microsoft.com/office/officeart/2005/8/layout/list1"/>
    <dgm:cxn modelId="{2A10B1EB-D753-48FF-BF35-0A004A09788F}" srcId="{6251E632-F663-4D06-A18B-A3ABB5719318}" destId="{2D5F8404-995E-4022-9B8F-81C960EF8028}" srcOrd="3" destOrd="0" parTransId="{2486A3B6-3A91-4E2F-8ACB-3DB19CDDEF59}" sibTransId="{627D70D8-23EF-45AB-928D-DEA6494338B7}"/>
    <dgm:cxn modelId="{008CFCF4-804C-4F2E-A896-B5DDC1CD39F5}" type="presOf" srcId="{89819BD3-22C2-493E-AD11-93E3B236E1C9}" destId="{D37EE2CC-A186-4271-A09D-CB7A0F4FEA89}" srcOrd="0" destOrd="0" presId="urn:microsoft.com/office/officeart/2005/8/layout/list1"/>
    <dgm:cxn modelId="{5F4BDEF6-91DE-4745-B1DC-CED0B1B1E899}" type="presOf" srcId="{8D44E8BB-2B7D-48A5-8A72-B2D374F51CA6}" destId="{752CAD57-1AB4-466D-98A0-825406FC935E}" srcOrd="0" destOrd="0" presId="urn:microsoft.com/office/officeart/2005/8/layout/list1"/>
    <dgm:cxn modelId="{A458A049-8A56-421A-8757-BDA05A467D0E}" type="presParOf" srcId="{E3839BE6-3D0F-41DA-A8A5-66606C963B44}" destId="{74C51C2E-129C-4B5A-8D7E-40CCD529C2CE}" srcOrd="0" destOrd="0" presId="urn:microsoft.com/office/officeart/2005/8/layout/list1"/>
    <dgm:cxn modelId="{E1D7A526-DE03-4BFF-B38C-A721A792B1CE}" type="presParOf" srcId="{74C51C2E-129C-4B5A-8D7E-40CCD529C2CE}" destId="{CB027FE8-4513-4EE4-B5A9-BDAD0C34B45C}" srcOrd="0" destOrd="0" presId="urn:microsoft.com/office/officeart/2005/8/layout/list1"/>
    <dgm:cxn modelId="{0CBDFFE9-7E07-4066-9C58-15B22ABB9BBE}" type="presParOf" srcId="{74C51C2E-129C-4B5A-8D7E-40CCD529C2CE}" destId="{AEBD1AA7-BB87-4805-A6C2-68338658E284}" srcOrd="1" destOrd="0" presId="urn:microsoft.com/office/officeart/2005/8/layout/list1"/>
    <dgm:cxn modelId="{85FB2163-E3DD-4387-B9CD-AC9988047545}" type="presParOf" srcId="{E3839BE6-3D0F-41DA-A8A5-66606C963B44}" destId="{45A6019B-9F7D-4565-AA4A-70A3641E931F}" srcOrd="1" destOrd="0" presId="urn:microsoft.com/office/officeart/2005/8/layout/list1"/>
    <dgm:cxn modelId="{2A1C8643-D304-45EF-AA54-1ADB24F2429E}" type="presParOf" srcId="{E3839BE6-3D0F-41DA-A8A5-66606C963B44}" destId="{2EBCE129-9CDF-490B-8CA5-AB3AD90A04BD}" srcOrd="2" destOrd="0" presId="urn:microsoft.com/office/officeart/2005/8/layout/list1"/>
    <dgm:cxn modelId="{A5103A30-2FD9-40B9-8586-C77E30EFF479}" type="presParOf" srcId="{E3839BE6-3D0F-41DA-A8A5-66606C963B44}" destId="{44979CB5-A0A5-4B82-B633-F1D241959123}" srcOrd="3" destOrd="0" presId="urn:microsoft.com/office/officeart/2005/8/layout/list1"/>
    <dgm:cxn modelId="{7F5663C0-2D79-4121-923D-1431C5ADF165}" type="presParOf" srcId="{E3839BE6-3D0F-41DA-A8A5-66606C963B44}" destId="{5F25B4F2-97A2-401C-B522-6B2E4340A602}" srcOrd="4" destOrd="0" presId="urn:microsoft.com/office/officeart/2005/8/layout/list1"/>
    <dgm:cxn modelId="{C08BA4FA-2828-45D5-8D7C-669F6A3F3728}" type="presParOf" srcId="{5F25B4F2-97A2-401C-B522-6B2E4340A602}" destId="{D37EE2CC-A186-4271-A09D-CB7A0F4FEA89}" srcOrd="0" destOrd="0" presId="urn:microsoft.com/office/officeart/2005/8/layout/list1"/>
    <dgm:cxn modelId="{711D0C49-E455-4FB0-9488-8B99059E71F4}" type="presParOf" srcId="{5F25B4F2-97A2-401C-B522-6B2E4340A602}" destId="{A1C44B33-214A-4AFE-82D9-E03269952A1E}" srcOrd="1" destOrd="0" presId="urn:microsoft.com/office/officeart/2005/8/layout/list1"/>
    <dgm:cxn modelId="{0990B9EB-1DC9-4F86-9235-BC72BB079243}" type="presParOf" srcId="{E3839BE6-3D0F-41DA-A8A5-66606C963B44}" destId="{72D5E165-6BCC-4A92-ADE9-D162700BD435}" srcOrd="5" destOrd="0" presId="urn:microsoft.com/office/officeart/2005/8/layout/list1"/>
    <dgm:cxn modelId="{7D0E6249-8AC4-4218-9C0A-C3D4031153A0}" type="presParOf" srcId="{E3839BE6-3D0F-41DA-A8A5-66606C963B44}" destId="{756D3533-E2B2-426B-BC20-685C3C64E613}" srcOrd="6" destOrd="0" presId="urn:microsoft.com/office/officeart/2005/8/layout/list1"/>
    <dgm:cxn modelId="{E480B308-EA38-40BE-8285-F90B137898FB}" type="presParOf" srcId="{E3839BE6-3D0F-41DA-A8A5-66606C963B44}" destId="{6C4125F4-EE36-48CB-86AC-2AE6195274B0}" srcOrd="7" destOrd="0" presId="urn:microsoft.com/office/officeart/2005/8/layout/list1"/>
    <dgm:cxn modelId="{99D94CF6-6397-4C65-B066-D501FEE6F2BD}" type="presParOf" srcId="{E3839BE6-3D0F-41DA-A8A5-66606C963B44}" destId="{719E99DC-041E-4732-B9C5-2AB8BA2E636A}" srcOrd="8" destOrd="0" presId="urn:microsoft.com/office/officeart/2005/8/layout/list1"/>
    <dgm:cxn modelId="{ED3D9ED5-61FC-4079-8EED-282F51E2806C}" type="presParOf" srcId="{719E99DC-041E-4732-B9C5-2AB8BA2E636A}" destId="{752CAD57-1AB4-466D-98A0-825406FC935E}" srcOrd="0" destOrd="0" presId="urn:microsoft.com/office/officeart/2005/8/layout/list1"/>
    <dgm:cxn modelId="{B1853072-DF09-4195-A039-978FED63F466}" type="presParOf" srcId="{719E99DC-041E-4732-B9C5-2AB8BA2E636A}" destId="{7FC096F8-DEBA-42DB-AED4-6B7E4DD90517}" srcOrd="1" destOrd="0" presId="urn:microsoft.com/office/officeart/2005/8/layout/list1"/>
    <dgm:cxn modelId="{DC36068F-18FF-4556-8F90-00363CD0190B}" type="presParOf" srcId="{E3839BE6-3D0F-41DA-A8A5-66606C963B44}" destId="{9A1AB797-93AD-486A-97B6-85850BE83156}" srcOrd="9" destOrd="0" presId="urn:microsoft.com/office/officeart/2005/8/layout/list1"/>
    <dgm:cxn modelId="{049D6489-B5E7-471F-9578-D9F7C1F8CB80}" type="presParOf" srcId="{E3839BE6-3D0F-41DA-A8A5-66606C963B44}" destId="{D2BDFDA7-D793-4B61-89C1-14B963D2B9CA}" srcOrd="10" destOrd="0" presId="urn:microsoft.com/office/officeart/2005/8/layout/list1"/>
    <dgm:cxn modelId="{E644D515-BBE3-42C1-B6F4-833528AC31C4}" type="presParOf" srcId="{E3839BE6-3D0F-41DA-A8A5-66606C963B44}" destId="{C372437F-F7E5-4F77-A54D-32536CBB28AA}" srcOrd="11" destOrd="0" presId="urn:microsoft.com/office/officeart/2005/8/layout/list1"/>
    <dgm:cxn modelId="{4CA3C7AC-EE12-423D-84D0-E685D38C776E}" type="presParOf" srcId="{E3839BE6-3D0F-41DA-A8A5-66606C963B44}" destId="{6AF2D70A-F778-4BAC-89FD-94B823D45C3F}" srcOrd="12" destOrd="0" presId="urn:microsoft.com/office/officeart/2005/8/layout/list1"/>
    <dgm:cxn modelId="{8C2AC189-ED3C-4F46-8145-EEADDD9C44C2}" type="presParOf" srcId="{6AF2D70A-F778-4BAC-89FD-94B823D45C3F}" destId="{C6430D63-4C07-4BF6-A8C9-23B795C05BAB}" srcOrd="0" destOrd="0" presId="urn:microsoft.com/office/officeart/2005/8/layout/list1"/>
    <dgm:cxn modelId="{66A544A9-3F21-4461-A230-4188F95D66CB}" type="presParOf" srcId="{6AF2D70A-F778-4BAC-89FD-94B823D45C3F}" destId="{FC5FD504-502E-432C-8382-4B80DD2BAD30}" srcOrd="1" destOrd="0" presId="urn:microsoft.com/office/officeart/2005/8/layout/list1"/>
    <dgm:cxn modelId="{41154EBC-E1E7-4841-9C8E-3D47562F39B0}" type="presParOf" srcId="{E3839BE6-3D0F-41DA-A8A5-66606C963B44}" destId="{955EBC3C-C216-4774-9B40-FAF726F73A21}" srcOrd="13" destOrd="0" presId="urn:microsoft.com/office/officeart/2005/8/layout/list1"/>
    <dgm:cxn modelId="{9A1BBAEA-2076-4567-881D-AE25874A1F1A}" type="presParOf" srcId="{E3839BE6-3D0F-41DA-A8A5-66606C963B44}" destId="{C63F8DE6-32D1-435E-8E0C-346E30DADD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C99E09-ECFF-4E11-8576-C3927FCC824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97FA1B2-686A-4D88-BCC7-69AE43E09820}">
      <dgm:prSet/>
      <dgm:spPr/>
      <dgm:t>
        <a:bodyPr/>
        <a:lstStyle/>
        <a:p>
          <a:pPr>
            <a:defRPr b="1"/>
          </a:pPr>
          <a:r>
            <a:rPr lang="en-US"/>
            <a:t>Core philosophy of Docker: “Batteries included, but removeable”</a:t>
          </a:r>
        </a:p>
      </dgm:t>
    </dgm:pt>
    <dgm:pt modelId="{4C3084A5-8441-424F-994E-B1753673CDB2}" type="parTrans" cxnId="{9E9D7612-48F3-4D76-9CD7-92AE18C070F8}">
      <dgm:prSet/>
      <dgm:spPr/>
      <dgm:t>
        <a:bodyPr/>
        <a:lstStyle/>
        <a:p>
          <a:endParaRPr lang="en-US"/>
        </a:p>
      </dgm:t>
    </dgm:pt>
    <dgm:pt modelId="{8EC5DB66-5AB0-41FE-8512-1C762EFC0AA4}" type="sibTrans" cxnId="{9E9D7612-48F3-4D76-9CD7-92AE18C070F8}">
      <dgm:prSet/>
      <dgm:spPr/>
      <dgm:t>
        <a:bodyPr/>
        <a:lstStyle/>
        <a:p>
          <a:endParaRPr lang="en-US"/>
        </a:p>
      </dgm:t>
    </dgm:pt>
    <dgm:pt modelId="{F4F99F9A-1300-42F8-B1B6-B5AFE2BF9A89}">
      <dgm:prSet/>
      <dgm:spPr/>
      <dgm:t>
        <a:bodyPr/>
        <a:lstStyle/>
        <a:p>
          <a:r>
            <a:rPr lang="en-US"/>
            <a:t>Ex: Network stack</a:t>
          </a:r>
        </a:p>
      </dgm:t>
    </dgm:pt>
    <dgm:pt modelId="{BC16DC1F-631A-4002-92D8-2E31E2EA38D0}" type="parTrans" cxnId="{BD34B21B-754C-4FDE-BEAC-02A0CAE4B41D}">
      <dgm:prSet/>
      <dgm:spPr/>
      <dgm:t>
        <a:bodyPr/>
        <a:lstStyle/>
        <a:p>
          <a:endParaRPr lang="en-US"/>
        </a:p>
      </dgm:t>
    </dgm:pt>
    <dgm:pt modelId="{193DC349-BC3E-4292-869C-7619CE2BDCE0}" type="sibTrans" cxnId="{BD34B21B-754C-4FDE-BEAC-02A0CAE4B41D}">
      <dgm:prSet/>
      <dgm:spPr/>
      <dgm:t>
        <a:bodyPr/>
        <a:lstStyle/>
        <a:p>
          <a:endParaRPr lang="en-US"/>
        </a:p>
      </dgm:t>
    </dgm:pt>
    <dgm:pt modelId="{58F9AB31-DE80-455B-B998-65353A142BBA}">
      <dgm:prSet/>
      <dgm:spPr/>
      <dgm:t>
        <a:bodyPr/>
        <a:lstStyle/>
        <a:p>
          <a:pPr>
            <a:defRPr b="1"/>
          </a:pPr>
          <a:r>
            <a:rPr lang="en-US"/>
            <a:t>Open Container Initiative</a:t>
          </a:r>
        </a:p>
      </dgm:t>
    </dgm:pt>
    <dgm:pt modelId="{D4FDA345-DFCE-4DC3-AEA7-268A5BA5820B}" type="parTrans" cxnId="{46F8A735-1671-49A9-84B0-2806BDBD6D40}">
      <dgm:prSet/>
      <dgm:spPr/>
      <dgm:t>
        <a:bodyPr/>
        <a:lstStyle/>
        <a:p>
          <a:endParaRPr lang="en-US"/>
        </a:p>
      </dgm:t>
    </dgm:pt>
    <dgm:pt modelId="{DF5D46E1-7C7D-4E87-9685-F8EED50E068A}" type="sibTrans" cxnId="{46F8A735-1671-49A9-84B0-2806BDBD6D40}">
      <dgm:prSet/>
      <dgm:spPr/>
      <dgm:t>
        <a:bodyPr/>
        <a:lstStyle/>
        <a:p>
          <a:endParaRPr lang="en-US"/>
        </a:p>
      </dgm:t>
    </dgm:pt>
    <dgm:pt modelId="{2FD790E6-F268-4CAA-9BC3-CD4091E0B828}">
      <dgm:prSet/>
      <dgm:spPr/>
      <dgm:t>
        <a:bodyPr/>
        <a:lstStyle/>
        <a:p>
          <a:r>
            <a:rPr lang="en-US"/>
            <a:t>Responsible for standardizing fundamental components of container infra</a:t>
          </a:r>
        </a:p>
      </dgm:t>
    </dgm:pt>
    <dgm:pt modelId="{65B8CADA-24CF-42AE-A6D6-BB4BE4A22239}" type="parTrans" cxnId="{5CD2EDB4-DA0E-4E0A-9716-5A20E273196E}">
      <dgm:prSet/>
      <dgm:spPr/>
      <dgm:t>
        <a:bodyPr/>
        <a:lstStyle/>
        <a:p>
          <a:endParaRPr lang="en-US"/>
        </a:p>
      </dgm:t>
    </dgm:pt>
    <dgm:pt modelId="{E016237E-D308-4C67-BACF-79446BBDC4EE}" type="sibTrans" cxnId="{5CD2EDB4-DA0E-4E0A-9716-5A20E273196E}">
      <dgm:prSet/>
      <dgm:spPr/>
      <dgm:t>
        <a:bodyPr/>
        <a:lstStyle/>
        <a:p>
          <a:endParaRPr lang="en-US"/>
        </a:p>
      </dgm:t>
    </dgm:pt>
    <dgm:pt modelId="{BBEBB186-01E3-42C9-A2EC-C01DDAC77D17}">
      <dgm:prSet/>
      <dgm:spPr/>
      <dgm:t>
        <a:bodyPr/>
        <a:lstStyle/>
        <a:p>
          <a:r>
            <a:rPr lang="en-US"/>
            <a:t>Ex: Image formats, Container run time</a:t>
          </a:r>
        </a:p>
      </dgm:t>
    </dgm:pt>
    <dgm:pt modelId="{106156BD-C66A-4474-8AAD-94BA807CB6F7}" type="parTrans" cxnId="{3200252D-408F-4AFF-8C0C-B1F9E909116B}">
      <dgm:prSet/>
      <dgm:spPr/>
      <dgm:t>
        <a:bodyPr/>
        <a:lstStyle/>
        <a:p>
          <a:endParaRPr lang="en-US"/>
        </a:p>
      </dgm:t>
    </dgm:pt>
    <dgm:pt modelId="{2EE5A216-693A-459C-BED8-6EB3D4B1EB4E}" type="sibTrans" cxnId="{3200252D-408F-4AFF-8C0C-B1F9E909116B}">
      <dgm:prSet/>
      <dgm:spPr/>
      <dgm:t>
        <a:bodyPr/>
        <a:lstStyle/>
        <a:p>
          <a:endParaRPr lang="en-US"/>
        </a:p>
      </dgm:t>
    </dgm:pt>
    <dgm:pt modelId="{3EE0BF4B-F3E6-4582-AB30-3CD044CBFF7F}" type="pres">
      <dgm:prSet presAssocID="{F6C99E09-ECFF-4E11-8576-C3927FCC8242}" presName="root" presStyleCnt="0">
        <dgm:presLayoutVars>
          <dgm:dir/>
          <dgm:resizeHandles val="exact"/>
        </dgm:presLayoutVars>
      </dgm:prSet>
      <dgm:spPr/>
    </dgm:pt>
    <dgm:pt modelId="{C389B3B8-2A29-42CD-AA93-F894821499BD}" type="pres">
      <dgm:prSet presAssocID="{B97FA1B2-686A-4D88-BCC7-69AE43E09820}" presName="compNode" presStyleCnt="0"/>
      <dgm:spPr/>
    </dgm:pt>
    <dgm:pt modelId="{94C9DDF1-B69B-4E69-A517-5008AEF0AFE0}" type="pres">
      <dgm:prSet presAssocID="{B97FA1B2-686A-4D88-BCC7-69AE43E09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5F41E6-4785-4E4D-BFFA-88DBA8125F67}" type="pres">
      <dgm:prSet presAssocID="{B97FA1B2-686A-4D88-BCC7-69AE43E09820}" presName="iconSpace" presStyleCnt="0"/>
      <dgm:spPr/>
    </dgm:pt>
    <dgm:pt modelId="{8171FD6B-FF8A-4C07-BFDE-715D09CFD094}" type="pres">
      <dgm:prSet presAssocID="{B97FA1B2-686A-4D88-BCC7-69AE43E09820}" presName="parTx" presStyleLbl="revTx" presStyleIdx="0" presStyleCnt="4">
        <dgm:presLayoutVars>
          <dgm:chMax val="0"/>
          <dgm:chPref val="0"/>
        </dgm:presLayoutVars>
      </dgm:prSet>
      <dgm:spPr/>
    </dgm:pt>
    <dgm:pt modelId="{13D65B58-CD1F-4223-8C1E-C899B044A4D4}" type="pres">
      <dgm:prSet presAssocID="{B97FA1B2-686A-4D88-BCC7-69AE43E09820}" presName="txSpace" presStyleCnt="0"/>
      <dgm:spPr/>
    </dgm:pt>
    <dgm:pt modelId="{1750A6C7-33FF-4670-98E0-D2466C26CA8E}" type="pres">
      <dgm:prSet presAssocID="{B97FA1B2-686A-4D88-BCC7-69AE43E09820}" presName="desTx" presStyleLbl="revTx" presStyleIdx="1" presStyleCnt="4">
        <dgm:presLayoutVars/>
      </dgm:prSet>
      <dgm:spPr/>
    </dgm:pt>
    <dgm:pt modelId="{E19E8E96-7F83-4A5B-A700-5C55DE141CD7}" type="pres">
      <dgm:prSet presAssocID="{8EC5DB66-5AB0-41FE-8512-1C762EFC0AA4}" presName="sibTrans" presStyleCnt="0"/>
      <dgm:spPr/>
    </dgm:pt>
    <dgm:pt modelId="{4D057250-E358-4C4D-AF50-DF104C21BE39}" type="pres">
      <dgm:prSet presAssocID="{58F9AB31-DE80-455B-B998-65353A142BBA}" presName="compNode" presStyleCnt="0"/>
      <dgm:spPr/>
    </dgm:pt>
    <dgm:pt modelId="{3C21D53C-76AE-4481-93F8-D97E5F07BFB3}" type="pres">
      <dgm:prSet presAssocID="{58F9AB31-DE80-455B-B998-65353A142B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DB3B036-BF52-4600-8FD7-B7358A62F279}" type="pres">
      <dgm:prSet presAssocID="{58F9AB31-DE80-455B-B998-65353A142BBA}" presName="iconSpace" presStyleCnt="0"/>
      <dgm:spPr/>
    </dgm:pt>
    <dgm:pt modelId="{76452AFC-76D0-42B6-8D09-DEA26FFBA6F8}" type="pres">
      <dgm:prSet presAssocID="{58F9AB31-DE80-455B-B998-65353A142BBA}" presName="parTx" presStyleLbl="revTx" presStyleIdx="2" presStyleCnt="4">
        <dgm:presLayoutVars>
          <dgm:chMax val="0"/>
          <dgm:chPref val="0"/>
        </dgm:presLayoutVars>
      </dgm:prSet>
      <dgm:spPr/>
    </dgm:pt>
    <dgm:pt modelId="{9DB2E1A5-3233-4B5F-9BB0-DD3AD8787E28}" type="pres">
      <dgm:prSet presAssocID="{58F9AB31-DE80-455B-B998-65353A142BBA}" presName="txSpace" presStyleCnt="0"/>
      <dgm:spPr/>
    </dgm:pt>
    <dgm:pt modelId="{635E962E-DF57-4220-80B0-BD78371482DC}" type="pres">
      <dgm:prSet presAssocID="{58F9AB31-DE80-455B-B998-65353A142BBA}" presName="desTx" presStyleLbl="revTx" presStyleIdx="3" presStyleCnt="4">
        <dgm:presLayoutVars/>
      </dgm:prSet>
      <dgm:spPr/>
    </dgm:pt>
  </dgm:ptLst>
  <dgm:cxnLst>
    <dgm:cxn modelId="{9E9D7612-48F3-4D76-9CD7-92AE18C070F8}" srcId="{F6C99E09-ECFF-4E11-8576-C3927FCC8242}" destId="{B97FA1B2-686A-4D88-BCC7-69AE43E09820}" srcOrd="0" destOrd="0" parTransId="{4C3084A5-8441-424F-994E-B1753673CDB2}" sibTransId="{8EC5DB66-5AB0-41FE-8512-1C762EFC0AA4}"/>
    <dgm:cxn modelId="{BD34B21B-754C-4FDE-BEAC-02A0CAE4B41D}" srcId="{B97FA1B2-686A-4D88-BCC7-69AE43E09820}" destId="{F4F99F9A-1300-42F8-B1B6-B5AFE2BF9A89}" srcOrd="0" destOrd="0" parTransId="{BC16DC1F-631A-4002-92D8-2E31E2EA38D0}" sibTransId="{193DC349-BC3E-4292-869C-7619CE2BDCE0}"/>
    <dgm:cxn modelId="{3200252D-408F-4AFF-8C0C-B1F9E909116B}" srcId="{58F9AB31-DE80-455B-B998-65353A142BBA}" destId="{BBEBB186-01E3-42C9-A2EC-C01DDAC77D17}" srcOrd="1" destOrd="0" parTransId="{106156BD-C66A-4474-8AAD-94BA807CB6F7}" sibTransId="{2EE5A216-693A-459C-BED8-6EB3D4B1EB4E}"/>
    <dgm:cxn modelId="{46F8A735-1671-49A9-84B0-2806BDBD6D40}" srcId="{F6C99E09-ECFF-4E11-8576-C3927FCC8242}" destId="{58F9AB31-DE80-455B-B998-65353A142BBA}" srcOrd="1" destOrd="0" parTransId="{D4FDA345-DFCE-4DC3-AEA7-268A5BA5820B}" sibTransId="{DF5D46E1-7C7D-4E87-9685-F8EED50E068A}"/>
    <dgm:cxn modelId="{7101B96D-2BC6-4342-84A1-ED5F01471E94}" type="presOf" srcId="{B97FA1B2-686A-4D88-BCC7-69AE43E09820}" destId="{8171FD6B-FF8A-4C07-BFDE-715D09CFD094}" srcOrd="0" destOrd="0" presId="urn:microsoft.com/office/officeart/2018/5/layout/CenteredIconLabelDescriptionList"/>
    <dgm:cxn modelId="{D87DE576-A102-4F01-8C9D-B2DCC0500E2E}" type="presOf" srcId="{F6C99E09-ECFF-4E11-8576-C3927FCC8242}" destId="{3EE0BF4B-F3E6-4582-AB30-3CD044CBFF7F}" srcOrd="0" destOrd="0" presId="urn:microsoft.com/office/officeart/2018/5/layout/CenteredIconLabelDescriptionList"/>
    <dgm:cxn modelId="{A2EA5F86-818E-4AF6-9C57-195F59EAF0A8}" type="presOf" srcId="{58F9AB31-DE80-455B-B998-65353A142BBA}" destId="{76452AFC-76D0-42B6-8D09-DEA26FFBA6F8}" srcOrd="0" destOrd="0" presId="urn:microsoft.com/office/officeart/2018/5/layout/CenteredIconLabelDescriptionList"/>
    <dgm:cxn modelId="{358B1E8C-6DB2-4F07-8706-1F6F9B0E3566}" type="presOf" srcId="{F4F99F9A-1300-42F8-B1B6-B5AFE2BF9A89}" destId="{1750A6C7-33FF-4670-98E0-D2466C26CA8E}" srcOrd="0" destOrd="0" presId="urn:microsoft.com/office/officeart/2018/5/layout/CenteredIconLabelDescriptionList"/>
    <dgm:cxn modelId="{5CD2EDB4-DA0E-4E0A-9716-5A20E273196E}" srcId="{58F9AB31-DE80-455B-B998-65353A142BBA}" destId="{2FD790E6-F268-4CAA-9BC3-CD4091E0B828}" srcOrd="0" destOrd="0" parTransId="{65B8CADA-24CF-42AE-A6D6-BB4BE4A22239}" sibTransId="{E016237E-D308-4C67-BACF-79446BBDC4EE}"/>
    <dgm:cxn modelId="{53E9ABC8-4DCE-454D-80DC-31BB182DE8FD}" type="presOf" srcId="{2FD790E6-F268-4CAA-9BC3-CD4091E0B828}" destId="{635E962E-DF57-4220-80B0-BD78371482DC}" srcOrd="0" destOrd="0" presId="urn:microsoft.com/office/officeart/2018/5/layout/CenteredIconLabelDescriptionList"/>
    <dgm:cxn modelId="{28FD1BD2-CA14-4163-9EE8-4C7E462EBF38}" type="presOf" srcId="{BBEBB186-01E3-42C9-A2EC-C01DDAC77D17}" destId="{635E962E-DF57-4220-80B0-BD78371482DC}" srcOrd="0" destOrd="1" presId="urn:microsoft.com/office/officeart/2018/5/layout/CenteredIconLabelDescriptionList"/>
    <dgm:cxn modelId="{16941BC8-7553-41A8-AD54-CFE4B333BECA}" type="presParOf" srcId="{3EE0BF4B-F3E6-4582-AB30-3CD044CBFF7F}" destId="{C389B3B8-2A29-42CD-AA93-F894821499BD}" srcOrd="0" destOrd="0" presId="urn:microsoft.com/office/officeart/2018/5/layout/CenteredIconLabelDescriptionList"/>
    <dgm:cxn modelId="{AA807DCF-ACA0-4E84-9110-78C4ABE68CD6}" type="presParOf" srcId="{C389B3B8-2A29-42CD-AA93-F894821499BD}" destId="{94C9DDF1-B69B-4E69-A517-5008AEF0AFE0}" srcOrd="0" destOrd="0" presId="urn:microsoft.com/office/officeart/2018/5/layout/CenteredIconLabelDescriptionList"/>
    <dgm:cxn modelId="{F1BC1E51-BAA3-48FD-A163-19A1A94E6CAF}" type="presParOf" srcId="{C389B3B8-2A29-42CD-AA93-F894821499BD}" destId="{5D5F41E6-4785-4E4D-BFFA-88DBA8125F67}" srcOrd="1" destOrd="0" presId="urn:microsoft.com/office/officeart/2018/5/layout/CenteredIconLabelDescriptionList"/>
    <dgm:cxn modelId="{07A443D9-BCB8-4C28-A3CE-D90687F66E37}" type="presParOf" srcId="{C389B3B8-2A29-42CD-AA93-F894821499BD}" destId="{8171FD6B-FF8A-4C07-BFDE-715D09CFD094}" srcOrd="2" destOrd="0" presId="urn:microsoft.com/office/officeart/2018/5/layout/CenteredIconLabelDescriptionList"/>
    <dgm:cxn modelId="{E3AD5D5B-AA4F-4B01-9F15-8CEBA4F75BFC}" type="presParOf" srcId="{C389B3B8-2A29-42CD-AA93-F894821499BD}" destId="{13D65B58-CD1F-4223-8C1E-C899B044A4D4}" srcOrd="3" destOrd="0" presId="urn:microsoft.com/office/officeart/2018/5/layout/CenteredIconLabelDescriptionList"/>
    <dgm:cxn modelId="{68C5EBD8-BA03-43EB-8B06-B874A5F1A941}" type="presParOf" srcId="{C389B3B8-2A29-42CD-AA93-F894821499BD}" destId="{1750A6C7-33FF-4670-98E0-D2466C26CA8E}" srcOrd="4" destOrd="0" presId="urn:microsoft.com/office/officeart/2018/5/layout/CenteredIconLabelDescriptionList"/>
    <dgm:cxn modelId="{C63DEFF8-89C6-47DC-A30B-D4A18BE3AA32}" type="presParOf" srcId="{3EE0BF4B-F3E6-4582-AB30-3CD044CBFF7F}" destId="{E19E8E96-7F83-4A5B-A700-5C55DE141CD7}" srcOrd="1" destOrd="0" presId="urn:microsoft.com/office/officeart/2018/5/layout/CenteredIconLabelDescriptionList"/>
    <dgm:cxn modelId="{F4BCEE67-670F-4272-86CE-B6D8A02A2941}" type="presParOf" srcId="{3EE0BF4B-F3E6-4582-AB30-3CD044CBFF7F}" destId="{4D057250-E358-4C4D-AF50-DF104C21BE39}" srcOrd="2" destOrd="0" presId="urn:microsoft.com/office/officeart/2018/5/layout/CenteredIconLabelDescriptionList"/>
    <dgm:cxn modelId="{2198A2F9-6930-44E5-9C66-BEB52EE3D3E7}" type="presParOf" srcId="{4D057250-E358-4C4D-AF50-DF104C21BE39}" destId="{3C21D53C-76AE-4481-93F8-D97E5F07BFB3}" srcOrd="0" destOrd="0" presId="urn:microsoft.com/office/officeart/2018/5/layout/CenteredIconLabelDescriptionList"/>
    <dgm:cxn modelId="{AD404C86-58F6-45B5-BC1E-3265B8D37384}" type="presParOf" srcId="{4D057250-E358-4C4D-AF50-DF104C21BE39}" destId="{EDB3B036-BF52-4600-8FD7-B7358A62F279}" srcOrd="1" destOrd="0" presId="urn:microsoft.com/office/officeart/2018/5/layout/CenteredIconLabelDescriptionList"/>
    <dgm:cxn modelId="{4F186CBA-8381-4926-916A-EFE8A084C0C8}" type="presParOf" srcId="{4D057250-E358-4C4D-AF50-DF104C21BE39}" destId="{76452AFC-76D0-42B6-8D09-DEA26FFBA6F8}" srcOrd="2" destOrd="0" presId="urn:microsoft.com/office/officeart/2018/5/layout/CenteredIconLabelDescriptionList"/>
    <dgm:cxn modelId="{077E8B11-8FF8-4D8A-8C71-E91AF14ED619}" type="presParOf" srcId="{4D057250-E358-4C4D-AF50-DF104C21BE39}" destId="{9DB2E1A5-3233-4B5F-9BB0-DD3AD8787E28}" srcOrd="3" destOrd="0" presId="urn:microsoft.com/office/officeart/2018/5/layout/CenteredIconLabelDescriptionList"/>
    <dgm:cxn modelId="{5AEAC237-7921-4C56-9939-E47DEEB05631}" type="presParOf" srcId="{4D057250-E358-4C4D-AF50-DF104C21BE39}" destId="{635E962E-DF57-4220-80B0-BD78371482D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0E9194-E42A-427B-91F7-A96F5EE1753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9167B2-EE27-44CC-A573-7351DE4F3BD0}">
      <dgm:prSet/>
      <dgm:spPr/>
      <dgm:t>
        <a:bodyPr/>
        <a:lstStyle/>
        <a:p>
          <a:r>
            <a:rPr lang="en-US"/>
            <a:t>Create</a:t>
          </a:r>
        </a:p>
      </dgm:t>
    </dgm:pt>
    <dgm:pt modelId="{82AD3F8F-3C57-4F91-A945-0D7A3B7218E6}" type="parTrans" cxnId="{927526CA-B2BF-41A3-A2DA-61E96B3C363A}">
      <dgm:prSet/>
      <dgm:spPr/>
      <dgm:t>
        <a:bodyPr/>
        <a:lstStyle/>
        <a:p>
          <a:endParaRPr lang="en-US"/>
        </a:p>
      </dgm:t>
    </dgm:pt>
    <dgm:pt modelId="{E86FD013-AC47-4AC2-8152-A2A26057C283}" type="sibTrans" cxnId="{927526CA-B2BF-41A3-A2DA-61E96B3C363A}">
      <dgm:prSet/>
      <dgm:spPr/>
      <dgm:t>
        <a:bodyPr/>
        <a:lstStyle/>
        <a:p>
          <a:endParaRPr lang="en-US"/>
        </a:p>
      </dgm:t>
    </dgm:pt>
    <dgm:pt modelId="{F1D02271-D695-415B-982A-0AE7C034741C}">
      <dgm:prSet/>
      <dgm:spPr/>
      <dgm:t>
        <a:bodyPr/>
        <a:lstStyle/>
        <a:p>
          <a:r>
            <a:rPr lang="en-US"/>
            <a:t>Create a Docker Hub account</a:t>
          </a:r>
        </a:p>
      </dgm:t>
    </dgm:pt>
    <dgm:pt modelId="{8337523E-15C0-447B-AFD0-3D25E34249C6}" type="parTrans" cxnId="{1D828BA9-2819-4F79-BFD8-6BDC0F152011}">
      <dgm:prSet/>
      <dgm:spPr/>
      <dgm:t>
        <a:bodyPr/>
        <a:lstStyle/>
        <a:p>
          <a:endParaRPr lang="en-US"/>
        </a:p>
      </dgm:t>
    </dgm:pt>
    <dgm:pt modelId="{81E09124-698F-42CC-B794-27FD78EB866E}" type="sibTrans" cxnId="{1D828BA9-2819-4F79-BFD8-6BDC0F152011}">
      <dgm:prSet/>
      <dgm:spPr/>
      <dgm:t>
        <a:bodyPr/>
        <a:lstStyle/>
        <a:p>
          <a:endParaRPr lang="en-US"/>
        </a:p>
      </dgm:t>
    </dgm:pt>
    <dgm:pt modelId="{138D8085-15A3-426F-8FB0-745B5B2221D5}">
      <dgm:prSet/>
      <dgm:spPr/>
      <dgm:t>
        <a:bodyPr/>
        <a:lstStyle/>
        <a:p>
          <a:r>
            <a:rPr lang="en-US"/>
            <a:t>Download</a:t>
          </a:r>
        </a:p>
      </dgm:t>
    </dgm:pt>
    <dgm:pt modelId="{082736C4-70B3-4C56-87DB-285E0B572F83}" type="parTrans" cxnId="{4BB36B4B-ABD1-4AE1-8E2E-F5AC81F48823}">
      <dgm:prSet/>
      <dgm:spPr/>
      <dgm:t>
        <a:bodyPr/>
        <a:lstStyle/>
        <a:p>
          <a:endParaRPr lang="en-US"/>
        </a:p>
      </dgm:t>
    </dgm:pt>
    <dgm:pt modelId="{21D2A03C-E39A-4210-A638-54D3640C4DC4}" type="sibTrans" cxnId="{4BB36B4B-ABD1-4AE1-8E2E-F5AC81F48823}">
      <dgm:prSet/>
      <dgm:spPr/>
      <dgm:t>
        <a:bodyPr/>
        <a:lstStyle/>
        <a:p>
          <a:endParaRPr lang="en-US"/>
        </a:p>
      </dgm:t>
    </dgm:pt>
    <dgm:pt modelId="{1285462E-E388-4D67-8101-58BE7DC05943}">
      <dgm:prSet/>
      <dgm:spPr/>
      <dgm:t>
        <a:bodyPr/>
        <a:lstStyle/>
        <a:p>
          <a:r>
            <a:rPr lang="en-US"/>
            <a:t>Download Docker for Windows</a:t>
          </a:r>
        </a:p>
      </dgm:t>
    </dgm:pt>
    <dgm:pt modelId="{583F6825-059C-442E-9C73-A5C2A4D6D90C}" type="parTrans" cxnId="{C3D81BF0-25E0-4A9D-9647-089E6C7AA5C5}">
      <dgm:prSet/>
      <dgm:spPr/>
      <dgm:t>
        <a:bodyPr/>
        <a:lstStyle/>
        <a:p>
          <a:endParaRPr lang="en-US"/>
        </a:p>
      </dgm:t>
    </dgm:pt>
    <dgm:pt modelId="{36425C75-9B7A-4482-A56A-F6A8F155C4D8}" type="sibTrans" cxnId="{C3D81BF0-25E0-4A9D-9647-089E6C7AA5C5}">
      <dgm:prSet/>
      <dgm:spPr/>
      <dgm:t>
        <a:bodyPr/>
        <a:lstStyle/>
        <a:p>
          <a:endParaRPr lang="en-US"/>
        </a:p>
      </dgm:t>
    </dgm:pt>
    <dgm:pt modelId="{7460B780-7617-4363-ACE4-C31567CD9A9B}">
      <dgm:prSet/>
      <dgm:spPr/>
      <dgm:t>
        <a:bodyPr/>
        <a:lstStyle/>
        <a:p>
          <a:r>
            <a:rPr lang="en-US"/>
            <a:t>Install</a:t>
          </a:r>
        </a:p>
      </dgm:t>
    </dgm:pt>
    <dgm:pt modelId="{B510E86F-28FF-45FA-BD9F-2656452E8AE6}" type="parTrans" cxnId="{609A074A-B621-4B01-8D39-6D52E3CE2B88}">
      <dgm:prSet/>
      <dgm:spPr/>
      <dgm:t>
        <a:bodyPr/>
        <a:lstStyle/>
        <a:p>
          <a:endParaRPr lang="en-US"/>
        </a:p>
      </dgm:t>
    </dgm:pt>
    <dgm:pt modelId="{BD3A6844-49CB-42B9-B920-69F262B19339}" type="sibTrans" cxnId="{609A074A-B621-4B01-8D39-6D52E3CE2B88}">
      <dgm:prSet/>
      <dgm:spPr/>
      <dgm:t>
        <a:bodyPr/>
        <a:lstStyle/>
        <a:p>
          <a:endParaRPr lang="en-US"/>
        </a:p>
      </dgm:t>
    </dgm:pt>
    <dgm:pt modelId="{D80C1912-D1CE-466A-9C9B-5065D6E0314C}">
      <dgm:prSet/>
      <dgm:spPr/>
      <dgm:t>
        <a:bodyPr/>
        <a:lstStyle/>
        <a:p>
          <a:r>
            <a:rPr lang="en-US"/>
            <a:t>Install Docker for Windows</a:t>
          </a:r>
        </a:p>
      </dgm:t>
    </dgm:pt>
    <dgm:pt modelId="{64E14E20-D606-43C2-909B-362515FB5EB9}" type="parTrans" cxnId="{F0364DDC-1093-406B-9164-847DC55F84A1}">
      <dgm:prSet/>
      <dgm:spPr/>
      <dgm:t>
        <a:bodyPr/>
        <a:lstStyle/>
        <a:p>
          <a:endParaRPr lang="en-US"/>
        </a:p>
      </dgm:t>
    </dgm:pt>
    <dgm:pt modelId="{8F276806-6118-4EA4-AF9F-9E41936C7F39}" type="sibTrans" cxnId="{F0364DDC-1093-406B-9164-847DC55F84A1}">
      <dgm:prSet/>
      <dgm:spPr/>
      <dgm:t>
        <a:bodyPr/>
        <a:lstStyle/>
        <a:p>
          <a:endParaRPr lang="en-US"/>
        </a:p>
      </dgm:t>
    </dgm:pt>
    <dgm:pt modelId="{69C305E8-01BD-4E64-BC84-4A26231BE91D}">
      <dgm:prSet/>
      <dgm:spPr/>
      <dgm:t>
        <a:bodyPr/>
        <a:lstStyle/>
        <a:p>
          <a:r>
            <a:rPr lang="en-US"/>
            <a:t>Install</a:t>
          </a:r>
        </a:p>
      </dgm:t>
    </dgm:pt>
    <dgm:pt modelId="{10C0F11C-80EF-4A14-BE7D-CCB52A21C271}" type="parTrans" cxnId="{3A500828-7D14-49FE-A748-5334A5DC2E9F}">
      <dgm:prSet/>
      <dgm:spPr/>
      <dgm:t>
        <a:bodyPr/>
        <a:lstStyle/>
        <a:p>
          <a:endParaRPr lang="en-US"/>
        </a:p>
      </dgm:t>
    </dgm:pt>
    <dgm:pt modelId="{A6CBE1ED-A0B0-4D3D-BA1A-8B7174AA1FD2}" type="sibTrans" cxnId="{3A500828-7D14-49FE-A748-5334A5DC2E9F}">
      <dgm:prSet/>
      <dgm:spPr/>
      <dgm:t>
        <a:bodyPr/>
        <a:lstStyle/>
        <a:p>
          <a:endParaRPr lang="en-US"/>
        </a:p>
      </dgm:t>
    </dgm:pt>
    <dgm:pt modelId="{E549BDCB-5BD6-4113-8911-647E135D86A6}">
      <dgm:prSet/>
      <dgm:spPr/>
      <dgm:t>
        <a:bodyPr/>
        <a:lstStyle/>
        <a:p>
          <a:r>
            <a:rPr lang="en-US"/>
            <a:t>Optional: Install docker on Amazon Linux</a:t>
          </a:r>
        </a:p>
      </dgm:t>
    </dgm:pt>
    <dgm:pt modelId="{CA97DACA-D5B0-4F1E-BBAD-29D05979DC94}" type="parTrans" cxnId="{23D237F7-A218-4D85-9774-EFF8F4FE5355}">
      <dgm:prSet/>
      <dgm:spPr/>
      <dgm:t>
        <a:bodyPr/>
        <a:lstStyle/>
        <a:p>
          <a:endParaRPr lang="en-US"/>
        </a:p>
      </dgm:t>
    </dgm:pt>
    <dgm:pt modelId="{3DB05A4B-D4EC-4F6D-A917-0B10305A1D5D}" type="sibTrans" cxnId="{23D237F7-A218-4D85-9774-EFF8F4FE5355}">
      <dgm:prSet/>
      <dgm:spPr/>
      <dgm:t>
        <a:bodyPr/>
        <a:lstStyle/>
        <a:p>
          <a:endParaRPr lang="en-US"/>
        </a:p>
      </dgm:t>
    </dgm:pt>
    <dgm:pt modelId="{5F6EA074-DE79-4B19-9367-5E18E54E95CA}" type="pres">
      <dgm:prSet presAssocID="{C20E9194-E42A-427B-91F7-A96F5EE1753D}" presName="Name0" presStyleCnt="0">
        <dgm:presLayoutVars>
          <dgm:dir/>
          <dgm:animLvl val="lvl"/>
          <dgm:resizeHandles val="exact"/>
        </dgm:presLayoutVars>
      </dgm:prSet>
      <dgm:spPr/>
    </dgm:pt>
    <dgm:pt modelId="{7B23014E-329D-497C-8BB1-8779E65843A7}" type="pres">
      <dgm:prSet presAssocID="{69C305E8-01BD-4E64-BC84-4A26231BE91D}" presName="boxAndChildren" presStyleCnt="0"/>
      <dgm:spPr/>
    </dgm:pt>
    <dgm:pt modelId="{75BCD960-AF08-4D6B-AE1D-5D175D06CB24}" type="pres">
      <dgm:prSet presAssocID="{69C305E8-01BD-4E64-BC84-4A26231BE91D}" presName="parentTextBox" presStyleLbl="alignNode1" presStyleIdx="0" presStyleCnt="4"/>
      <dgm:spPr/>
    </dgm:pt>
    <dgm:pt modelId="{BA99479F-77A2-4B72-96BA-07E2E8FC73A5}" type="pres">
      <dgm:prSet presAssocID="{69C305E8-01BD-4E64-BC84-4A26231BE91D}" presName="descendantBox" presStyleLbl="bgAccFollowNode1" presStyleIdx="0" presStyleCnt="4"/>
      <dgm:spPr/>
    </dgm:pt>
    <dgm:pt modelId="{659EC7DE-B31E-4777-89D1-C38D73B5D0EE}" type="pres">
      <dgm:prSet presAssocID="{BD3A6844-49CB-42B9-B920-69F262B19339}" presName="sp" presStyleCnt="0"/>
      <dgm:spPr/>
    </dgm:pt>
    <dgm:pt modelId="{F10F68F8-81E4-443F-891E-D514F10AA772}" type="pres">
      <dgm:prSet presAssocID="{7460B780-7617-4363-ACE4-C31567CD9A9B}" presName="arrowAndChildren" presStyleCnt="0"/>
      <dgm:spPr/>
    </dgm:pt>
    <dgm:pt modelId="{2B4FC440-E0F9-407F-A16A-5EEB06CF0CCD}" type="pres">
      <dgm:prSet presAssocID="{7460B780-7617-4363-ACE4-C31567CD9A9B}" presName="parentTextArrow" presStyleLbl="node1" presStyleIdx="0" presStyleCnt="0"/>
      <dgm:spPr/>
    </dgm:pt>
    <dgm:pt modelId="{064DBEAE-9A54-408F-B098-ACC15F271A17}" type="pres">
      <dgm:prSet presAssocID="{7460B780-7617-4363-ACE4-C31567CD9A9B}" presName="arrow" presStyleLbl="alignNode1" presStyleIdx="1" presStyleCnt="4"/>
      <dgm:spPr/>
    </dgm:pt>
    <dgm:pt modelId="{D91B46A6-8768-4B6B-B989-ADB8013CB1AD}" type="pres">
      <dgm:prSet presAssocID="{7460B780-7617-4363-ACE4-C31567CD9A9B}" presName="descendantArrow" presStyleLbl="bgAccFollowNode1" presStyleIdx="1" presStyleCnt="4"/>
      <dgm:spPr/>
    </dgm:pt>
    <dgm:pt modelId="{371F9BBE-A860-4A3B-9FA0-2B16B7A14BA4}" type="pres">
      <dgm:prSet presAssocID="{21D2A03C-E39A-4210-A638-54D3640C4DC4}" presName="sp" presStyleCnt="0"/>
      <dgm:spPr/>
    </dgm:pt>
    <dgm:pt modelId="{DCB8B22F-65B4-4468-897D-A7BE766665F9}" type="pres">
      <dgm:prSet presAssocID="{138D8085-15A3-426F-8FB0-745B5B2221D5}" presName="arrowAndChildren" presStyleCnt="0"/>
      <dgm:spPr/>
    </dgm:pt>
    <dgm:pt modelId="{C0773FB2-F3AC-4BCB-972E-2ECCFC26D31B}" type="pres">
      <dgm:prSet presAssocID="{138D8085-15A3-426F-8FB0-745B5B2221D5}" presName="parentTextArrow" presStyleLbl="node1" presStyleIdx="0" presStyleCnt="0"/>
      <dgm:spPr/>
    </dgm:pt>
    <dgm:pt modelId="{AE526A39-DE8E-4E25-B3DF-03FAB9E7C200}" type="pres">
      <dgm:prSet presAssocID="{138D8085-15A3-426F-8FB0-745B5B2221D5}" presName="arrow" presStyleLbl="alignNode1" presStyleIdx="2" presStyleCnt="4"/>
      <dgm:spPr/>
    </dgm:pt>
    <dgm:pt modelId="{1B982131-E659-4D4E-B38A-87EB2D2F3AFA}" type="pres">
      <dgm:prSet presAssocID="{138D8085-15A3-426F-8FB0-745B5B2221D5}" presName="descendantArrow" presStyleLbl="bgAccFollowNode1" presStyleIdx="2" presStyleCnt="4"/>
      <dgm:spPr/>
    </dgm:pt>
    <dgm:pt modelId="{2C2D67B5-3E5F-40F6-9387-CFE9A97BB081}" type="pres">
      <dgm:prSet presAssocID="{E86FD013-AC47-4AC2-8152-A2A26057C283}" presName="sp" presStyleCnt="0"/>
      <dgm:spPr/>
    </dgm:pt>
    <dgm:pt modelId="{58F0105E-1236-4760-AF12-2D63537A8336}" type="pres">
      <dgm:prSet presAssocID="{679167B2-EE27-44CC-A573-7351DE4F3BD0}" presName="arrowAndChildren" presStyleCnt="0"/>
      <dgm:spPr/>
    </dgm:pt>
    <dgm:pt modelId="{5E7B03AD-5A0C-48C0-B304-F831C9B1EEE7}" type="pres">
      <dgm:prSet presAssocID="{679167B2-EE27-44CC-A573-7351DE4F3BD0}" presName="parentTextArrow" presStyleLbl="node1" presStyleIdx="0" presStyleCnt="0"/>
      <dgm:spPr/>
    </dgm:pt>
    <dgm:pt modelId="{7584EE6E-FF41-4EBA-92F6-68FD8FE9F0CF}" type="pres">
      <dgm:prSet presAssocID="{679167B2-EE27-44CC-A573-7351DE4F3BD0}" presName="arrow" presStyleLbl="alignNode1" presStyleIdx="3" presStyleCnt="4"/>
      <dgm:spPr/>
    </dgm:pt>
    <dgm:pt modelId="{8C2EE1C8-B309-4921-BEA2-13D08E28D8B9}" type="pres">
      <dgm:prSet presAssocID="{679167B2-EE27-44CC-A573-7351DE4F3BD0}" presName="descendantArrow" presStyleLbl="bgAccFollowNode1" presStyleIdx="3" presStyleCnt="4"/>
      <dgm:spPr/>
    </dgm:pt>
  </dgm:ptLst>
  <dgm:cxnLst>
    <dgm:cxn modelId="{3A500828-7D14-49FE-A748-5334A5DC2E9F}" srcId="{C20E9194-E42A-427B-91F7-A96F5EE1753D}" destId="{69C305E8-01BD-4E64-BC84-4A26231BE91D}" srcOrd="3" destOrd="0" parTransId="{10C0F11C-80EF-4A14-BE7D-CCB52A21C271}" sibTransId="{A6CBE1ED-A0B0-4D3D-BA1A-8B7174AA1FD2}"/>
    <dgm:cxn modelId="{EF2D6A3F-CC7B-4899-BACF-E66FDB7E5768}" type="presOf" srcId="{1285462E-E388-4D67-8101-58BE7DC05943}" destId="{1B982131-E659-4D4E-B38A-87EB2D2F3AFA}" srcOrd="0" destOrd="0" presId="urn:microsoft.com/office/officeart/2016/7/layout/VerticalDownArrowProcess"/>
    <dgm:cxn modelId="{609A074A-B621-4B01-8D39-6D52E3CE2B88}" srcId="{C20E9194-E42A-427B-91F7-A96F5EE1753D}" destId="{7460B780-7617-4363-ACE4-C31567CD9A9B}" srcOrd="2" destOrd="0" parTransId="{B510E86F-28FF-45FA-BD9F-2656452E8AE6}" sibTransId="{BD3A6844-49CB-42B9-B920-69F262B19339}"/>
    <dgm:cxn modelId="{4BB36B4B-ABD1-4AE1-8E2E-F5AC81F48823}" srcId="{C20E9194-E42A-427B-91F7-A96F5EE1753D}" destId="{138D8085-15A3-426F-8FB0-745B5B2221D5}" srcOrd="1" destOrd="0" parTransId="{082736C4-70B3-4C56-87DB-285E0B572F83}" sibTransId="{21D2A03C-E39A-4210-A638-54D3640C4DC4}"/>
    <dgm:cxn modelId="{040F9D4C-C958-42FE-BF78-D5D1622DEE01}" type="presOf" srcId="{138D8085-15A3-426F-8FB0-745B5B2221D5}" destId="{C0773FB2-F3AC-4BCB-972E-2ECCFC26D31B}" srcOrd="0" destOrd="0" presId="urn:microsoft.com/office/officeart/2016/7/layout/VerticalDownArrowProcess"/>
    <dgm:cxn modelId="{22C47A72-495E-48E4-89CD-C38046806D3D}" type="presOf" srcId="{D80C1912-D1CE-466A-9C9B-5065D6E0314C}" destId="{D91B46A6-8768-4B6B-B989-ADB8013CB1AD}" srcOrd="0" destOrd="0" presId="urn:microsoft.com/office/officeart/2016/7/layout/VerticalDownArrowProcess"/>
    <dgm:cxn modelId="{6F937053-DB48-4D6E-9AB5-B27287F9AF29}" type="presOf" srcId="{F1D02271-D695-415B-982A-0AE7C034741C}" destId="{8C2EE1C8-B309-4921-BEA2-13D08E28D8B9}" srcOrd="0" destOrd="0" presId="urn:microsoft.com/office/officeart/2016/7/layout/VerticalDownArrowProcess"/>
    <dgm:cxn modelId="{B8777B53-C7CA-4591-9B68-8AFEB1886B42}" type="presOf" srcId="{679167B2-EE27-44CC-A573-7351DE4F3BD0}" destId="{5E7B03AD-5A0C-48C0-B304-F831C9B1EEE7}" srcOrd="0" destOrd="0" presId="urn:microsoft.com/office/officeart/2016/7/layout/VerticalDownArrowProcess"/>
    <dgm:cxn modelId="{6FB12054-F2E9-450A-B262-3D24180ACC44}" type="presOf" srcId="{7460B780-7617-4363-ACE4-C31567CD9A9B}" destId="{064DBEAE-9A54-408F-B098-ACC15F271A17}" srcOrd="1" destOrd="0" presId="urn:microsoft.com/office/officeart/2016/7/layout/VerticalDownArrowProcess"/>
    <dgm:cxn modelId="{2AC82B55-0702-4529-A59B-16D2690EA148}" type="presOf" srcId="{E549BDCB-5BD6-4113-8911-647E135D86A6}" destId="{BA99479F-77A2-4B72-96BA-07E2E8FC73A5}" srcOrd="0" destOrd="0" presId="urn:microsoft.com/office/officeart/2016/7/layout/VerticalDownArrowProcess"/>
    <dgm:cxn modelId="{9B5AB479-A410-48EE-A726-01E3590F1077}" type="presOf" srcId="{7460B780-7617-4363-ACE4-C31567CD9A9B}" destId="{2B4FC440-E0F9-407F-A16A-5EEB06CF0CCD}" srcOrd="0" destOrd="0" presId="urn:microsoft.com/office/officeart/2016/7/layout/VerticalDownArrowProcess"/>
    <dgm:cxn modelId="{348B0F9B-E850-4D58-A583-EC27181ACA75}" type="presOf" srcId="{69C305E8-01BD-4E64-BC84-4A26231BE91D}" destId="{75BCD960-AF08-4D6B-AE1D-5D175D06CB24}" srcOrd="0" destOrd="0" presId="urn:microsoft.com/office/officeart/2016/7/layout/VerticalDownArrowProcess"/>
    <dgm:cxn modelId="{1D828BA9-2819-4F79-BFD8-6BDC0F152011}" srcId="{679167B2-EE27-44CC-A573-7351DE4F3BD0}" destId="{F1D02271-D695-415B-982A-0AE7C034741C}" srcOrd="0" destOrd="0" parTransId="{8337523E-15C0-447B-AFD0-3D25E34249C6}" sibTransId="{81E09124-698F-42CC-B794-27FD78EB866E}"/>
    <dgm:cxn modelId="{927526CA-B2BF-41A3-A2DA-61E96B3C363A}" srcId="{C20E9194-E42A-427B-91F7-A96F5EE1753D}" destId="{679167B2-EE27-44CC-A573-7351DE4F3BD0}" srcOrd="0" destOrd="0" parTransId="{82AD3F8F-3C57-4F91-A945-0D7A3B7218E6}" sibTransId="{E86FD013-AC47-4AC2-8152-A2A26057C283}"/>
    <dgm:cxn modelId="{F0364DDC-1093-406B-9164-847DC55F84A1}" srcId="{7460B780-7617-4363-ACE4-C31567CD9A9B}" destId="{D80C1912-D1CE-466A-9C9B-5065D6E0314C}" srcOrd="0" destOrd="0" parTransId="{64E14E20-D606-43C2-909B-362515FB5EB9}" sibTransId="{8F276806-6118-4EA4-AF9F-9E41936C7F39}"/>
    <dgm:cxn modelId="{24ACF6EA-CC06-4D07-B50D-9762B41C312C}" type="presOf" srcId="{679167B2-EE27-44CC-A573-7351DE4F3BD0}" destId="{7584EE6E-FF41-4EBA-92F6-68FD8FE9F0CF}" srcOrd="1" destOrd="0" presId="urn:microsoft.com/office/officeart/2016/7/layout/VerticalDownArrowProcess"/>
    <dgm:cxn modelId="{C3D81BF0-25E0-4A9D-9647-089E6C7AA5C5}" srcId="{138D8085-15A3-426F-8FB0-745B5B2221D5}" destId="{1285462E-E388-4D67-8101-58BE7DC05943}" srcOrd="0" destOrd="0" parTransId="{583F6825-059C-442E-9C73-A5C2A4D6D90C}" sibTransId="{36425C75-9B7A-4482-A56A-F6A8F155C4D8}"/>
    <dgm:cxn modelId="{3611BAF0-CBF7-4EAF-95DC-6279F706C034}" type="presOf" srcId="{138D8085-15A3-426F-8FB0-745B5B2221D5}" destId="{AE526A39-DE8E-4E25-B3DF-03FAB9E7C200}" srcOrd="1" destOrd="0" presId="urn:microsoft.com/office/officeart/2016/7/layout/VerticalDownArrowProcess"/>
    <dgm:cxn modelId="{23D237F7-A218-4D85-9774-EFF8F4FE5355}" srcId="{69C305E8-01BD-4E64-BC84-4A26231BE91D}" destId="{E549BDCB-5BD6-4113-8911-647E135D86A6}" srcOrd="0" destOrd="0" parTransId="{CA97DACA-D5B0-4F1E-BBAD-29D05979DC94}" sibTransId="{3DB05A4B-D4EC-4F6D-A917-0B10305A1D5D}"/>
    <dgm:cxn modelId="{0E9FDDF7-9621-432B-965D-4A82741A51F0}" type="presOf" srcId="{C20E9194-E42A-427B-91F7-A96F5EE1753D}" destId="{5F6EA074-DE79-4B19-9367-5E18E54E95CA}" srcOrd="0" destOrd="0" presId="urn:microsoft.com/office/officeart/2016/7/layout/VerticalDownArrowProcess"/>
    <dgm:cxn modelId="{02E56E74-0924-4264-96F7-10ACDD7982D5}" type="presParOf" srcId="{5F6EA074-DE79-4B19-9367-5E18E54E95CA}" destId="{7B23014E-329D-497C-8BB1-8779E65843A7}" srcOrd="0" destOrd="0" presId="urn:microsoft.com/office/officeart/2016/7/layout/VerticalDownArrowProcess"/>
    <dgm:cxn modelId="{84987660-E4CC-4BC3-B526-65C0F8E8349E}" type="presParOf" srcId="{7B23014E-329D-497C-8BB1-8779E65843A7}" destId="{75BCD960-AF08-4D6B-AE1D-5D175D06CB24}" srcOrd="0" destOrd="0" presId="urn:microsoft.com/office/officeart/2016/7/layout/VerticalDownArrowProcess"/>
    <dgm:cxn modelId="{354BE605-9578-4AA5-B9C1-C19211D68474}" type="presParOf" srcId="{7B23014E-329D-497C-8BB1-8779E65843A7}" destId="{BA99479F-77A2-4B72-96BA-07E2E8FC73A5}" srcOrd="1" destOrd="0" presId="urn:microsoft.com/office/officeart/2016/7/layout/VerticalDownArrowProcess"/>
    <dgm:cxn modelId="{9D570E41-61B1-4CD6-A2E5-BC827BB3EE80}" type="presParOf" srcId="{5F6EA074-DE79-4B19-9367-5E18E54E95CA}" destId="{659EC7DE-B31E-4777-89D1-C38D73B5D0EE}" srcOrd="1" destOrd="0" presId="urn:microsoft.com/office/officeart/2016/7/layout/VerticalDownArrowProcess"/>
    <dgm:cxn modelId="{CB1240C7-6B31-4D06-B24D-753B2E6E8038}" type="presParOf" srcId="{5F6EA074-DE79-4B19-9367-5E18E54E95CA}" destId="{F10F68F8-81E4-443F-891E-D514F10AA772}" srcOrd="2" destOrd="0" presId="urn:microsoft.com/office/officeart/2016/7/layout/VerticalDownArrowProcess"/>
    <dgm:cxn modelId="{E7816164-679A-4BA0-94C7-84AFD5D19912}" type="presParOf" srcId="{F10F68F8-81E4-443F-891E-D514F10AA772}" destId="{2B4FC440-E0F9-407F-A16A-5EEB06CF0CCD}" srcOrd="0" destOrd="0" presId="urn:microsoft.com/office/officeart/2016/7/layout/VerticalDownArrowProcess"/>
    <dgm:cxn modelId="{F87DD999-6C8E-4822-B9A8-C425D055F004}" type="presParOf" srcId="{F10F68F8-81E4-443F-891E-D514F10AA772}" destId="{064DBEAE-9A54-408F-B098-ACC15F271A17}" srcOrd="1" destOrd="0" presId="urn:microsoft.com/office/officeart/2016/7/layout/VerticalDownArrowProcess"/>
    <dgm:cxn modelId="{BC947477-D9FB-40EE-8AF4-EE51542AAC74}" type="presParOf" srcId="{F10F68F8-81E4-443F-891E-D514F10AA772}" destId="{D91B46A6-8768-4B6B-B989-ADB8013CB1AD}" srcOrd="2" destOrd="0" presId="urn:microsoft.com/office/officeart/2016/7/layout/VerticalDownArrowProcess"/>
    <dgm:cxn modelId="{41ACBF85-65C4-479E-B345-E14B118C8E11}" type="presParOf" srcId="{5F6EA074-DE79-4B19-9367-5E18E54E95CA}" destId="{371F9BBE-A860-4A3B-9FA0-2B16B7A14BA4}" srcOrd="3" destOrd="0" presId="urn:microsoft.com/office/officeart/2016/7/layout/VerticalDownArrowProcess"/>
    <dgm:cxn modelId="{F63B0B72-665F-4536-ABB9-737482582B87}" type="presParOf" srcId="{5F6EA074-DE79-4B19-9367-5E18E54E95CA}" destId="{DCB8B22F-65B4-4468-897D-A7BE766665F9}" srcOrd="4" destOrd="0" presId="urn:microsoft.com/office/officeart/2016/7/layout/VerticalDownArrowProcess"/>
    <dgm:cxn modelId="{8741B711-409B-4D68-ADCE-831E1FF2CFB7}" type="presParOf" srcId="{DCB8B22F-65B4-4468-897D-A7BE766665F9}" destId="{C0773FB2-F3AC-4BCB-972E-2ECCFC26D31B}" srcOrd="0" destOrd="0" presId="urn:microsoft.com/office/officeart/2016/7/layout/VerticalDownArrowProcess"/>
    <dgm:cxn modelId="{95F654CC-637A-42F7-A759-E4AC11E51D99}" type="presParOf" srcId="{DCB8B22F-65B4-4468-897D-A7BE766665F9}" destId="{AE526A39-DE8E-4E25-B3DF-03FAB9E7C200}" srcOrd="1" destOrd="0" presId="urn:microsoft.com/office/officeart/2016/7/layout/VerticalDownArrowProcess"/>
    <dgm:cxn modelId="{0331D3FF-7D1A-416D-8ADE-29AAAD927D8E}" type="presParOf" srcId="{DCB8B22F-65B4-4468-897D-A7BE766665F9}" destId="{1B982131-E659-4D4E-B38A-87EB2D2F3AFA}" srcOrd="2" destOrd="0" presId="urn:microsoft.com/office/officeart/2016/7/layout/VerticalDownArrowProcess"/>
    <dgm:cxn modelId="{F95BE248-7C65-41FE-AF55-FE478D99527C}" type="presParOf" srcId="{5F6EA074-DE79-4B19-9367-5E18E54E95CA}" destId="{2C2D67B5-3E5F-40F6-9387-CFE9A97BB081}" srcOrd="5" destOrd="0" presId="urn:microsoft.com/office/officeart/2016/7/layout/VerticalDownArrowProcess"/>
    <dgm:cxn modelId="{24665140-BF6F-46C5-8479-17F0C746E5A0}" type="presParOf" srcId="{5F6EA074-DE79-4B19-9367-5E18E54E95CA}" destId="{58F0105E-1236-4760-AF12-2D63537A8336}" srcOrd="6" destOrd="0" presId="urn:microsoft.com/office/officeart/2016/7/layout/VerticalDownArrowProcess"/>
    <dgm:cxn modelId="{C4882641-F065-433A-8A45-82EA975F3A65}" type="presParOf" srcId="{58F0105E-1236-4760-AF12-2D63537A8336}" destId="{5E7B03AD-5A0C-48C0-B304-F831C9B1EEE7}" srcOrd="0" destOrd="0" presId="urn:microsoft.com/office/officeart/2016/7/layout/VerticalDownArrowProcess"/>
    <dgm:cxn modelId="{85B95D0C-FA50-4E4C-B668-1740E19E6690}" type="presParOf" srcId="{58F0105E-1236-4760-AF12-2D63537A8336}" destId="{7584EE6E-FF41-4EBA-92F6-68FD8FE9F0CF}" srcOrd="1" destOrd="0" presId="urn:microsoft.com/office/officeart/2016/7/layout/VerticalDownArrowProcess"/>
    <dgm:cxn modelId="{80F78C7C-0AB8-4A72-B0CC-7ED6B189FB15}" type="presParOf" srcId="{58F0105E-1236-4760-AF12-2D63537A8336}" destId="{8C2EE1C8-B309-4921-BEA2-13D08E28D8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3C235E-BFC4-4689-AFCA-7BE2FDF9E2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55AEAB-FCFF-460A-BDAE-58ABB4436D79}">
      <dgm:prSet/>
      <dgm:spPr/>
      <dgm:t>
        <a:bodyPr/>
        <a:lstStyle/>
        <a:p>
          <a:r>
            <a:rPr lang="en-US"/>
            <a:t>When Docker is installed you get two components</a:t>
          </a:r>
        </a:p>
      </dgm:t>
    </dgm:pt>
    <dgm:pt modelId="{2BC231AF-F4BE-408C-9261-6BFE88562321}" type="parTrans" cxnId="{D446194B-DAEE-402A-BD3F-88299E0BB30C}">
      <dgm:prSet/>
      <dgm:spPr/>
      <dgm:t>
        <a:bodyPr/>
        <a:lstStyle/>
        <a:p>
          <a:endParaRPr lang="en-US"/>
        </a:p>
      </dgm:t>
    </dgm:pt>
    <dgm:pt modelId="{7C58A117-656F-4876-B302-7EF8E55CEDE6}" type="sibTrans" cxnId="{D446194B-DAEE-402A-BD3F-88299E0BB30C}">
      <dgm:prSet/>
      <dgm:spPr/>
      <dgm:t>
        <a:bodyPr/>
        <a:lstStyle/>
        <a:p>
          <a:endParaRPr lang="en-US"/>
        </a:p>
      </dgm:t>
    </dgm:pt>
    <dgm:pt modelId="{D9936EDE-F502-41F2-B9F3-A8B5D917BD5E}">
      <dgm:prSet/>
      <dgm:spPr/>
      <dgm:t>
        <a:bodyPr/>
        <a:lstStyle/>
        <a:p>
          <a:r>
            <a:rPr lang="en-US"/>
            <a:t>Docker Daemon</a:t>
          </a:r>
        </a:p>
      </dgm:t>
    </dgm:pt>
    <dgm:pt modelId="{B180CF6F-CE2D-4DA9-91B1-708407C3B8E5}" type="parTrans" cxnId="{BB0F018A-5D8D-4B92-B256-4666B515AD82}">
      <dgm:prSet/>
      <dgm:spPr/>
      <dgm:t>
        <a:bodyPr/>
        <a:lstStyle/>
        <a:p>
          <a:endParaRPr lang="en-US"/>
        </a:p>
      </dgm:t>
    </dgm:pt>
    <dgm:pt modelId="{72F9417B-BDC4-422F-9017-256566FD3A46}" type="sibTrans" cxnId="{BB0F018A-5D8D-4B92-B256-4666B515AD82}">
      <dgm:prSet/>
      <dgm:spPr/>
      <dgm:t>
        <a:bodyPr/>
        <a:lstStyle/>
        <a:p>
          <a:endParaRPr lang="en-US"/>
        </a:p>
      </dgm:t>
    </dgm:pt>
    <dgm:pt modelId="{B2E3DEBC-825A-4352-B736-1E71A5FDE37A}">
      <dgm:prSet/>
      <dgm:spPr/>
      <dgm:t>
        <a:bodyPr/>
        <a:lstStyle/>
        <a:p>
          <a:r>
            <a:rPr lang="en-US"/>
            <a:t>Docker Client</a:t>
          </a:r>
        </a:p>
      </dgm:t>
    </dgm:pt>
    <dgm:pt modelId="{E6CC7473-C978-4DAC-BD3C-16C9770D33DE}" type="parTrans" cxnId="{F609FDB3-7D1D-4C42-BD0D-1BF9E415AD23}">
      <dgm:prSet/>
      <dgm:spPr/>
      <dgm:t>
        <a:bodyPr/>
        <a:lstStyle/>
        <a:p>
          <a:endParaRPr lang="en-US"/>
        </a:p>
      </dgm:t>
    </dgm:pt>
    <dgm:pt modelId="{24C508C1-70BE-4DEC-85CE-3795F4D4869B}" type="sibTrans" cxnId="{F609FDB3-7D1D-4C42-BD0D-1BF9E415AD23}">
      <dgm:prSet/>
      <dgm:spPr/>
      <dgm:t>
        <a:bodyPr/>
        <a:lstStyle/>
        <a:p>
          <a:endParaRPr lang="en-US"/>
        </a:p>
      </dgm:t>
    </dgm:pt>
    <dgm:pt modelId="{31A25460-02F6-44CB-AB91-DE138077C1EC}">
      <dgm:prSet/>
      <dgm:spPr/>
      <dgm:t>
        <a:bodyPr/>
        <a:lstStyle/>
        <a:p>
          <a:r>
            <a:rPr lang="en-US"/>
            <a:t>In Linux case, client talks to daemon using Unix socket</a:t>
          </a:r>
        </a:p>
      </dgm:t>
    </dgm:pt>
    <dgm:pt modelId="{E75A8932-11E4-4B6F-A7C7-3A6CAEB970B0}" type="parTrans" cxnId="{E83546FE-E8F1-46AF-A33C-12B25B71ABA7}">
      <dgm:prSet/>
      <dgm:spPr/>
      <dgm:t>
        <a:bodyPr/>
        <a:lstStyle/>
        <a:p>
          <a:endParaRPr lang="en-US"/>
        </a:p>
      </dgm:t>
    </dgm:pt>
    <dgm:pt modelId="{47B06010-A252-4154-8071-57D8DEDD83DB}" type="sibTrans" cxnId="{E83546FE-E8F1-46AF-A33C-12B25B71ABA7}">
      <dgm:prSet/>
      <dgm:spPr/>
      <dgm:t>
        <a:bodyPr/>
        <a:lstStyle/>
        <a:p>
          <a:endParaRPr lang="en-US"/>
        </a:p>
      </dgm:t>
    </dgm:pt>
    <dgm:pt modelId="{300596C5-E1E5-4714-9605-40A56B22A782}">
      <dgm:prSet/>
      <dgm:spPr/>
      <dgm:t>
        <a:bodyPr/>
        <a:lstStyle/>
        <a:p>
          <a:r>
            <a:rPr lang="en-US"/>
            <a:t>In Windows case, client talks to daemon using named pipes</a:t>
          </a:r>
        </a:p>
      </dgm:t>
    </dgm:pt>
    <dgm:pt modelId="{86149F35-DF3A-4BA1-8DBC-51E1408B0A33}" type="parTrans" cxnId="{3ACEB5AC-DEFB-4747-ACC6-8BF18F33916C}">
      <dgm:prSet/>
      <dgm:spPr/>
      <dgm:t>
        <a:bodyPr/>
        <a:lstStyle/>
        <a:p>
          <a:endParaRPr lang="en-US"/>
        </a:p>
      </dgm:t>
    </dgm:pt>
    <dgm:pt modelId="{56B033C7-08EC-42EE-BB80-4F48678425BE}" type="sibTrans" cxnId="{3ACEB5AC-DEFB-4747-ACC6-8BF18F33916C}">
      <dgm:prSet/>
      <dgm:spPr/>
      <dgm:t>
        <a:bodyPr/>
        <a:lstStyle/>
        <a:p>
          <a:endParaRPr lang="en-US"/>
        </a:p>
      </dgm:t>
    </dgm:pt>
    <dgm:pt modelId="{9017173C-FA6C-4C95-BB99-0D80012602B2}">
      <dgm:prSet/>
      <dgm:spPr/>
      <dgm:t>
        <a:bodyPr/>
        <a:lstStyle/>
        <a:p>
          <a:r>
            <a:rPr lang="en-US"/>
            <a:t>Type </a:t>
          </a:r>
          <a:r>
            <a:rPr lang="en-US" b="1" i="1"/>
            <a:t>‘docker version’ </a:t>
          </a:r>
          <a:r>
            <a:rPr lang="en-US"/>
            <a:t>to check if both client and server are running</a:t>
          </a:r>
        </a:p>
      </dgm:t>
    </dgm:pt>
    <dgm:pt modelId="{1276BB03-0C81-4CFE-8910-99C0D3110DEE}" type="parTrans" cxnId="{71503B86-CA4D-4C4F-8A16-B7491723B316}">
      <dgm:prSet/>
      <dgm:spPr/>
      <dgm:t>
        <a:bodyPr/>
        <a:lstStyle/>
        <a:p>
          <a:endParaRPr lang="en-US"/>
        </a:p>
      </dgm:t>
    </dgm:pt>
    <dgm:pt modelId="{2F212AF2-919E-48F5-9CB3-C2F3F4879367}" type="sibTrans" cxnId="{71503B86-CA4D-4C4F-8A16-B7491723B316}">
      <dgm:prSet/>
      <dgm:spPr/>
      <dgm:t>
        <a:bodyPr/>
        <a:lstStyle/>
        <a:p>
          <a:endParaRPr lang="en-US"/>
        </a:p>
      </dgm:t>
    </dgm:pt>
    <dgm:pt modelId="{7E518CFC-B167-4DA9-A96E-19CCC6DFB2B6}" type="pres">
      <dgm:prSet presAssocID="{443C235E-BFC4-4689-AFCA-7BE2FDF9E22C}" presName="linear" presStyleCnt="0">
        <dgm:presLayoutVars>
          <dgm:animLvl val="lvl"/>
          <dgm:resizeHandles val="exact"/>
        </dgm:presLayoutVars>
      </dgm:prSet>
      <dgm:spPr/>
    </dgm:pt>
    <dgm:pt modelId="{349E9BB6-19BB-4D43-B266-4B91FFFDE739}" type="pres">
      <dgm:prSet presAssocID="{3D55AEAB-FCFF-460A-BDAE-58ABB4436D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27B1B1-1029-4508-A836-B151EAA983B7}" type="pres">
      <dgm:prSet presAssocID="{3D55AEAB-FCFF-460A-BDAE-58ABB4436D79}" presName="childText" presStyleLbl="revTx" presStyleIdx="0" presStyleCnt="1">
        <dgm:presLayoutVars>
          <dgm:bulletEnabled val="1"/>
        </dgm:presLayoutVars>
      </dgm:prSet>
      <dgm:spPr/>
    </dgm:pt>
    <dgm:pt modelId="{B142753C-01C4-4A4F-BB55-B414DDA0AF71}" type="pres">
      <dgm:prSet presAssocID="{31A25460-02F6-44CB-AB91-DE138077C1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34B4A3-107C-4944-B928-D73B506C64B4}" type="pres">
      <dgm:prSet presAssocID="{47B06010-A252-4154-8071-57D8DEDD83DB}" presName="spacer" presStyleCnt="0"/>
      <dgm:spPr/>
    </dgm:pt>
    <dgm:pt modelId="{1B089EE3-DCFD-4FDA-A07B-98DD2660B3D9}" type="pres">
      <dgm:prSet presAssocID="{300596C5-E1E5-4714-9605-40A56B22A7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20D9B9-C76F-4A76-877A-05B4FA7CB0DD}" type="pres">
      <dgm:prSet presAssocID="{56B033C7-08EC-42EE-BB80-4F48678425BE}" presName="spacer" presStyleCnt="0"/>
      <dgm:spPr/>
    </dgm:pt>
    <dgm:pt modelId="{638AC4E1-3E62-4EA0-B3A9-6FB56FECF682}" type="pres">
      <dgm:prSet presAssocID="{9017173C-FA6C-4C95-BB99-0D80012602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E91106-3947-460C-975A-8DBC2D5A21F4}" type="presOf" srcId="{3D55AEAB-FCFF-460A-BDAE-58ABB4436D79}" destId="{349E9BB6-19BB-4D43-B266-4B91FFFDE739}" srcOrd="0" destOrd="0" presId="urn:microsoft.com/office/officeart/2005/8/layout/vList2"/>
    <dgm:cxn modelId="{BDFB0037-5FA5-45A8-9DED-109EE0A1E959}" type="presOf" srcId="{D9936EDE-F502-41F2-B9F3-A8B5D917BD5E}" destId="{F927B1B1-1029-4508-A836-B151EAA983B7}" srcOrd="0" destOrd="0" presId="urn:microsoft.com/office/officeart/2005/8/layout/vList2"/>
    <dgm:cxn modelId="{730C4E63-F697-4DF0-B6EE-4889AFB4211D}" type="presOf" srcId="{443C235E-BFC4-4689-AFCA-7BE2FDF9E22C}" destId="{7E518CFC-B167-4DA9-A96E-19CCC6DFB2B6}" srcOrd="0" destOrd="0" presId="urn:microsoft.com/office/officeart/2005/8/layout/vList2"/>
    <dgm:cxn modelId="{D446194B-DAEE-402A-BD3F-88299E0BB30C}" srcId="{443C235E-BFC4-4689-AFCA-7BE2FDF9E22C}" destId="{3D55AEAB-FCFF-460A-BDAE-58ABB4436D79}" srcOrd="0" destOrd="0" parTransId="{2BC231AF-F4BE-408C-9261-6BFE88562321}" sibTransId="{7C58A117-656F-4876-B302-7EF8E55CEDE6}"/>
    <dgm:cxn modelId="{95CBDF72-2B72-47BD-B18E-1A147C0CD3F4}" type="presOf" srcId="{31A25460-02F6-44CB-AB91-DE138077C1EC}" destId="{B142753C-01C4-4A4F-BB55-B414DDA0AF71}" srcOrd="0" destOrd="0" presId="urn:microsoft.com/office/officeart/2005/8/layout/vList2"/>
    <dgm:cxn modelId="{71503B86-CA4D-4C4F-8A16-B7491723B316}" srcId="{443C235E-BFC4-4689-AFCA-7BE2FDF9E22C}" destId="{9017173C-FA6C-4C95-BB99-0D80012602B2}" srcOrd="3" destOrd="0" parTransId="{1276BB03-0C81-4CFE-8910-99C0D3110DEE}" sibTransId="{2F212AF2-919E-48F5-9CB3-C2F3F4879367}"/>
    <dgm:cxn modelId="{BB0F018A-5D8D-4B92-B256-4666B515AD82}" srcId="{3D55AEAB-FCFF-460A-BDAE-58ABB4436D79}" destId="{D9936EDE-F502-41F2-B9F3-A8B5D917BD5E}" srcOrd="0" destOrd="0" parTransId="{B180CF6F-CE2D-4DA9-91B1-708407C3B8E5}" sibTransId="{72F9417B-BDC4-422F-9017-256566FD3A46}"/>
    <dgm:cxn modelId="{3ACEB5AC-DEFB-4747-ACC6-8BF18F33916C}" srcId="{443C235E-BFC4-4689-AFCA-7BE2FDF9E22C}" destId="{300596C5-E1E5-4714-9605-40A56B22A782}" srcOrd="2" destOrd="0" parTransId="{86149F35-DF3A-4BA1-8DBC-51E1408B0A33}" sibTransId="{56B033C7-08EC-42EE-BB80-4F48678425BE}"/>
    <dgm:cxn modelId="{F609FDB3-7D1D-4C42-BD0D-1BF9E415AD23}" srcId="{3D55AEAB-FCFF-460A-BDAE-58ABB4436D79}" destId="{B2E3DEBC-825A-4352-B736-1E71A5FDE37A}" srcOrd="1" destOrd="0" parTransId="{E6CC7473-C978-4DAC-BD3C-16C9770D33DE}" sibTransId="{24C508C1-70BE-4DEC-85CE-3795F4D4869B}"/>
    <dgm:cxn modelId="{DE87DAE7-1C09-400B-A110-2C79E385E526}" type="presOf" srcId="{9017173C-FA6C-4C95-BB99-0D80012602B2}" destId="{638AC4E1-3E62-4EA0-B3A9-6FB56FECF682}" srcOrd="0" destOrd="0" presId="urn:microsoft.com/office/officeart/2005/8/layout/vList2"/>
    <dgm:cxn modelId="{873CABED-3ABD-477B-9AF5-D33FF5A533DB}" type="presOf" srcId="{300596C5-E1E5-4714-9605-40A56B22A782}" destId="{1B089EE3-DCFD-4FDA-A07B-98DD2660B3D9}" srcOrd="0" destOrd="0" presId="urn:microsoft.com/office/officeart/2005/8/layout/vList2"/>
    <dgm:cxn modelId="{19DAABF6-6348-4DE6-A2FA-9B5FBB1C30D5}" type="presOf" srcId="{B2E3DEBC-825A-4352-B736-1E71A5FDE37A}" destId="{F927B1B1-1029-4508-A836-B151EAA983B7}" srcOrd="0" destOrd="1" presId="urn:microsoft.com/office/officeart/2005/8/layout/vList2"/>
    <dgm:cxn modelId="{E83546FE-E8F1-46AF-A33C-12B25B71ABA7}" srcId="{443C235E-BFC4-4689-AFCA-7BE2FDF9E22C}" destId="{31A25460-02F6-44CB-AB91-DE138077C1EC}" srcOrd="1" destOrd="0" parTransId="{E75A8932-11E4-4B6F-A7C7-3A6CAEB970B0}" sibTransId="{47B06010-A252-4154-8071-57D8DEDD83DB}"/>
    <dgm:cxn modelId="{1BF62B03-EA49-4175-B23D-F72ADFC1A0AA}" type="presParOf" srcId="{7E518CFC-B167-4DA9-A96E-19CCC6DFB2B6}" destId="{349E9BB6-19BB-4D43-B266-4B91FFFDE739}" srcOrd="0" destOrd="0" presId="urn:microsoft.com/office/officeart/2005/8/layout/vList2"/>
    <dgm:cxn modelId="{21E02AE4-E07A-4C1E-ABE0-79B1901ECD59}" type="presParOf" srcId="{7E518CFC-B167-4DA9-A96E-19CCC6DFB2B6}" destId="{F927B1B1-1029-4508-A836-B151EAA983B7}" srcOrd="1" destOrd="0" presId="urn:microsoft.com/office/officeart/2005/8/layout/vList2"/>
    <dgm:cxn modelId="{02A32E2E-A7D8-495B-B0B6-4E740BFCD042}" type="presParOf" srcId="{7E518CFC-B167-4DA9-A96E-19CCC6DFB2B6}" destId="{B142753C-01C4-4A4F-BB55-B414DDA0AF71}" srcOrd="2" destOrd="0" presId="urn:microsoft.com/office/officeart/2005/8/layout/vList2"/>
    <dgm:cxn modelId="{5E767E4B-AB8C-4F1C-9F8F-1908042C46B5}" type="presParOf" srcId="{7E518CFC-B167-4DA9-A96E-19CCC6DFB2B6}" destId="{5734B4A3-107C-4944-B928-D73B506C64B4}" srcOrd="3" destOrd="0" presId="urn:microsoft.com/office/officeart/2005/8/layout/vList2"/>
    <dgm:cxn modelId="{2F1EA81F-E619-4E56-A8B6-533BBB2BC515}" type="presParOf" srcId="{7E518CFC-B167-4DA9-A96E-19CCC6DFB2B6}" destId="{1B089EE3-DCFD-4FDA-A07B-98DD2660B3D9}" srcOrd="4" destOrd="0" presId="urn:microsoft.com/office/officeart/2005/8/layout/vList2"/>
    <dgm:cxn modelId="{D6A9B918-3513-48B2-83B1-782407D6F94D}" type="presParOf" srcId="{7E518CFC-B167-4DA9-A96E-19CCC6DFB2B6}" destId="{9420D9B9-C76F-4A76-877A-05B4FA7CB0DD}" srcOrd="5" destOrd="0" presId="urn:microsoft.com/office/officeart/2005/8/layout/vList2"/>
    <dgm:cxn modelId="{BF3D29D7-2052-422B-98BD-FCE4105F5545}" type="presParOf" srcId="{7E518CFC-B167-4DA9-A96E-19CCC6DFB2B6}" destId="{638AC4E1-3E62-4EA0-B3A9-6FB56FECF6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290372-44CE-46D9-91BE-5211F6D955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FD23B2-C361-4C75-978F-4C081B3E4602}">
      <dgm:prSet/>
      <dgm:spPr/>
      <dgm:t>
        <a:bodyPr/>
        <a:lstStyle/>
        <a:p>
          <a:r>
            <a:rPr lang="en-US"/>
            <a:t>Docker image is like a VM template</a:t>
          </a:r>
        </a:p>
      </dgm:t>
    </dgm:pt>
    <dgm:pt modelId="{0A247D07-B7D1-4131-9A10-38EE206DE6B1}" type="parTrans" cxnId="{FE4FC13A-D1F3-4054-8305-959B01DA01AE}">
      <dgm:prSet/>
      <dgm:spPr/>
      <dgm:t>
        <a:bodyPr/>
        <a:lstStyle/>
        <a:p>
          <a:endParaRPr lang="en-US"/>
        </a:p>
      </dgm:t>
    </dgm:pt>
    <dgm:pt modelId="{7F858E53-C42E-46A7-B23A-1677596899F6}" type="sibTrans" cxnId="{FE4FC13A-D1F3-4054-8305-959B01DA01AE}">
      <dgm:prSet/>
      <dgm:spPr/>
      <dgm:t>
        <a:bodyPr/>
        <a:lstStyle/>
        <a:p>
          <a:endParaRPr lang="en-US"/>
        </a:p>
      </dgm:t>
    </dgm:pt>
    <dgm:pt modelId="{C7C37EA3-EEC0-458C-99AD-1E77891B7BC6}">
      <dgm:prSet/>
      <dgm:spPr/>
      <dgm:t>
        <a:bodyPr/>
        <a:lstStyle/>
        <a:p>
          <a:r>
            <a:rPr lang="en-US"/>
            <a:t>Similar to AWS AMI</a:t>
          </a:r>
        </a:p>
      </dgm:t>
    </dgm:pt>
    <dgm:pt modelId="{E4A45513-E269-4E0F-80C3-C3188F2BD675}" type="parTrans" cxnId="{2382CBB4-ECE0-43F2-985C-0A6A659DD0A0}">
      <dgm:prSet/>
      <dgm:spPr/>
      <dgm:t>
        <a:bodyPr/>
        <a:lstStyle/>
        <a:p>
          <a:endParaRPr lang="en-US"/>
        </a:p>
      </dgm:t>
    </dgm:pt>
    <dgm:pt modelId="{683E5A19-6314-48D1-BA4A-BB44DDE3DF48}" type="sibTrans" cxnId="{2382CBB4-ECE0-43F2-985C-0A6A659DD0A0}">
      <dgm:prSet/>
      <dgm:spPr/>
      <dgm:t>
        <a:bodyPr/>
        <a:lstStyle/>
        <a:p>
          <a:endParaRPr lang="en-US"/>
        </a:p>
      </dgm:t>
    </dgm:pt>
    <dgm:pt modelId="{1AF109F1-6F88-4827-9831-912216E2832B}">
      <dgm:prSet/>
      <dgm:spPr/>
      <dgm:t>
        <a:bodyPr/>
        <a:lstStyle/>
        <a:p>
          <a:r>
            <a:rPr lang="en-US"/>
            <a:t>Contains the OS and the application</a:t>
          </a:r>
        </a:p>
      </dgm:t>
    </dgm:pt>
    <dgm:pt modelId="{81488CCB-29A2-4219-9C81-9DD2FE6C3D9D}" type="parTrans" cxnId="{42BBCD58-49D3-4F4C-B938-9E874CEBA5DD}">
      <dgm:prSet/>
      <dgm:spPr/>
      <dgm:t>
        <a:bodyPr/>
        <a:lstStyle/>
        <a:p>
          <a:endParaRPr lang="en-US"/>
        </a:p>
      </dgm:t>
    </dgm:pt>
    <dgm:pt modelId="{BDD62D79-C606-4078-83E9-552E30DE9A1D}" type="sibTrans" cxnId="{42BBCD58-49D3-4F4C-B938-9E874CEBA5DD}">
      <dgm:prSet/>
      <dgm:spPr/>
      <dgm:t>
        <a:bodyPr/>
        <a:lstStyle/>
        <a:p>
          <a:endParaRPr lang="en-US"/>
        </a:p>
      </dgm:t>
    </dgm:pt>
    <dgm:pt modelId="{FC934489-E233-4A8B-BC1A-FC04622BAB35}">
      <dgm:prSet/>
      <dgm:spPr/>
      <dgm:t>
        <a:bodyPr/>
        <a:lstStyle/>
        <a:p>
          <a:r>
            <a:rPr lang="en-US"/>
            <a:t>‘</a:t>
          </a:r>
          <a:r>
            <a:rPr lang="en-US" b="1" i="1"/>
            <a:t>docker image ls</a:t>
          </a:r>
          <a:r>
            <a:rPr lang="en-US"/>
            <a:t>’ will provide a list of images available in the local host</a:t>
          </a:r>
        </a:p>
      </dgm:t>
    </dgm:pt>
    <dgm:pt modelId="{9892CBD7-10DA-4B09-866F-03BD45B56D62}" type="parTrans" cxnId="{34D6954B-A9AD-43A7-86F2-4EC919CA7BEE}">
      <dgm:prSet/>
      <dgm:spPr/>
      <dgm:t>
        <a:bodyPr/>
        <a:lstStyle/>
        <a:p>
          <a:endParaRPr lang="en-US"/>
        </a:p>
      </dgm:t>
    </dgm:pt>
    <dgm:pt modelId="{C5B4F105-6502-41B1-ACAA-A796D73ED79E}" type="sibTrans" cxnId="{34D6954B-A9AD-43A7-86F2-4EC919CA7BEE}">
      <dgm:prSet/>
      <dgm:spPr/>
      <dgm:t>
        <a:bodyPr/>
        <a:lstStyle/>
        <a:p>
          <a:endParaRPr lang="en-US"/>
        </a:p>
      </dgm:t>
    </dgm:pt>
    <dgm:pt modelId="{197D4C18-C7DB-4A8F-9E4F-DC738AF21A30}">
      <dgm:prSet/>
      <dgm:spPr/>
      <dgm:t>
        <a:bodyPr/>
        <a:lstStyle/>
        <a:p>
          <a:r>
            <a:rPr lang="en-US"/>
            <a:t>Downloading an image is also called ‘pulling an image”</a:t>
          </a:r>
        </a:p>
      </dgm:t>
    </dgm:pt>
    <dgm:pt modelId="{A015FA64-AA89-4A93-BC7C-71DA2A2ABE3B}" type="parTrans" cxnId="{966C9605-C3DB-4FDF-BF29-13559F3AEE08}">
      <dgm:prSet/>
      <dgm:spPr/>
      <dgm:t>
        <a:bodyPr/>
        <a:lstStyle/>
        <a:p>
          <a:endParaRPr lang="en-US"/>
        </a:p>
      </dgm:t>
    </dgm:pt>
    <dgm:pt modelId="{DF1570B5-FD3F-4808-8FBF-76FB48A47CCE}" type="sibTrans" cxnId="{966C9605-C3DB-4FDF-BF29-13559F3AEE08}">
      <dgm:prSet/>
      <dgm:spPr/>
      <dgm:t>
        <a:bodyPr/>
        <a:lstStyle/>
        <a:p>
          <a:endParaRPr lang="en-US"/>
        </a:p>
      </dgm:t>
    </dgm:pt>
    <dgm:pt modelId="{5484A011-997F-4C6B-B58C-D9A9CCD60ECB}">
      <dgm:prSet/>
      <dgm:spPr/>
      <dgm:t>
        <a:bodyPr/>
        <a:lstStyle/>
        <a:p>
          <a:r>
            <a:rPr lang="en-US"/>
            <a:t>‘</a:t>
          </a:r>
          <a:r>
            <a:rPr lang="en-US" b="1" i="1"/>
            <a:t>docker pull ubuntu:latest</a:t>
          </a:r>
          <a:r>
            <a:rPr lang="en-US"/>
            <a:t>’</a:t>
          </a:r>
        </a:p>
      </dgm:t>
    </dgm:pt>
    <dgm:pt modelId="{579073F7-58CE-43AE-BE12-8764D9FC8461}" type="parTrans" cxnId="{90AA4FB3-CC4F-456C-9A3D-9CA8E31C1D45}">
      <dgm:prSet/>
      <dgm:spPr/>
      <dgm:t>
        <a:bodyPr/>
        <a:lstStyle/>
        <a:p>
          <a:endParaRPr lang="en-US"/>
        </a:p>
      </dgm:t>
    </dgm:pt>
    <dgm:pt modelId="{A720512D-27F4-4637-8B4D-79E929646FB0}" type="sibTrans" cxnId="{90AA4FB3-CC4F-456C-9A3D-9CA8E31C1D45}">
      <dgm:prSet/>
      <dgm:spPr/>
      <dgm:t>
        <a:bodyPr/>
        <a:lstStyle/>
        <a:p>
          <a:endParaRPr lang="en-US"/>
        </a:p>
      </dgm:t>
    </dgm:pt>
    <dgm:pt modelId="{742A47CC-28ED-40E5-A911-2A4A50AB47B2}" type="pres">
      <dgm:prSet presAssocID="{F0290372-44CE-46D9-91BE-5211F6D955E0}" presName="root" presStyleCnt="0">
        <dgm:presLayoutVars>
          <dgm:dir/>
          <dgm:resizeHandles val="exact"/>
        </dgm:presLayoutVars>
      </dgm:prSet>
      <dgm:spPr/>
    </dgm:pt>
    <dgm:pt modelId="{5C2F93F6-9013-44ED-B47C-7F616584B889}" type="pres">
      <dgm:prSet presAssocID="{E5FD23B2-C361-4C75-978F-4C081B3E4602}" presName="compNode" presStyleCnt="0"/>
      <dgm:spPr/>
    </dgm:pt>
    <dgm:pt modelId="{C9A8010D-6879-40AC-A919-3876A6FC51AB}" type="pres">
      <dgm:prSet presAssocID="{E5FD23B2-C361-4C75-978F-4C081B3E4602}" presName="bgRect" presStyleLbl="bgShp" presStyleIdx="0" presStyleCnt="5"/>
      <dgm:spPr/>
    </dgm:pt>
    <dgm:pt modelId="{DD320FA5-C83A-47CF-8040-AF2FF14EE501}" type="pres">
      <dgm:prSet presAssocID="{E5FD23B2-C361-4C75-978F-4C081B3E46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ckage"/>
        </a:ext>
      </dgm:extLst>
    </dgm:pt>
    <dgm:pt modelId="{E64AD97F-897C-4E4E-B582-837FDE30D941}" type="pres">
      <dgm:prSet presAssocID="{E5FD23B2-C361-4C75-978F-4C081B3E4602}" presName="spaceRect" presStyleCnt="0"/>
      <dgm:spPr/>
    </dgm:pt>
    <dgm:pt modelId="{2AEA6BCA-5001-46FF-A550-864FAAB8D239}" type="pres">
      <dgm:prSet presAssocID="{E5FD23B2-C361-4C75-978F-4C081B3E4602}" presName="parTx" presStyleLbl="revTx" presStyleIdx="0" presStyleCnt="6">
        <dgm:presLayoutVars>
          <dgm:chMax val="0"/>
          <dgm:chPref val="0"/>
        </dgm:presLayoutVars>
      </dgm:prSet>
      <dgm:spPr/>
    </dgm:pt>
    <dgm:pt modelId="{12A89BC8-CC43-4FB7-8836-CB0905F9958C}" type="pres">
      <dgm:prSet presAssocID="{E5FD23B2-C361-4C75-978F-4C081B3E4602}" presName="desTx" presStyleLbl="revTx" presStyleIdx="1" presStyleCnt="6">
        <dgm:presLayoutVars/>
      </dgm:prSet>
      <dgm:spPr/>
    </dgm:pt>
    <dgm:pt modelId="{F0EC7BD6-B786-4127-95C9-4092D3CB3B03}" type="pres">
      <dgm:prSet presAssocID="{7F858E53-C42E-46A7-B23A-1677596899F6}" presName="sibTrans" presStyleCnt="0"/>
      <dgm:spPr/>
    </dgm:pt>
    <dgm:pt modelId="{76F90E17-341A-4E8C-96CA-004922739C92}" type="pres">
      <dgm:prSet presAssocID="{1AF109F1-6F88-4827-9831-912216E2832B}" presName="compNode" presStyleCnt="0"/>
      <dgm:spPr/>
    </dgm:pt>
    <dgm:pt modelId="{6D30E8A5-C608-4685-842F-FBB8584E157F}" type="pres">
      <dgm:prSet presAssocID="{1AF109F1-6F88-4827-9831-912216E2832B}" presName="bgRect" presStyleLbl="bgShp" presStyleIdx="1" presStyleCnt="5"/>
      <dgm:spPr/>
    </dgm:pt>
    <dgm:pt modelId="{92DE04A4-3A93-4F19-96DD-DF3C13ACD92A}" type="pres">
      <dgm:prSet presAssocID="{1AF109F1-6F88-4827-9831-912216E2832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Edit"/>
        </a:ext>
      </dgm:extLst>
    </dgm:pt>
    <dgm:pt modelId="{CAB1ACB2-6EF6-4AA9-8E1C-B8273BD78DC2}" type="pres">
      <dgm:prSet presAssocID="{1AF109F1-6F88-4827-9831-912216E2832B}" presName="spaceRect" presStyleCnt="0"/>
      <dgm:spPr/>
    </dgm:pt>
    <dgm:pt modelId="{FB48FCC0-6C23-4B7A-9E42-CF1D5C78CE35}" type="pres">
      <dgm:prSet presAssocID="{1AF109F1-6F88-4827-9831-912216E2832B}" presName="parTx" presStyleLbl="revTx" presStyleIdx="2" presStyleCnt="6">
        <dgm:presLayoutVars>
          <dgm:chMax val="0"/>
          <dgm:chPref val="0"/>
        </dgm:presLayoutVars>
      </dgm:prSet>
      <dgm:spPr/>
    </dgm:pt>
    <dgm:pt modelId="{941921D3-44EC-4E07-B3B0-68ED36122EC3}" type="pres">
      <dgm:prSet presAssocID="{BDD62D79-C606-4078-83E9-552E30DE9A1D}" presName="sibTrans" presStyleCnt="0"/>
      <dgm:spPr/>
    </dgm:pt>
    <dgm:pt modelId="{A8017F7B-76AC-4C5E-87FF-CD06FE2205F0}" type="pres">
      <dgm:prSet presAssocID="{FC934489-E233-4A8B-BC1A-FC04622BAB35}" presName="compNode" presStyleCnt="0"/>
      <dgm:spPr/>
    </dgm:pt>
    <dgm:pt modelId="{D561DE2D-C148-4527-8410-E0378FBC3C91}" type="pres">
      <dgm:prSet presAssocID="{FC934489-E233-4A8B-BC1A-FC04622BAB35}" presName="bgRect" presStyleLbl="bgShp" presStyleIdx="2" presStyleCnt="5"/>
      <dgm:spPr/>
    </dgm:pt>
    <dgm:pt modelId="{C6324D2E-A094-428C-8DBF-9F0FACADE203}" type="pres">
      <dgm:prSet presAssocID="{FC934489-E233-4A8B-BC1A-FC04622BAB3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Solid"/>
        </a:ext>
      </dgm:extLst>
    </dgm:pt>
    <dgm:pt modelId="{8192A5A3-CE94-4B0C-9931-F1F042A20206}" type="pres">
      <dgm:prSet presAssocID="{FC934489-E233-4A8B-BC1A-FC04622BAB35}" presName="spaceRect" presStyleCnt="0"/>
      <dgm:spPr/>
    </dgm:pt>
    <dgm:pt modelId="{94A4AFF6-4331-4599-84BB-1772D107C23A}" type="pres">
      <dgm:prSet presAssocID="{FC934489-E233-4A8B-BC1A-FC04622BAB35}" presName="parTx" presStyleLbl="revTx" presStyleIdx="3" presStyleCnt="6">
        <dgm:presLayoutVars>
          <dgm:chMax val="0"/>
          <dgm:chPref val="0"/>
        </dgm:presLayoutVars>
      </dgm:prSet>
      <dgm:spPr/>
    </dgm:pt>
    <dgm:pt modelId="{9E21E4F6-F404-4F2E-B0CE-554CD2E762C9}" type="pres">
      <dgm:prSet presAssocID="{C5B4F105-6502-41B1-ACAA-A796D73ED79E}" presName="sibTrans" presStyleCnt="0"/>
      <dgm:spPr/>
    </dgm:pt>
    <dgm:pt modelId="{3903E229-889D-4941-80A9-54BC3FB5B766}" type="pres">
      <dgm:prSet presAssocID="{197D4C18-C7DB-4A8F-9E4F-DC738AF21A30}" presName="compNode" presStyleCnt="0"/>
      <dgm:spPr/>
    </dgm:pt>
    <dgm:pt modelId="{717684D6-4A76-4E94-ABFB-7D2BB0AC3460}" type="pres">
      <dgm:prSet presAssocID="{197D4C18-C7DB-4A8F-9E4F-DC738AF21A30}" presName="bgRect" presStyleLbl="bgShp" presStyleIdx="3" presStyleCnt="5"/>
      <dgm:spPr/>
    </dgm:pt>
    <dgm:pt modelId="{F7FC9DD0-D428-4CD2-A059-189F6A3AFA50}" type="pres">
      <dgm:prSet presAssocID="{197D4C18-C7DB-4A8F-9E4F-DC738AF21A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0F4C0563-871F-4E7D-8486-EEF31C494A3C}" type="pres">
      <dgm:prSet presAssocID="{197D4C18-C7DB-4A8F-9E4F-DC738AF21A30}" presName="spaceRect" presStyleCnt="0"/>
      <dgm:spPr/>
    </dgm:pt>
    <dgm:pt modelId="{88D656CC-E757-40D4-89B3-FFFF94D8950A}" type="pres">
      <dgm:prSet presAssocID="{197D4C18-C7DB-4A8F-9E4F-DC738AF21A30}" presName="parTx" presStyleLbl="revTx" presStyleIdx="4" presStyleCnt="6">
        <dgm:presLayoutVars>
          <dgm:chMax val="0"/>
          <dgm:chPref val="0"/>
        </dgm:presLayoutVars>
      </dgm:prSet>
      <dgm:spPr/>
    </dgm:pt>
    <dgm:pt modelId="{22436D19-AC84-4AED-930A-4279B7FD4771}" type="pres">
      <dgm:prSet presAssocID="{DF1570B5-FD3F-4808-8FBF-76FB48A47CCE}" presName="sibTrans" presStyleCnt="0"/>
      <dgm:spPr/>
    </dgm:pt>
    <dgm:pt modelId="{82F5D2BC-369B-4E68-BBD1-AE0AB934724C}" type="pres">
      <dgm:prSet presAssocID="{5484A011-997F-4C6B-B58C-D9A9CCD60ECB}" presName="compNode" presStyleCnt="0"/>
      <dgm:spPr/>
    </dgm:pt>
    <dgm:pt modelId="{B4E3C131-FBE4-4D63-8546-5D79C6DD2752}" type="pres">
      <dgm:prSet presAssocID="{5484A011-997F-4C6B-B58C-D9A9CCD60ECB}" presName="bgRect" presStyleLbl="bgShp" presStyleIdx="4" presStyleCnt="5"/>
      <dgm:spPr/>
    </dgm:pt>
    <dgm:pt modelId="{C3549CDD-C6A9-47DF-A18F-A0DCBC4F6878}" type="pres">
      <dgm:prSet presAssocID="{5484A011-997F-4C6B-B58C-D9A9CCD60E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D2D118AE-1666-43A3-B201-1E4D52E2CB8D}" type="pres">
      <dgm:prSet presAssocID="{5484A011-997F-4C6B-B58C-D9A9CCD60ECB}" presName="spaceRect" presStyleCnt="0"/>
      <dgm:spPr/>
    </dgm:pt>
    <dgm:pt modelId="{B2EBC53D-FCA6-460B-8714-0F4439E1A34B}" type="pres">
      <dgm:prSet presAssocID="{5484A011-997F-4C6B-B58C-D9A9CCD60EC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66C9605-C3DB-4FDF-BF29-13559F3AEE08}" srcId="{F0290372-44CE-46D9-91BE-5211F6D955E0}" destId="{197D4C18-C7DB-4A8F-9E4F-DC738AF21A30}" srcOrd="3" destOrd="0" parTransId="{A015FA64-AA89-4A93-BC7C-71DA2A2ABE3B}" sibTransId="{DF1570B5-FD3F-4808-8FBF-76FB48A47CCE}"/>
    <dgm:cxn modelId="{FE4FC13A-D1F3-4054-8305-959B01DA01AE}" srcId="{F0290372-44CE-46D9-91BE-5211F6D955E0}" destId="{E5FD23B2-C361-4C75-978F-4C081B3E4602}" srcOrd="0" destOrd="0" parTransId="{0A247D07-B7D1-4131-9A10-38EE206DE6B1}" sibTransId="{7F858E53-C42E-46A7-B23A-1677596899F6}"/>
    <dgm:cxn modelId="{34D6954B-A9AD-43A7-86F2-4EC919CA7BEE}" srcId="{F0290372-44CE-46D9-91BE-5211F6D955E0}" destId="{FC934489-E233-4A8B-BC1A-FC04622BAB35}" srcOrd="2" destOrd="0" parTransId="{9892CBD7-10DA-4B09-866F-03BD45B56D62}" sibTransId="{C5B4F105-6502-41B1-ACAA-A796D73ED79E}"/>
    <dgm:cxn modelId="{42BBCD58-49D3-4F4C-B938-9E874CEBA5DD}" srcId="{F0290372-44CE-46D9-91BE-5211F6D955E0}" destId="{1AF109F1-6F88-4827-9831-912216E2832B}" srcOrd="1" destOrd="0" parTransId="{81488CCB-29A2-4219-9C81-9DD2FE6C3D9D}" sibTransId="{BDD62D79-C606-4078-83E9-552E30DE9A1D}"/>
    <dgm:cxn modelId="{3DEBB78A-A323-42D9-AC30-15B97607C700}" type="presOf" srcId="{F0290372-44CE-46D9-91BE-5211F6D955E0}" destId="{742A47CC-28ED-40E5-A911-2A4A50AB47B2}" srcOrd="0" destOrd="0" presId="urn:microsoft.com/office/officeart/2018/2/layout/IconVerticalSolidList"/>
    <dgm:cxn modelId="{1AC49DAE-30F5-497A-AC84-D83D3DF98B43}" type="presOf" srcId="{197D4C18-C7DB-4A8F-9E4F-DC738AF21A30}" destId="{88D656CC-E757-40D4-89B3-FFFF94D8950A}" srcOrd="0" destOrd="0" presId="urn:microsoft.com/office/officeart/2018/2/layout/IconVerticalSolidList"/>
    <dgm:cxn modelId="{90AA4FB3-CC4F-456C-9A3D-9CA8E31C1D45}" srcId="{F0290372-44CE-46D9-91BE-5211F6D955E0}" destId="{5484A011-997F-4C6B-B58C-D9A9CCD60ECB}" srcOrd="4" destOrd="0" parTransId="{579073F7-58CE-43AE-BE12-8764D9FC8461}" sibTransId="{A720512D-27F4-4637-8B4D-79E929646FB0}"/>
    <dgm:cxn modelId="{2382CBB4-ECE0-43F2-985C-0A6A659DD0A0}" srcId="{E5FD23B2-C361-4C75-978F-4C081B3E4602}" destId="{C7C37EA3-EEC0-458C-99AD-1E77891B7BC6}" srcOrd="0" destOrd="0" parTransId="{E4A45513-E269-4E0F-80C3-C3188F2BD675}" sibTransId="{683E5A19-6314-48D1-BA4A-BB44DDE3DF48}"/>
    <dgm:cxn modelId="{EA8051B6-BB1B-46CF-8485-F7DFC4130DDC}" type="presOf" srcId="{C7C37EA3-EEC0-458C-99AD-1E77891B7BC6}" destId="{12A89BC8-CC43-4FB7-8836-CB0905F9958C}" srcOrd="0" destOrd="0" presId="urn:microsoft.com/office/officeart/2018/2/layout/IconVerticalSolidList"/>
    <dgm:cxn modelId="{3DF9E8C5-BF62-4244-A900-0AA795481A93}" type="presOf" srcId="{1AF109F1-6F88-4827-9831-912216E2832B}" destId="{FB48FCC0-6C23-4B7A-9E42-CF1D5C78CE35}" srcOrd="0" destOrd="0" presId="urn:microsoft.com/office/officeart/2018/2/layout/IconVerticalSolidList"/>
    <dgm:cxn modelId="{45A21DE0-346B-4031-83A8-A4450AC376B5}" type="presOf" srcId="{FC934489-E233-4A8B-BC1A-FC04622BAB35}" destId="{94A4AFF6-4331-4599-84BB-1772D107C23A}" srcOrd="0" destOrd="0" presId="urn:microsoft.com/office/officeart/2018/2/layout/IconVerticalSolidList"/>
    <dgm:cxn modelId="{426924F1-6C25-423C-8A97-263812451D64}" type="presOf" srcId="{5484A011-997F-4C6B-B58C-D9A9CCD60ECB}" destId="{B2EBC53D-FCA6-460B-8714-0F4439E1A34B}" srcOrd="0" destOrd="0" presId="urn:microsoft.com/office/officeart/2018/2/layout/IconVerticalSolidList"/>
    <dgm:cxn modelId="{B583FCFF-E58B-4BE4-8FE9-2F1B289A6180}" type="presOf" srcId="{E5FD23B2-C361-4C75-978F-4C081B3E4602}" destId="{2AEA6BCA-5001-46FF-A550-864FAAB8D239}" srcOrd="0" destOrd="0" presId="urn:microsoft.com/office/officeart/2018/2/layout/IconVerticalSolidList"/>
    <dgm:cxn modelId="{3823C97A-D2CA-4BDC-B4F8-F9615FB66549}" type="presParOf" srcId="{742A47CC-28ED-40E5-A911-2A4A50AB47B2}" destId="{5C2F93F6-9013-44ED-B47C-7F616584B889}" srcOrd="0" destOrd="0" presId="urn:microsoft.com/office/officeart/2018/2/layout/IconVerticalSolidList"/>
    <dgm:cxn modelId="{93EC6C87-E59D-44AD-AD0F-30D96EBB7E2F}" type="presParOf" srcId="{5C2F93F6-9013-44ED-B47C-7F616584B889}" destId="{C9A8010D-6879-40AC-A919-3876A6FC51AB}" srcOrd="0" destOrd="0" presId="urn:microsoft.com/office/officeart/2018/2/layout/IconVerticalSolidList"/>
    <dgm:cxn modelId="{46CA52E1-F3DC-46EE-A34C-B54E22F2D917}" type="presParOf" srcId="{5C2F93F6-9013-44ED-B47C-7F616584B889}" destId="{DD320FA5-C83A-47CF-8040-AF2FF14EE501}" srcOrd="1" destOrd="0" presId="urn:microsoft.com/office/officeart/2018/2/layout/IconVerticalSolidList"/>
    <dgm:cxn modelId="{FDA618F9-BAA4-4464-9837-A68BCDEAE2FD}" type="presParOf" srcId="{5C2F93F6-9013-44ED-B47C-7F616584B889}" destId="{E64AD97F-897C-4E4E-B582-837FDE30D941}" srcOrd="2" destOrd="0" presId="urn:microsoft.com/office/officeart/2018/2/layout/IconVerticalSolidList"/>
    <dgm:cxn modelId="{B51F9D73-F66C-468C-9E28-43F8B41C365E}" type="presParOf" srcId="{5C2F93F6-9013-44ED-B47C-7F616584B889}" destId="{2AEA6BCA-5001-46FF-A550-864FAAB8D239}" srcOrd="3" destOrd="0" presId="urn:microsoft.com/office/officeart/2018/2/layout/IconVerticalSolidList"/>
    <dgm:cxn modelId="{DAEB72DC-DCA7-4C0F-93C5-16FBAB77840F}" type="presParOf" srcId="{5C2F93F6-9013-44ED-B47C-7F616584B889}" destId="{12A89BC8-CC43-4FB7-8836-CB0905F9958C}" srcOrd="4" destOrd="0" presId="urn:microsoft.com/office/officeart/2018/2/layout/IconVerticalSolidList"/>
    <dgm:cxn modelId="{970115C3-72E4-4115-910E-D11EF50D58F7}" type="presParOf" srcId="{742A47CC-28ED-40E5-A911-2A4A50AB47B2}" destId="{F0EC7BD6-B786-4127-95C9-4092D3CB3B03}" srcOrd="1" destOrd="0" presId="urn:microsoft.com/office/officeart/2018/2/layout/IconVerticalSolidList"/>
    <dgm:cxn modelId="{C3B2B5A0-AC24-475A-815D-6336CF2C9BB0}" type="presParOf" srcId="{742A47CC-28ED-40E5-A911-2A4A50AB47B2}" destId="{76F90E17-341A-4E8C-96CA-004922739C92}" srcOrd="2" destOrd="0" presId="urn:microsoft.com/office/officeart/2018/2/layout/IconVerticalSolidList"/>
    <dgm:cxn modelId="{F011F9E6-D75F-4B79-A2C4-9559607CD909}" type="presParOf" srcId="{76F90E17-341A-4E8C-96CA-004922739C92}" destId="{6D30E8A5-C608-4685-842F-FBB8584E157F}" srcOrd="0" destOrd="0" presId="urn:microsoft.com/office/officeart/2018/2/layout/IconVerticalSolidList"/>
    <dgm:cxn modelId="{BB1203EB-C446-4507-B3F1-834724734DD6}" type="presParOf" srcId="{76F90E17-341A-4E8C-96CA-004922739C92}" destId="{92DE04A4-3A93-4F19-96DD-DF3C13ACD92A}" srcOrd="1" destOrd="0" presId="urn:microsoft.com/office/officeart/2018/2/layout/IconVerticalSolidList"/>
    <dgm:cxn modelId="{2290A9B2-7BB5-4F10-A167-0C513168E11D}" type="presParOf" srcId="{76F90E17-341A-4E8C-96CA-004922739C92}" destId="{CAB1ACB2-6EF6-4AA9-8E1C-B8273BD78DC2}" srcOrd="2" destOrd="0" presId="urn:microsoft.com/office/officeart/2018/2/layout/IconVerticalSolidList"/>
    <dgm:cxn modelId="{5E7DF6FA-5517-42C6-8107-2A49CC996DA0}" type="presParOf" srcId="{76F90E17-341A-4E8C-96CA-004922739C92}" destId="{FB48FCC0-6C23-4B7A-9E42-CF1D5C78CE35}" srcOrd="3" destOrd="0" presId="urn:microsoft.com/office/officeart/2018/2/layout/IconVerticalSolidList"/>
    <dgm:cxn modelId="{4EE99994-E5A8-4FAC-AEB7-1C82B1BD5A6B}" type="presParOf" srcId="{742A47CC-28ED-40E5-A911-2A4A50AB47B2}" destId="{941921D3-44EC-4E07-B3B0-68ED36122EC3}" srcOrd="3" destOrd="0" presId="urn:microsoft.com/office/officeart/2018/2/layout/IconVerticalSolidList"/>
    <dgm:cxn modelId="{DB6ADB4A-70A8-4199-A493-5121E3DE0FBE}" type="presParOf" srcId="{742A47CC-28ED-40E5-A911-2A4A50AB47B2}" destId="{A8017F7B-76AC-4C5E-87FF-CD06FE2205F0}" srcOrd="4" destOrd="0" presId="urn:microsoft.com/office/officeart/2018/2/layout/IconVerticalSolidList"/>
    <dgm:cxn modelId="{2E175273-7497-442C-86CE-3BB7DBA2E638}" type="presParOf" srcId="{A8017F7B-76AC-4C5E-87FF-CD06FE2205F0}" destId="{D561DE2D-C148-4527-8410-E0378FBC3C91}" srcOrd="0" destOrd="0" presId="urn:microsoft.com/office/officeart/2018/2/layout/IconVerticalSolidList"/>
    <dgm:cxn modelId="{C5830305-BE77-47CF-9D04-1388950BFE70}" type="presParOf" srcId="{A8017F7B-76AC-4C5E-87FF-CD06FE2205F0}" destId="{C6324D2E-A094-428C-8DBF-9F0FACADE203}" srcOrd="1" destOrd="0" presId="urn:microsoft.com/office/officeart/2018/2/layout/IconVerticalSolidList"/>
    <dgm:cxn modelId="{1EF96C29-7B78-4B72-955E-447121BF5E07}" type="presParOf" srcId="{A8017F7B-76AC-4C5E-87FF-CD06FE2205F0}" destId="{8192A5A3-CE94-4B0C-9931-F1F042A20206}" srcOrd="2" destOrd="0" presId="urn:microsoft.com/office/officeart/2018/2/layout/IconVerticalSolidList"/>
    <dgm:cxn modelId="{BF0B757D-A7DB-4B9A-B396-3A0FD25043FD}" type="presParOf" srcId="{A8017F7B-76AC-4C5E-87FF-CD06FE2205F0}" destId="{94A4AFF6-4331-4599-84BB-1772D107C23A}" srcOrd="3" destOrd="0" presId="urn:microsoft.com/office/officeart/2018/2/layout/IconVerticalSolidList"/>
    <dgm:cxn modelId="{F2F986A9-466B-48F4-BD25-801F02F91D46}" type="presParOf" srcId="{742A47CC-28ED-40E5-A911-2A4A50AB47B2}" destId="{9E21E4F6-F404-4F2E-B0CE-554CD2E762C9}" srcOrd="5" destOrd="0" presId="urn:microsoft.com/office/officeart/2018/2/layout/IconVerticalSolidList"/>
    <dgm:cxn modelId="{7146EA22-A6BB-4192-873F-3BC3E481C965}" type="presParOf" srcId="{742A47CC-28ED-40E5-A911-2A4A50AB47B2}" destId="{3903E229-889D-4941-80A9-54BC3FB5B766}" srcOrd="6" destOrd="0" presId="urn:microsoft.com/office/officeart/2018/2/layout/IconVerticalSolidList"/>
    <dgm:cxn modelId="{7F8C95E3-B39E-46B7-A76E-3F0BBE759B33}" type="presParOf" srcId="{3903E229-889D-4941-80A9-54BC3FB5B766}" destId="{717684D6-4A76-4E94-ABFB-7D2BB0AC3460}" srcOrd="0" destOrd="0" presId="urn:microsoft.com/office/officeart/2018/2/layout/IconVerticalSolidList"/>
    <dgm:cxn modelId="{EE602098-CF7E-47C2-AD71-CBEBE4EBFF75}" type="presParOf" srcId="{3903E229-889D-4941-80A9-54BC3FB5B766}" destId="{F7FC9DD0-D428-4CD2-A059-189F6A3AFA50}" srcOrd="1" destOrd="0" presId="urn:microsoft.com/office/officeart/2018/2/layout/IconVerticalSolidList"/>
    <dgm:cxn modelId="{5BC7B24F-A93E-423C-989C-3FDA72A3C127}" type="presParOf" srcId="{3903E229-889D-4941-80A9-54BC3FB5B766}" destId="{0F4C0563-871F-4E7D-8486-EEF31C494A3C}" srcOrd="2" destOrd="0" presId="urn:microsoft.com/office/officeart/2018/2/layout/IconVerticalSolidList"/>
    <dgm:cxn modelId="{68B271EB-9CB1-4E3C-8DFC-9E52F14C97FA}" type="presParOf" srcId="{3903E229-889D-4941-80A9-54BC3FB5B766}" destId="{88D656CC-E757-40D4-89B3-FFFF94D8950A}" srcOrd="3" destOrd="0" presId="urn:microsoft.com/office/officeart/2018/2/layout/IconVerticalSolidList"/>
    <dgm:cxn modelId="{99CA1A45-B422-4808-82E0-C0E7280E3087}" type="presParOf" srcId="{742A47CC-28ED-40E5-A911-2A4A50AB47B2}" destId="{22436D19-AC84-4AED-930A-4279B7FD4771}" srcOrd="7" destOrd="0" presId="urn:microsoft.com/office/officeart/2018/2/layout/IconVerticalSolidList"/>
    <dgm:cxn modelId="{6FD9F42A-FFF5-4255-8306-8163FE4400CB}" type="presParOf" srcId="{742A47CC-28ED-40E5-A911-2A4A50AB47B2}" destId="{82F5D2BC-369B-4E68-BBD1-AE0AB934724C}" srcOrd="8" destOrd="0" presId="urn:microsoft.com/office/officeart/2018/2/layout/IconVerticalSolidList"/>
    <dgm:cxn modelId="{047E1008-C6EC-4496-994C-00E45095E52F}" type="presParOf" srcId="{82F5D2BC-369B-4E68-BBD1-AE0AB934724C}" destId="{B4E3C131-FBE4-4D63-8546-5D79C6DD2752}" srcOrd="0" destOrd="0" presId="urn:microsoft.com/office/officeart/2018/2/layout/IconVerticalSolidList"/>
    <dgm:cxn modelId="{AC7FA6D3-424F-4CFA-BF6D-E57B370C18CF}" type="presParOf" srcId="{82F5D2BC-369B-4E68-BBD1-AE0AB934724C}" destId="{C3549CDD-C6A9-47DF-A18F-A0DCBC4F6878}" srcOrd="1" destOrd="0" presId="urn:microsoft.com/office/officeart/2018/2/layout/IconVerticalSolidList"/>
    <dgm:cxn modelId="{14A467A9-9761-4AF4-A38C-927071357972}" type="presParOf" srcId="{82F5D2BC-369B-4E68-BBD1-AE0AB934724C}" destId="{D2D118AE-1666-43A3-B201-1E4D52E2CB8D}" srcOrd="2" destOrd="0" presId="urn:microsoft.com/office/officeart/2018/2/layout/IconVerticalSolidList"/>
    <dgm:cxn modelId="{D46244F6-71C8-483D-907D-B5F9609650F9}" type="presParOf" srcId="{82F5D2BC-369B-4E68-BBD1-AE0AB934724C}" destId="{B2EBC53D-FCA6-460B-8714-0F4439E1A3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F38638-4AE8-4CD9-B2E9-AD452A086AE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AEDE37-FEFE-47F8-9853-1E9441B90D43}">
      <dgm:prSet/>
      <dgm:spPr/>
      <dgm:t>
        <a:bodyPr/>
        <a:lstStyle/>
        <a:p>
          <a:r>
            <a:rPr lang="en-US"/>
            <a:t>The image we pulled will be run inside a container</a:t>
          </a:r>
        </a:p>
      </dgm:t>
    </dgm:pt>
    <dgm:pt modelId="{9D17CC1E-DFAB-4A07-ACBA-2DB0A8B37CDC}" type="parTrans" cxnId="{72091869-EFA6-46AD-A1D8-0E70ADAE1FB5}">
      <dgm:prSet/>
      <dgm:spPr/>
      <dgm:t>
        <a:bodyPr/>
        <a:lstStyle/>
        <a:p>
          <a:endParaRPr lang="en-US"/>
        </a:p>
      </dgm:t>
    </dgm:pt>
    <dgm:pt modelId="{AEB7EC6B-6D47-426A-A072-3C17B268D644}" type="sibTrans" cxnId="{72091869-EFA6-46AD-A1D8-0E70ADAE1FB5}">
      <dgm:prSet/>
      <dgm:spPr/>
      <dgm:t>
        <a:bodyPr/>
        <a:lstStyle/>
        <a:p>
          <a:endParaRPr lang="en-US"/>
        </a:p>
      </dgm:t>
    </dgm:pt>
    <dgm:pt modelId="{261B8C2D-64D3-413A-BD2C-F7364505A1ED}">
      <dgm:prSet/>
      <dgm:spPr/>
      <dgm:t>
        <a:bodyPr/>
        <a:lstStyle/>
        <a:p>
          <a:r>
            <a:rPr lang="en-US"/>
            <a:t>‘docker container run –it ubuntu:latest /bin/bash’</a:t>
          </a:r>
        </a:p>
      </dgm:t>
    </dgm:pt>
    <dgm:pt modelId="{B82BF533-13D4-43A1-A6AB-90C0A8A9AE2F}" type="parTrans" cxnId="{E2BC79D3-E921-4DCD-8BEF-19E9D68D86E6}">
      <dgm:prSet/>
      <dgm:spPr/>
      <dgm:t>
        <a:bodyPr/>
        <a:lstStyle/>
        <a:p>
          <a:endParaRPr lang="en-US"/>
        </a:p>
      </dgm:t>
    </dgm:pt>
    <dgm:pt modelId="{D0BF5641-82AF-4D23-BE29-C5AC41A3F795}" type="sibTrans" cxnId="{E2BC79D3-E921-4DCD-8BEF-19E9D68D86E6}">
      <dgm:prSet/>
      <dgm:spPr/>
      <dgm:t>
        <a:bodyPr/>
        <a:lstStyle/>
        <a:p>
          <a:endParaRPr lang="en-US"/>
        </a:p>
      </dgm:t>
    </dgm:pt>
    <dgm:pt modelId="{899349BF-92B1-47E5-A360-570AE066B3FE}">
      <dgm:prSet/>
      <dgm:spPr/>
      <dgm:t>
        <a:bodyPr/>
        <a:lstStyle/>
        <a:p>
          <a:r>
            <a:rPr lang="en-US"/>
            <a:t>Here were are specifying which command should be run first</a:t>
          </a:r>
        </a:p>
      </dgm:t>
    </dgm:pt>
    <dgm:pt modelId="{0B0FCABB-40F1-42D8-8AD5-77D89D164722}" type="parTrans" cxnId="{8B2F81ED-0824-4CAC-ADA9-E6AB8FCE8223}">
      <dgm:prSet/>
      <dgm:spPr/>
      <dgm:t>
        <a:bodyPr/>
        <a:lstStyle/>
        <a:p>
          <a:endParaRPr lang="en-US"/>
        </a:p>
      </dgm:t>
    </dgm:pt>
    <dgm:pt modelId="{4B023DEF-B392-45CB-A3C0-B21316BBA942}" type="sibTrans" cxnId="{8B2F81ED-0824-4CAC-ADA9-E6AB8FCE8223}">
      <dgm:prSet/>
      <dgm:spPr/>
      <dgm:t>
        <a:bodyPr/>
        <a:lstStyle/>
        <a:p>
          <a:endParaRPr lang="en-US"/>
        </a:p>
      </dgm:t>
    </dgm:pt>
    <dgm:pt modelId="{BB4C339E-93D3-4863-AAB8-08DA2AF6C3C6}">
      <dgm:prSet/>
      <dgm:spPr/>
      <dgm:t>
        <a:bodyPr/>
        <a:lstStyle/>
        <a:p>
          <a:r>
            <a:rPr lang="en-US"/>
            <a:t>We are also specifying which image to be used</a:t>
          </a:r>
        </a:p>
      </dgm:t>
    </dgm:pt>
    <dgm:pt modelId="{9960E038-6516-46B8-9074-674B01CB6115}" type="parTrans" cxnId="{F32AFAF2-01DB-4546-8557-16CBED9E1966}">
      <dgm:prSet/>
      <dgm:spPr/>
      <dgm:t>
        <a:bodyPr/>
        <a:lstStyle/>
        <a:p>
          <a:endParaRPr lang="en-US"/>
        </a:p>
      </dgm:t>
    </dgm:pt>
    <dgm:pt modelId="{DCCD088B-C65D-42EF-9F46-DE858FC367C6}" type="sibTrans" cxnId="{F32AFAF2-01DB-4546-8557-16CBED9E1966}">
      <dgm:prSet/>
      <dgm:spPr/>
      <dgm:t>
        <a:bodyPr/>
        <a:lstStyle/>
        <a:p>
          <a:endParaRPr lang="en-US"/>
        </a:p>
      </dgm:t>
    </dgm:pt>
    <dgm:pt modelId="{ECA0EC94-8578-44AB-B474-151EA629D4A3}">
      <dgm:prSet/>
      <dgm:spPr/>
      <dgm:t>
        <a:bodyPr/>
        <a:lstStyle/>
        <a:p>
          <a:r>
            <a:rPr lang="en-US"/>
            <a:t>The prompt will change</a:t>
          </a:r>
        </a:p>
      </dgm:t>
    </dgm:pt>
    <dgm:pt modelId="{F699A0D8-92BD-422D-9FE0-8A17E910FE12}" type="parTrans" cxnId="{BCE55D3B-9543-4DE0-8C74-28F8FF6A8237}">
      <dgm:prSet/>
      <dgm:spPr/>
      <dgm:t>
        <a:bodyPr/>
        <a:lstStyle/>
        <a:p>
          <a:endParaRPr lang="en-US"/>
        </a:p>
      </dgm:t>
    </dgm:pt>
    <dgm:pt modelId="{C7FA628B-79D3-4BE3-B992-25F9B46565FA}" type="sibTrans" cxnId="{BCE55D3B-9543-4DE0-8C74-28F8FF6A8237}">
      <dgm:prSet/>
      <dgm:spPr/>
      <dgm:t>
        <a:bodyPr/>
        <a:lstStyle/>
        <a:p>
          <a:endParaRPr lang="en-US"/>
        </a:p>
      </dgm:t>
    </dgm:pt>
    <dgm:pt modelId="{FBA2318C-BEA6-4908-8F91-3C241BBCADA8}">
      <dgm:prSet/>
      <dgm:spPr/>
      <dgm:t>
        <a:bodyPr/>
        <a:lstStyle/>
        <a:p>
          <a:r>
            <a:rPr lang="en-US"/>
            <a:t>We are inside the container</a:t>
          </a:r>
        </a:p>
      </dgm:t>
    </dgm:pt>
    <dgm:pt modelId="{F475C570-B4F5-4D0E-B19E-70F4FC5433EF}" type="parTrans" cxnId="{D69FA3C6-A6F7-4FBC-B95F-2708FF690569}">
      <dgm:prSet/>
      <dgm:spPr/>
      <dgm:t>
        <a:bodyPr/>
        <a:lstStyle/>
        <a:p>
          <a:endParaRPr lang="en-US"/>
        </a:p>
      </dgm:t>
    </dgm:pt>
    <dgm:pt modelId="{26D88380-CADA-48F8-A939-70F056E6B409}" type="sibTrans" cxnId="{D69FA3C6-A6F7-4FBC-B95F-2708FF690569}">
      <dgm:prSet/>
      <dgm:spPr/>
      <dgm:t>
        <a:bodyPr/>
        <a:lstStyle/>
        <a:p>
          <a:endParaRPr lang="en-US"/>
        </a:p>
      </dgm:t>
    </dgm:pt>
    <dgm:pt modelId="{9A593C8C-597D-4FA8-99D8-D1564CB36CBF}">
      <dgm:prSet/>
      <dgm:spPr/>
      <dgm:t>
        <a:bodyPr/>
        <a:lstStyle/>
        <a:p>
          <a:r>
            <a:rPr lang="en-US"/>
            <a:t>Issue any linux command like ls or ps</a:t>
          </a:r>
        </a:p>
      </dgm:t>
    </dgm:pt>
    <dgm:pt modelId="{6604F557-58B6-474D-B587-69718D6710B2}" type="parTrans" cxnId="{A16ADEB9-E522-4B09-83F0-286F3B481839}">
      <dgm:prSet/>
      <dgm:spPr/>
      <dgm:t>
        <a:bodyPr/>
        <a:lstStyle/>
        <a:p>
          <a:endParaRPr lang="en-US"/>
        </a:p>
      </dgm:t>
    </dgm:pt>
    <dgm:pt modelId="{E9FAC108-8034-403E-9AE8-286FB211957D}" type="sibTrans" cxnId="{A16ADEB9-E522-4B09-83F0-286F3B481839}">
      <dgm:prSet/>
      <dgm:spPr/>
      <dgm:t>
        <a:bodyPr/>
        <a:lstStyle/>
        <a:p>
          <a:endParaRPr lang="en-US"/>
        </a:p>
      </dgm:t>
    </dgm:pt>
    <dgm:pt modelId="{744F805A-99C6-4897-9A8D-553958F60EBF}" type="pres">
      <dgm:prSet presAssocID="{28F38638-4AE8-4CD9-B2E9-AD452A086AE2}" presName="linear" presStyleCnt="0">
        <dgm:presLayoutVars>
          <dgm:animLvl val="lvl"/>
          <dgm:resizeHandles val="exact"/>
        </dgm:presLayoutVars>
      </dgm:prSet>
      <dgm:spPr/>
    </dgm:pt>
    <dgm:pt modelId="{F929C4DE-39FD-4C23-A45B-8AC50E150944}" type="pres">
      <dgm:prSet presAssocID="{DCAEDE37-FEFE-47F8-9853-1E9441B90D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4F4E49-A349-48FA-86D8-8E08B23A4F19}" type="pres">
      <dgm:prSet presAssocID="{AEB7EC6B-6D47-426A-A072-3C17B268D644}" presName="spacer" presStyleCnt="0"/>
      <dgm:spPr/>
    </dgm:pt>
    <dgm:pt modelId="{179F36D6-F338-4AED-A719-2D8DB97D9D26}" type="pres">
      <dgm:prSet presAssocID="{261B8C2D-64D3-413A-BD2C-F7364505A1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EBD32C-6F1A-4528-AA30-13FB1C841DD8}" type="pres">
      <dgm:prSet presAssocID="{261B8C2D-64D3-413A-BD2C-F7364505A1ED}" presName="childText" presStyleLbl="revTx" presStyleIdx="0" presStyleCnt="2">
        <dgm:presLayoutVars>
          <dgm:bulletEnabled val="1"/>
        </dgm:presLayoutVars>
      </dgm:prSet>
      <dgm:spPr/>
    </dgm:pt>
    <dgm:pt modelId="{DD19BA34-3C34-4164-B43D-89223038F7F4}" type="pres">
      <dgm:prSet presAssocID="{ECA0EC94-8578-44AB-B474-151EA629D4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422005-16EB-46F8-83A6-40FA2D274DFA}" type="pres">
      <dgm:prSet presAssocID="{ECA0EC94-8578-44AB-B474-151EA629D4A3}" presName="childText" presStyleLbl="revTx" presStyleIdx="1" presStyleCnt="2">
        <dgm:presLayoutVars>
          <dgm:bulletEnabled val="1"/>
        </dgm:presLayoutVars>
      </dgm:prSet>
      <dgm:spPr/>
    </dgm:pt>
    <dgm:pt modelId="{A9BD7DA5-3784-4BC9-B7FA-784BEDB06E1F}" type="pres">
      <dgm:prSet presAssocID="{9A593C8C-597D-4FA8-99D8-D1564CB36C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E55D3B-9543-4DE0-8C74-28F8FF6A8237}" srcId="{28F38638-4AE8-4CD9-B2E9-AD452A086AE2}" destId="{ECA0EC94-8578-44AB-B474-151EA629D4A3}" srcOrd="2" destOrd="0" parTransId="{F699A0D8-92BD-422D-9FE0-8A17E910FE12}" sibTransId="{C7FA628B-79D3-4BE3-B992-25F9B46565FA}"/>
    <dgm:cxn modelId="{72091869-EFA6-46AD-A1D8-0E70ADAE1FB5}" srcId="{28F38638-4AE8-4CD9-B2E9-AD452A086AE2}" destId="{DCAEDE37-FEFE-47F8-9853-1E9441B90D43}" srcOrd="0" destOrd="0" parTransId="{9D17CC1E-DFAB-4A07-ACBA-2DB0A8B37CDC}" sibTransId="{AEB7EC6B-6D47-426A-A072-3C17B268D644}"/>
    <dgm:cxn modelId="{D890584B-09C0-456A-9335-40883D945DDF}" type="presOf" srcId="{DCAEDE37-FEFE-47F8-9853-1E9441B90D43}" destId="{F929C4DE-39FD-4C23-A45B-8AC50E150944}" srcOrd="0" destOrd="0" presId="urn:microsoft.com/office/officeart/2005/8/layout/vList2"/>
    <dgm:cxn modelId="{CE01437B-C4D8-40CE-B596-3DD9CF1CC194}" type="presOf" srcId="{261B8C2D-64D3-413A-BD2C-F7364505A1ED}" destId="{179F36D6-F338-4AED-A719-2D8DB97D9D26}" srcOrd="0" destOrd="0" presId="urn:microsoft.com/office/officeart/2005/8/layout/vList2"/>
    <dgm:cxn modelId="{3E705B8D-7ADE-4A64-A0B0-1AA433C1E769}" type="presOf" srcId="{9A593C8C-597D-4FA8-99D8-D1564CB36CBF}" destId="{A9BD7DA5-3784-4BC9-B7FA-784BEDB06E1F}" srcOrd="0" destOrd="0" presId="urn:microsoft.com/office/officeart/2005/8/layout/vList2"/>
    <dgm:cxn modelId="{6F83EB92-EC6E-41BE-A427-D9A3E71FC517}" type="presOf" srcId="{28F38638-4AE8-4CD9-B2E9-AD452A086AE2}" destId="{744F805A-99C6-4897-9A8D-553958F60EBF}" srcOrd="0" destOrd="0" presId="urn:microsoft.com/office/officeart/2005/8/layout/vList2"/>
    <dgm:cxn modelId="{F4EB0D95-55DD-4359-844D-FE2F5DEFBD83}" type="presOf" srcId="{BB4C339E-93D3-4863-AAB8-08DA2AF6C3C6}" destId="{E1EBD32C-6F1A-4528-AA30-13FB1C841DD8}" srcOrd="0" destOrd="1" presId="urn:microsoft.com/office/officeart/2005/8/layout/vList2"/>
    <dgm:cxn modelId="{B0ED0DA7-A4DE-4B35-9711-8C2137787D54}" type="presOf" srcId="{ECA0EC94-8578-44AB-B474-151EA629D4A3}" destId="{DD19BA34-3C34-4164-B43D-89223038F7F4}" srcOrd="0" destOrd="0" presId="urn:microsoft.com/office/officeart/2005/8/layout/vList2"/>
    <dgm:cxn modelId="{A16ADEB9-E522-4B09-83F0-286F3B481839}" srcId="{28F38638-4AE8-4CD9-B2E9-AD452A086AE2}" destId="{9A593C8C-597D-4FA8-99D8-D1564CB36CBF}" srcOrd="3" destOrd="0" parTransId="{6604F557-58B6-474D-B587-69718D6710B2}" sibTransId="{E9FAC108-8034-403E-9AE8-286FB211957D}"/>
    <dgm:cxn modelId="{D69FA3C6-A6F7-4FBC-B95F-2708FF690569}" srcId="{ECA0EC94-8578-44AB-B474-151EA629D4A3}" destId="{FBA2318C-BEA6-4908-8F91-3C241BBCADA8}" srcOrd="0" destOrd="0" parTransId="{F475C570-B4F5-4D0E-B19E-70F4FC5433EF}" sibTransId="{26D88380-CADA-48F8-A939-70F056E6B409}"/>
    <dgm:cxn modelId="{E2BC79D3-E921-4DCD-8BEF-19E9D68D86E6}" srcId="{28F38638-4AE8-4CD9-B2E9-AD452A086AE2}" destId="{261B8C2D-64D3-413A-BD2C-F7364505A1ED}" srcOrd="1" destOrd="0" parTransId="{B82BF533-13D4-43A1-A6AB-90C0A8A9AE2F}" sibTransId="{D0BF5641-82AF-4D23-BE29-C5AC41A3F795}"/>
    <dgm:cxn modelId="{E3D7F2D5-6005-4B09-9B8E-447E0FB2FEFF}" type="presOf" srcId="{899349BF-92B1-47E5-A360-570AE066B3FE}" destId="{E1EBD32C-6F1A-4528-AA30-13FB1C841DD8}" srcOrd="0" destOrd="0" presId="urn:microsoft.com/office/officeart/2005/8/layout/vList2"/>
    <dgm:cxn modelId="{8B2F81ED-0824-4CAC-ADA9-E6AB8FCE8223}" srcId="{261B8C2D-64D3-413A-BD2C-F7364505A1ED}" destId="{899349BF-92B1-47E5-A360-570AE066B3FE}" srcOrd="0" destOrd="0" parTransId="{0B0FCABB-40F1-42D8-8AD5-77D89D164722}" sibTransId="{4B023DEF-B392-45CB-A3C0-B21316BBA942}"/>
    <dgm:cxn modelId="{F32AFAF2-01DB-4546-8557-16CBED9E1966}" srcId="{261B8C2D-64D3-413A-BD2C-F7364505A1ED}" destId="{BB4C339E-93D3-4863-AAB8-08DA2AF6C3C6}" srcOrd="1" destOrd="0" parTransId="{9960E038-6516-46B8-9074-674B01CB6115}" sibTransId="{DCCD088B-C65D-42EF-9F46-DE858FC367C6}"/>
    <dgm:cxn modelId="{B5B070FB-C2C3-403D-87AE-4470DA62FE43}" type="presOf" srcId="{FBA2318C-BEA6-4908-8F91-3C241BBCADA8}" destId="{0C422005-16EB-46F8-83A6-40FA2D274DFA}" srcOrd="0" destOrd="0" presId="urn:microsoft.com/office/officeart/2005/8/layout/vList2"/>
    <dgm:cxn modelId="{C7177DA6-8B74-4E19-BAB4-DB810EA3B412}" type="presParOf" srcId="{744F805A-99C6-4897-9A8D-553958F60EBF}" destId="{F929C4DE-39FD-4C23-A45B-8AC50E150944}" srcOrd="0" destOrd="0" presId="urn:microsoft.com/office/officeart/2005/8/layout/vList2"/>
    <dgm:cxn modelId="{33ED19E2-ADD4-45EB-8C59-0A529346255F}" type="presParOf" srcId="{744F805A-99C6-4897-9A8D-553958F60EBF}" destId="{404F4E49-A349-48FA-86D8-8E08B23A4F19}" srcOrd="1" destOrd="0" presId="urn:microsoft.com/office/officeart/2005/8/layout/vList2"/>
    <dgm:cxn modelId="{1D77E43B-849B-4213-9F7F-2CD60390C219}" type="presParOf" srcId="{744F805A-99C6-4897-9A8D-553958F60EBF}" destId="{179F36D6-F338-4AED-A719-2D8DB97D9D26}" srcOrd="2" destOrd="0" presId="urn:microsoft.com/office/officeart/2005/8/layout/vList2"/>
    <dgm:cxn modelId="{4ED96DF2-0E14-4D03-AABB-77E5F09F155E}" type="presParOf" srcId="{744F805A-99C6-4897-9A8D-553958F60EBF}" destId="{E1EBD32C-6F1A-4528-AA30-13FB1C841DD8}" srcOrd="3" destOrd="0" presId="urn:microsoft.com/office/officeart/2005/8/layout/vList2"/>
    <dgm:cxn modelId="{BDA35CBF-C48D-4DE9-9215-1A82A0BC25CC}" type="presParOf" srcId="{744F805A-99C6-4897-9A8D-553958F60EBF}" destId="{DD19BA34-3C34-4164-B43D-89223038F7F4}" srcOrd="4" destOrd="0" presId="urn:microsoft.com/office/officeart/2005/8/layout/vList2"/>
    <dgm:cxn modelId="{16FA1FDB-B0F8-40D8-8000-66B2EDB8F78D}" type="presParOf" srcId="{744F805A-99C6-4897-9A8D-553958F60EBF}" destId="{0C422005-16EB-46F8-83A6-40FA2D274DFA}" srcOrd="5" destOrd="0" presId="urn:microsoft.com/office/officeart/2005/8/layout/vList2"/>
    <dgm:cxn modelId="{711DE585-4EAE-499A-BE1E-4209ED6C2101}" type="presParOf" srcId="{744F805A-99C6-4897-9A8D-553958F60EBF}" destId="{A9BD7DA5-3784-4BC9-B7FA-784BEDB06E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DD9369-3326-4E7E-9399-D944BCC9EE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EAFE91-EE58-4F6C-ABA6-EB110595C778}">
      <dgm:prSet/>
      <dgm:spPr/>
      <dgm:t>
        <a:bodyPr/>
        <a:lstStyle/>
        <a:p>
          <a:r>
            <a:rPr lang="en-US"/>
            <a:t>List the images available</a:t>
          </a:r>
        </a:p>
      </dgm:t>
    </dgm:pt>
    <dgm:pt modelId="{D82A998A-32D2-42B2-A35D-8BD42EC5823B}" type="parTrans" cxnId="{11B90165-3C59-4ABB-9F98-191DD41EF6AD}">
      <dgm:prSet/>
      <dgm:spPr/>
      <dgm:t>
        <a:bodyPr/>
        <a:lstStyle/>
        <a:p>
          <a:endParaRPr lang="en-US"/>
        </a:p>
      </dgm:t>
    </dgm:pt>
    <dgm:pt modelId="{42E0670C-2B84-4657-8766-81487019EE5E}" type="sibTrans" cxnId="{11B90165-3C59-4ABB-9F98-191DD41EF6AD}">
      <dgm:prSet/>
      <dgm:spPr/>
      <dgm:t>
        <a:bodyPr/>
        <a:lstStyle/>
        <a:p>
          <a:endParaRPr lang="en-US"/>
        </a:p>
      </dgm:t>
    </dgm:pt>
    <dgm:pt modelId="{BCC1EA10-80E3-4585-B147-ABDBDA9AFC33}">
      <dgm:prSet/>
      <dgm:spPr/>
      <dgm:t>
        <a:bodyPr/>
        <a:lstStyle/>
        <a:p>
          <a:r>
            <a:rPr lang="en-US" b="1" i="1" dirty="0"/>
            <a:t>docker images ls</a:t>
          </a:r>
        </a:p>
      </dgm:t>
    </dgm:pt>
    <dgm:pt modelId="{6C552B98-F5A3-4E96-BA41-FE834F9618D6}" type="parTrans" cxnId="{7DEC9AE0-3860-452E-A608-40CA7603BEB6}">
      <dgm:prSet/>
      <dgm:spPr/>
      <dgm:t>
        <a:bodyPr/>
        <a:lstStyle/>
        <a:p>
          <a:endParaRPr lang="en-US"/>
        </a:p>
      </dgm:t>
    </dgm:pt>
    <dgm:pt modelId="{579333FC-98C3-4E73-8726-E604CCC727BC}" type="sibTrans" cxnId="{7DEC9AE0-3860-452E-A608-40CA7603BEB6}">
      <dgm:prSet/>
      <dgm:spPr/>
      <dgm:t>
        <a:bodyPr/>
        <a:lstStyle/>
        <a:p>
          <a:endParaRPr lang="en-US"/>
        </a:p>
      </dgm:t>
    </dgm:pt>
    <dgm:pt modelId="{ADC34C68-7B75-4FBC-A7D4-248F4DE76FCB}">
      <dgm:prSet/>
      <dgm:spPr/>
      <dgm:t>
        <a:bodyPr/>
        <a:lstStyle/>
        <a:p>
          <a:r>
            <a:rPr lang="en-US"/>
            <a:t>Pull an image</a:t>
          </a:r>
        </a:p>
      </dgm:t>
    </dgm:pt>
    <dgm:pt modelId="{CB92731F-760E-4696-87D3-5A73821B5F13}" type="parTrans" cxnId="{AA4A84DE-F266-4001-9345-F2AA0331E7CB}">
      <dgm:prSet/>
      <dgm:spPr/>
      <dgm:t>
        <a:bodyPr/>
        <a:lstStyle/>
        <a:p>
          <a:endParaRPr lang="en-US"/>
        </a:p>
      </dgm:t>
    </dgm:pt>
    <dgm:pt modelId="{01A0D799-A048-4EBE-81AC-76D8743A0CA9}" type="sibTrans" cxnId="{AA4A84DE-F266-4001-9345-F2AA0331E7CB}">
      <dgm:prSet/>
      <dgm:spPr/>
      <dgm:t>
        <a:bodyPr/>
        <a:lstStyle/>
        <a:p>
          <a:endParaRPr lang="en-US"/>
        </a:p>
      </dgm:t>
    </dgm:pt>
    <dgm:pt modelId="{8704E617-D2F8-4160-A3E7-20A0F5F829C2}">
      <dgm:prSet/>
      <dgm:spPr/>
      <dgm:t>
        <a:bodyPr/>
        <a:lstStyle/>
        <a:p>
          <a:r>
            <a:rPr lang="en-US" b="1" i="1" dirty="0"/>
            <a:t>docker image pull </a:t>
          </a:r>
          <a:r>
            <a:rPr lang="en-US" b="1" i="1" dirty="0" err="1"/>
            <a:t>ubuntu:latest</a:t>
          </a:r>
          <a:endParaRPr lang="en-US" b="1" i="1" dirty="0"/>
        </a:p>
      </dgm:t>
    </dgm:pt>
    <dgm:pt modelId="{2F1615AD-8BEB-4494-8287-FBB1D551A0B6}" type="parTrans" cxnId="{425A0B64-1708-4E43-83FC-84DBCAFB362E}">
      <dgm:prSet/>
      <dgm:spPr/>
      <dgm:t>
        <a:bodyPr/>
        <a:lstStyle/>
        <a:p>
          <a:endParaRPr lang="en-US"/>
        </a:p>
      </dgm:t>
    </dgm:pt>
    <dgm:pt modelId="{46CA3E70-7428-4C93-8EB6-BF5FDF55A3F5}" type="sibTrans" cxnId="{425A0B64-1708-4E43-83FC-84DBCAFB362E}">
      <dgm:prSet/>
      <dgm:spPr/>
      <dgm:t>
        <a:bodyPr/>
        <a:lstStyle/>
        <a:p>
          <a:endParaRPr lang="en-US"/>
        </a:p>
      </dgm:t>
    </dgm:pt>
    <dgm:pt modelId="{4E1BD99A-A6B7-49AB-AA3F-29A1B286AE7A}">
      <dgm:prSet/>
      <dgm:spPr/>
      <dgm:t>
        <a:bodyPr/>
        <a:lstStyle/>
        <a:p>
          <a:r>
            <a:rPr lang="en-US"/>
            <a:t>List the images again and verify in ubuntu is available</a:t>
          </a:r>
        </a:p>
      </dgm:t>
    </dgm:pt>
    <dgm:pt modelId="{8F6EB466-9FE2-435A-92AF-C89D50701F4A}" type="parTrans" cxnId="{CB3EEE82-38AA-4EF4-8592-5710BB2764F2}">
      <dgm:prSet/>
      <dgm:spPr/>
      <dgm:t>
        <a:bodyPr/>
        <a:lstStyle/>
        <a:p>
          <a:endParaRPr lang="en-US"/>
        </a:p>
      </dgm:t>
    </dgm:pt>
    <dgm:pt modelId="{FEAAB733-534F-43A3-9346-4F62F143B20F}" type="sibTrans" cxnId="{CB3EEE82-38AA-4EF4-8592-5710BB2764F2}">
      <dgm:prSet/>
      <dgm:spPr/>
      <dgm:t>
        <a:bodyPr/>
        <a:lstStyle/>
        <a:p>
          <a:endParaRPr lang="en-US"/>
        </a:p>
      </dgm:t>
    </dgm:pt>
    <dgm:pt modelId="{1704AAAD-340A-42CE-9C60-85CAB630350A}">
      <dgm:prSet/>
      <dgm:spPr/>
      <dgm:t>
        <a:bodyPr/>
        <a:lstStyle/>
        <a:p>
          <a:r>
            <a:rPr lang="en-US"/>
            <a:t>Run the container with this image</a:t>
          </a:r>
        </a:p>
      </dgm:t>
    </dgm:pt>
    <dgm:pt modelId="{57F9C8B8-2211-4753-9305-43840AF0DE7A}" type="parTrans" cxnId="{0818092B-44D9-4852-B0E1-F36E4D4A41A5}">
      <dgm:prSet/>
      <dgm:spPr/>
      <dgm:t>
        <a:bodyPr/>
        <a:lstStyle/>
        <a:p>
          <a:endParaRPr lang="en-US"/>
        </a:p>
      </dgm:t>
    </dgm:pt>
    <dgm:pt modelId="{E2DA7729-0BF5-48C1-AD7B-E4D4A16A4FC2}" type="sibTrans" cxnId="{0818092B-44D9-4852-B0E1-F36E4D4A41A5}">
      <dgm:prSet/>
      <dgm:spPr/>
      <dgm:t>
        <a:bodyPr/>
        <a:lstStyle/>
        <a:p>
          <a:endParaRPr lang="en-US"/>
        </a:p>
      </dgm:t>
    </dgm:pt>
    <dgm:pt modelId="{3D176542-622D-472D-AC83-3AB2445291C0}">
      <dgm:prSet/>
      <dgm:spPr/>
      <dgm:t>
        <a:bodyPr/>
        <a:lstStyle/>
        <a:p>
          <a:r>
            <a:rPr lang="en-US" b="1" i="1" dirty="0"/>
            <a:t>docker container run –it </a:t>
          </a:r>
          <a:r>
            <a:rPr lang="en-US" b="1" i="1" dirty="0" err="1"/>
            <a:t>ubuntu:latest</a:t>
          </a:r>
          <a:r>
            <a:rPr lang="en-US" b="1" i="1" dirty="0"/>
            <a:t> /bin/bash</a:t>
          </a:r>
        </a:p>
      </dgm:t>
    </dgm:pt>
    <dgm:pt modelId="{51B9880D-8FFD-4C5B-BF8E-D7E6EA09FD9B}" type="parTrans" cxnId="{29A147F8-2EE0-48BE-84AD-33C403A821DC}">
      <dgm:prSet/>
      <dgm:spPr/>
      <dgm:t>
        <a:bodyPr/>
        <a:lstStyle/>
        <a:p>
          <a:endParaRPr lang="en-US"/>
        </a:p>
      </dgm:t>
    </dgm:pt>
    <dgm:pt modelId="{A42C07E0-5926-48D2-B693-CCEB051498DC}" type="sibTrans" cxnId="{29A147F8-2EE0-48BE-84AD-33C403A821DC}">
      <dgm:prSet/>
      <dgm:spPr/>
      <dgm:t>
        <a:bodyPr/>
        <a:lstStyle/>
        <a:p>
          <a:endParaRPr lang="en-US"/>
        </a:p>
      </dgm:t>
    </dgm:pt>
    <dgm:pt modelId="{81E4B67A-6C90-4DD3-8437-7AB6BC4DA129}">
      <dgm:prSet/>
      <dgm:spPr/>
      <dgm:t>
        <a:bodyPr/>
        <a:lstStyle/>
        <a:p>
          <a:r>
            <a:rPr lang="en-US"/>
            <a:t>You are in bash now. Proceed to give Linux commnds (ls, pwd etc)</a:t>
          </a:r>
        </a:p>
      </dgm:t>
    </dgm:pt>
    <dgm:pt modelId="{EF73C662-CE35-46AB-BAF7-7D3BA1DBC64A}" type="parTrans" cxnId="{DB009487-D04A-4592-AD07-4F905F01F948}">
      <dgm:prSet/>
      <dgm:spPr/>
      <dgm:t>
        <a:bodyPr/>
        <a:lstStyle/>
        <a:p>
          <a:endParaRPr lang="en-US"/>
        </a:p>
      </dgm:t>
    </dgm:pt>
    <dgm:pt modelId="{0AAFC96C-2917-4001-895F-5D502D7F1E64}" type="sibTrans" cxnId="{DB009487-D04A-4592-AD07-4F905F01F948}">
      <dgm:prSet/>
      <dgm:spPr/>
      <dgm:t>
        <a:bodyPr/>
        <a:lstStyle/>
        <a:p>
          <a:endParaRPr lang="en-US"/>
        </a:p>
      </dgm:t>
    </dgm:pt>
    <dgm:pt modelId="{A2B69424-3076-427D-9585-A404C6E0E19B}" type="pres">
      <dgm:prSet presAssocID="{0ADD9369-3326-4E7E-9399-D944BCC9EEC6}" presName="linear" presStyleCnt="0">
        <dgm:presLayoutVars>
          <dgm:animLvl val="lvl"/>
          <dgm:resizeHandles val="exact"/>
        </dgm:presLayoutVars>
      </dgm:prSet>
      <dgm:spPr/>
    </dgm:pt>
    <dgm:pt modelId="{C64AAD94-C1A8-407D-8E17-81C8C881AC3D}" type="pres">
      <dgm:prSet presAssocID="{AFEAFE91-EE58-4F6C-ABA6-EB110595C7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F77B5C-AC8C-4E7D-9F2D-83CD19BAF3FD}" type="pres">
      <dgm:prSet presAssocID="{AFEAFE91-EE58-4F6C-ABA6-EB110595C778}" presName="childText" presStyleLbl="revTx" presStyleIdx="0" presStyleCnt="3">
        <dgm:presLayoutVars>
          <dgm:bulletEnabled val="1"/>
        </dgm:presLayoutVars>
      </dgm:prSet>
      <dgm:spPr/>
    </dgm:pt>
    <dgm:pt modelId="{16390549-63A6-49B4-8077-CEF1BE5C166F}" type="pres">
      <dgm:prSet presAssocID="{ADC34C68-7B75-4FBC-A7D4-248F4DE76F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F1DFC6-3118-4626-9175-64BD464F427F}" type="pres">
      <dgm:prSet presAssocID="{ADC34C68-7B75-4FBC-A7D4-248F4DE76FCB}" presName="childText" presStyleLbl="revTx" presStyleIdx="1" presStyleCnt="3">
        <dgm:presLayoutVars>
          <dgm:bulletEnabled val="1"/>
        </dgm:presLayoutVars>
      </dgm:prSet>
      <dgm:spPr/>
    </dgm:pt>
    <dgm:pt modelId="{E7E61420-AD5D-40F2-A0E9-DFA92FD4EEC0}" type="pres">
      <dgm:prSet presAssocID="{4E1BD99A-A6B7-49AB-AA3F-29A1B286AE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51AD27-C429-47D3-9555-47C4A043014D}" type="pres">
      <dgm:prSet presAssocID="{FEAAB733-534F-43A3-9346-4F62F143B20F}" presName="spacer" presStyleCnt="0"/>
      <dgm:spPr/>
    </dgm:pt>
    <dgm:pt modelId="{BE8AEBFC-CE85-487C-A3B8-1AE557858624}" type="pres">
      <dgm:prSet presAssocID="{1704AAAD-340A-42CE-9C60-85CAB63035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7CD964-E6F4-4465-92F0-C45692AE6782}" type="pres">
      <dgm:prSet presAssocID="{1704AAAD-340A-42CE-9C60-85CAB630350A}" presName="childText" presStyleLbl="revTx" presStyleIdx="2" presStyleCnt="3">
        <dgm:presLayoutVars>
          <dgm:bulletEnabled val="1"/>
        </dgm:presLayoutVars>
      </dgm:prSet>
      <dgm:spPr/>
    </dgm:pt>
    <dgm:pt modelId="{314DC7CE-4E04-4184-94FB-B344C2BC5396}" type="pres">
      <dgm:prSet presAssocID="{81E4B67A-6C90-4DD3-8437-7AB6BC4DA1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3165124-EEA7-4EB1-94FB-257CC97EF562}" type="presOf" srcId="{8704E617-D2F8-4160-A3E7-20A0F5F829C2}" destId="{E4F1DFC6-3118-4626-9175-64BD464F427F}" srcOrd="0" destOrd="0" presId="urn:microsoft.com/office/officeart/2005/8/layout/vList2"/>
    <dgm:cxn modelId="{0818092B-44D9-4852-B0E1-F36E4D4A41A5}" srcId="{0ADD9369-3326-4E7E-9399-D944BCC9EEC6}" destId="{1704AAAD-340A-42CE-9C60-85CAB630350A}" srcOrd="3" destOrd="0" parTransId="{57F9C8B8-2211-4753-9305-43840AF0DE7A}" sibTransId="{E2DA7729-0BF5-48C1-AD7B-E4D4A16A4FC2}"/>
    <dgm:cxn modelId="{425A0B64-1708-4E43-83FC-84DBCAFB362E}" srcId="{ADC34C68-7B75-4FBC-A7D4-248F4DE76FCB}" destId="{8704E617-D2F8-4160-A3E7-20A0F5F829C2}" srcOrd="0" destOrd="0" parTransId="{2F1615AD-8BEB-4494-8287-FBB1D551A0B6}" sibTransId="{46CA3E70-7428-4C93-8EB6-BF5FDF55A3F5}"/>
    <dgm:cxn modelId="{11B90165-3C59-4ABB-9F98-191DD41EF6AD}" srcId="{0ADD9369-3326-4E7E-9399-D944BCC9EEC6}" destId="{AFEAFE91-EE58-4F6C-ABA6-EB110595C778}" srcOrd="0" destOrd="0" parTransId="{D82A998A-32D2-42B2-A35D-8BD42EC5823B}" sibTransId="{42E0670C-2B84-4657-8766-81487019EE5E}"/>
    <dgm:cxn modelId="{23D2594C-4132-4137-AD22-2841C028A31F}" type="presOf" srcId="{3D176542-622D-472D-AC83-3AB2445291C0}" destId="{D27CD964-E6F4-4465-92F0-C45692AE6782}" srcOrd="0" destOrd="0" presId="urn:microsoft.com/office/officeart/2005/8/layout/vList2"/>
    <dgm:cxn modelId="{13C58C59-B0DF-43E5-9062-C20A120A991D}" type="presOf" srcId="{1704AAAD-340A-42CE-9C60-85CAB630350A}" destId="{BE8AEBFC-CE85-487C-A3B8-1AE557858624}" srcOrd="0" destOrd="0" presId="urn:microsoft.com/office/officeart/2005/8/layout/vList2"/>
    <dgm:cxn modelId="{CB3EEE82-38AA-4EF4-8592-5710BB2764F2}" srcId="{0ADD9369-3326-4E7E-9399-D944BCC9EEC6}" destId="{4E1BD99A-A6B7-49AB-AA3F-29A1B286AE7A}" srcOrd="2" destOrd="0" parTransId="{8F6EB466-9FE2-435A-92AF-C89D50701F4A}" sibTransId="{FEAAB733-534F-43A3-9346-4F62F143B20F}"/>
    <dgm:cxn modelId="{DB009487-D04A-4592-AD07-4F905F01F948}" srcId="{0ADD9369-3326-4E7E-9399-D944BCC9EEC6}" destId="{81E4B67A-6C90-4DD3-8437-7AB6BC4DA129}" srcOrd="4" destOrd="0" parTransId="{EF73C662-CE35-46AB-BAF7-7D3BA1DBC64A}" sibTransId="{0AAFC96C-2917-4001-895F-5D502D7F1E64}"/>
    <dgm:cxn modelId="{8E31EC87-4547-44C5-B71A-EEB04CD349B3}" type="presOf" srcId="{0ADD9369-3326-4E7E-9399-D944BCC9EEC6}" destId="{A2B69424-3076-427D-9585-A404C6E0E19B}" srcOrd="0" destOrd="0" presId="urn:microsoft.com/office/officeart/2005/8/layout/vList2"/>
    <dgm:cxn modelId="{19A9C5A8-7A00-4C57-9ACC-33B592B228CF}" type="presOf" srcId="{4E1BD99A-A6B7-49AB-AA3F-29A1B286AE7A}" destId="{E7E61420-AD5D-40F2-A0E9-DFA92FD4EEC0}" srcOrd="0" destOrd="0" presId="urn:microsoft.com/office/officeart/2005/8/layout/vList2"/>
    <dgm:cxn modelId="{7BA100C1-33D4-4F4F-8310-76F64D3DF112}" type="presOf" srcId="{81E4B67A-6C90-4DD3-8437-7AB6BC4DA129}" destId="{314DC7CE-4E04-4184-94FB-B344C2BC5396}" srcOrd="0" destOrd="0" presId="urn:microsoft.com/office/officeart/2005/8/layout/vList2"/>
    <dgm:cxn modelId="{479932C3-FEB3-4772-9C41-F67825F55B01}" type="presOf" srcId="{BCC1EA10-80E3-4585-B147-ABDBDA9AFC33}" destId="{F7F77B5C-AC8C-4E7D-9F2D-83CD19BAF3FD}" srcOrd="0" destOrd="0" presId="urn:microsoft.com/office/officeart/2005/8/layout/vList2"/>
    <dgm:cxn modelId="{AA4A84DE-F266-4001-9345-F2AA0331E7CB}" srcId="{0ADD9369-3326-4E7E-9399-D944BCC9EEC6}" destId="{ADC34C68-7B75-4FBC-A7D4-248F4DE76FCB}" srcOrd="1" destOrd="0" parTransId="{CB92731F-760E-4696-87D3-5A73821B5F13}" sibTransId="{01A0D799-A048-4EBE-81AC-76D8743A0CA9}"/>
    <dgm:cxn modelId="{78D286DE-16BB-4152-AF89-96678D85A954}" type="presOf" srcId="{AFEAFE91-EE58-4F6C-ABA6-EB110595C778}" destId="{C64AAD94-C1A8-407D-8E17-81C8C881AC3D}" srcOrd="0" destOrd="0" presId="urn:microsoft.com/office/officeart/2005/8/layout/vList2"/>
    <dgm:cxn modelId="{7DEC9AE0-3860-452E-A608-40CA7603BEB6}" srcId="{AFEAFE91-EE58-4F6C-ABA6-EB110595C778}" destId="{BCC1EA10-80E3-4585-B147-ABDBDA9AFC33}" srcOrd="0" destOrd="0" parTransId="{6C552B98-F5A3-4E96-BA41-FE834F9618D6}" sibTransId="{579333FC-98C3-4E73-8726-E604CCC727BC}"/>
    <dgm:cxn modelId="{FDAE10EC-CE16-4634-9DCB-98677D593B38}" type="presOf" srcId="{ADC34C68-7B75-4FBC-A7D4-248F4DE76FCB}" destId="{16390549-63A6-49B4-8077-CEF1BE5C166F}" srcOrd="0" destOrd="0" presId="urn:microsoft.com/office/officeart/2005/8/layout/vList2"/>
    <dgm:cxn modelId="{29A147F8-2EE0-48BE-84AD-33C403A821DC}" srcId="{1704AAAD-340A-42CE-9C60-85CAB630350A}" destId="{3D176542-622D-472D-AC83-3AB2445291C0}" srcOrd="0" destOrd="0" parTransId="{51B9880D-8FFD-4C5B-BF8E-D7E6EA09FD9B}" sibTransId="{A42C07E0-5926-48D2-B693-CCEB051498DC}"/>
    <dgm:cxn modelId="{D3531CF7-BAD3-4DBB-8EC4-8D5052675AED}" type="presParOf" srcId="{A2B69424-3076-427D-9585-A404C6E0E19B}" destId="{C64AAD94-C1A8-407D-8E17-81C8C881AC3D}" srcOrd="0" destOrd="0" presId="urn:microsoft.com/office/officeart/2005/8/layout/vList2"/>
    <dgm:cxn modelId="{07BF1CC8-726B-4B0B-9D28-F5768F2412F2}" type="presParOf" srcId="{A2B69424-3076-427D-9585-A404C6E0E19B}" destId="{F7F77B5C-AC8C-4E7D-9F2D-83CD19BAF3FD}" srcOrd="1" destOrd="0" presId="urn:microsoft.com/office/officeart/2005/8/layout/vList2"/>
    <dgm:cxn modelId="{7ED40AD0-5BD7-4493-82BF-6532683F1CDA}" type="presParOf" srcId="{A2B69424-3076-427D-9585-A404C6E0E19B}" destId="{16390549-63A6-49B4-8077-CEF1BE5C166F}" srcOrd="2" destOrd="0" presId="urn:microsoft.com/office/officeart/2005/8/layout/vList2"/>
    <dgm:cxn modelId="{C0A161F5-E523-4E2A-B1F2-3D5C67B356BD}" type="presParOf" srcId="{A2B69424-3076-427D-9585-A404C6E0E19B}" destId="{E4F1DFC6-3118-4626-9175-64BD464F427F}" srcOrd="3" destOrd="0" presId="urn:microsoft.com/office/officeart/2005/8/layout/vList2"/>
    <dgm:cxn modelId="{B02EA231-C03A-4FD9-AE08-FA92DE2B2746}" type="presParOf" srcId="{A2B69424-3076-427D-9585-A404C6E0E19B}" destId="{E7E61420-AD5D-40F2-A0E9-DFA92FD4EEC0}" srcOrd="4" destOrd="0" presId="urn:microsoft.com/office/officeart/2005/8/layout/vList2"/>
    <dgm:cxn modelId="{57956DF6-6A98-4232-BA2F-068C7B9F73DF}" type="presParOf" srcId="{A2B69424-3076-427D-9585-A404C6E0E19B}" destId="{4751AD27-C429-47D3-9555-47C4A043014D}" srcOrd="5" destOrd="0" presId="urn:microsoft.com/office/officeart/2005/8/layout/vList2"/>
    <dgm:cxn modelId="{B65C7765-A6CE-47B6-89D3-9B761FC5C152}" type="presParOf" srcId="{A2B69424-3076-427D-9585-A404C6E0E19B}" destId="{BE8AEBFC-CE85-487C-A3B8-1AE557858624}" srcOrd="6" destOrd="0" presId="urn:microsoft.com/office/officeart/2005/8/layout/vList2"/>
    <dgm:cxn modelId="{C0AD196D-349F-4610-A01F-418501EDED6A}" type="presParOf" srcId="{A2B69424-3076-427D-9585-A404C6E0E19B}" destId="{D27CD964-E6F4-4465-92F0-C45692AE6782}" srcOrd="7" destOrd="0" presId="urn:microsoft.com/office/officeart/2005/8/layout/vList2"/>
    <dgm:cxn modelId="{8F073496-B97D-4FFD-81D2-E0CBFD664207}" type="presParOf" srcId="{A2B69424-3076-427D-9585-A404C6E0E19B}" destId="{314DC7CE-4E04-4184-94FB-B344C2BC53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206FE3-3BA8-433B-B100-93099407C3B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3C8DF2-06CD-4498-9D00-E46435CB68AD}">
      <dgm:prSet/>
      <dgm:spPr/>
      <dgm:t>
        <a:bodyPr/>
        <a:lstStyle/>
        <a:p>
          <a:r>
            <a:rPr lang="en-US"/>
            <a:t>Stop</a:t>
          </a:r>
        </a:p>
      </dgm:t>
    </dgm:pt>
    <dgm:pt modelId="{1951470E-C56C-4FB6-B294-EEC8E89DDD0D}" type="parTrans" cxnId="{D316C898-FDBE-4F59-B9F0-8BB018E31C3B}">
      <dgm:prSet/>
      <dgm:spPr/>
      <dgm:t>
        <a:bodyPr/>
        <a:lstStyle/>
        <a:p>
          <a:endParaRPr lang="en-US"/>
        </a:p>
      </dgm:t>
    </dgm:pt>
    <dgm:pt modelId="{9C6AE53C-8254-408C-BB30-CE864F9E52C1}" type="sibTrans" cxnId="{D316C898-FDBE-4F59-B9F0-8BB018E31C3B}">
      <dgm:prSet/>
      <dgm:spPr/>
      <dgm:t>
        <a:bodyPr/>
        <a:lstStyle/>
        <a:p>
          <a:endParaRPr lang="en-US"/>
        </a:p>
      </dgm:t>
    </dgm:pt>
    <dgm:pt modelId="{6379B12B-6C42-4857-8AB1-F2AE03161C9F}">
      <dgm:prSet/>
      <dgm:spPr/>
      <dgm:t>
        <a:bodyPr/>
        <a:lstStyle/>
        <a:p>
          <a:r>
            <a:rPr lang="en-US"/>
            <a:t>Stop the container</a:t>
          </a:r>
        </a:p>
      </dgm:t>
    </dgm:pt>
    <dgm:pt modelId="{F7E7CAEA-726B-4DF6-B9BF-BBA83152C727}" type="parTrans" cxnId="{19483DD6-0C1C-42BA-A940-268F1EDA794A}">
      <dgm:prSet/>
      <dgm:spPr/>
      <dgm:t>
        <a:bodyPr/>
        <a:lstStyle/>
        <a:p>
          <a:endParaRPr lang="en-US"/>
        </a:p>
      </dgm:t>
    </dgm:pt>
    <dgm:pt modelId="{6076B3FD-D089-4CED-94ED-EB40041607D2}" type="sibTrans" cxnId="{19483DD6-0C1C-42BA-A940-268F1EDA794A}">
      <dgm:prSet/>
      <dgm:spPr/>
      <dgm:t>
        <a:bodyPr/>
        <a:lstStyle/>
        <a:p>
          <a:endParaRPr lang="en-US"/>
        </a:p>
      </dgm:t>
    </dgm:pt>
    <dgm:pt modelId="{B8686849-EDC3-4C53-9190-928E279246C0}">
      <dgm:prSet/>
      <dgm:spPr/>
      <dgm:t>
        <a:bodyPr/>
        <a:lstStyle/>
        <a:p>
          <a:r>
            <a:rPr lang="en-US"/>
            <a:t>Use Ctrl-pq to come out of the container</a:t>
          </a:r>
        </a:p>
      </dgm:t>
    </dgm:pt>
    <dgm:pt modelId="{E719044C-4695-430B-A1F9-024BA8CD1A75}" type="parTrans" cxnId="{3F9DEF1B-513A-464B-A3C9-54FFB1A086E2}">
      <dgm:prSet/>
      <dgm:spPr/>
      <dgm:t>
        <a:bodyPr/>
        <a:lstStyle/>
        <a:p>
          <a:endParaRPr lang="en-US"/>
        </a:p>
      </dgm:t>
    </dgm:pt>
    <dgm:pt modelId="{BAC8A43C-89E7-444A-85B6-FAE3FEE57C28}" type="sibTrans" cxnId="{3F9DEF1B-513A-464B-A3C9-54FFB1A086E2}">
      <dgm:prSet/>
      <dgm:spPr/>
      <dgm:t>
        <a:bodyPr/>
        <a:lstStyle/>
        <a:p>
          <a:endParaRPr lang="en-US"/>
        </a:p>
      </dgm:t>
    </dgm:pt>
    <dgm:pt modelId="{87E70A0B-0405-4C4A-B797-EB5BFA6E3B9C}">
      <dgm:prSet/>
      <dgm:spPr/>
      <dgm:t>
        <a:bodyPr/>
        <a:lstStyle/>
        <a:p>
          <a:r>
            <a:rPr lang="en-US"/>
            <a:t>Get the container name using docker container ls</a:t>
          </a:r>
        </a:p>
      </dgm:t>
    </dgm:pt>
    <dgm:pt modelId="{C29907BA-2094-4C1B-855A-2121864A801C}" type="parTrans" cxnId="{99621BE0-7800-4B7F-9B2B-4D7F1E67DADE}">
      <dgm:prSet/>
      <dgm:spPr/>
      <dgm:t>
        <a:bodyPr/>
        <a:lstStyle/>
        <a:p>
          <a:endParaRPr lang="en-US"/>
        </a:p>
      </dgm:t>
    </dgm:pt>
    <dgm:pt modelId="{688CEF06-BD0E-48DB-B17A-D3DB05290996}" type="sibTrans" cxnId="{99621BE0-7800-4B7F-9B2B-4D7F1E67DADE}">
      <dgm:prSet/>
      <dgm:spPr/>
      <dgm:t>
        <a:bodyPr/>
        <a:lstStyle/>
        <a:p>
          <a:endParaRPr lang="en-US"/>
        </a:p>
      </dgm:t>
    </dgm:pt>
    <dgm:pt modelId="{97FF7401-5E81-43C7-B603-7DF39DD06A62}">
      <dgm:prSet/>
      <dgm:spPr/>
      <dgm:t>
        <a:bodyPr/>
        <a:lstStyle/>
        <a:p>
          <a:r>
            <a:rPr lang="en-US"/>
            <a:t>Reattach</a:t>
          </a:r>
        </a:p>
      </dgm:t>
    </dgm:pt>
    <dgm:pt modelId="{E81CB471-65F0-4C5D-B55D-9A8BAFAEB01C}" type="parTrans" cxnId="{34B0C4F5-6D4D-4818-B574-EB36E2B5144B}">
      <dgm:prSet/>
      <dgm:spPr/>
      <dgm:t>
        <a:bodyPr/>
        <a:lstStyle/>
        <a:p>
          <a:endParaRPr lang="en-US"/>
        </a:p>
      </dgm:t>
    </dgm:pt>
    <dgm:pt modelId="{EAAE67D8-1F80-4A66-A25B-BC3A05C5B459}" type="sibTrans" cxnId="{34B0C4F5-6D4D-4818-B574-EB36E2B5144B}">
      <dgm:prSet/>
      <dgm:spPr/>
      <dgm:t>
        <a:bodyPr/>
        <a:lstStyle/>
        <a:p>
          <a:endParaRPr lang="en-US"/>
        </a:p>
      </dgm:t>
    </dgm:pt>
    <dgm:pt modelId="{5018D8AD-90F9-4217-9DAE-760C51E2CDC1}">
      <dgm:prSet/>
      <dgm:spPr/>
      <dgm:t>
        <a:bodyPr/>
        <a:lstStyle/>
        <a:p>
          <a:r>
            <a:rPr lang="en-US"/>
            <a:t>Reattach using docker exec command</a:t>
          </a:r>
        </a:p>
      </dgm:t>
    </dgm:pt>
    <dgm:pt modelId="{3A84756E-EFE4-453D-AD36-6F3B0A977DEE}" type="parTrans" cxnId="{B60D0849-1AE3-4656-ACAC-1B313FE30F48}">
      <dgm:prSet/>
      <dgm:spPr/>
      <dgm:t>
        <a:bodyPr/>
        <a:lstStyle/>
        <a:p>
          <a:endParaRPr lang="en-US"/>
        </a:p>
      </dgm:t>
    </dgm:pt>
    <dgm:pt modelId="{40594D05-18C7-4864-9BD4-0AF6A65309B2}" type="sibTrans" cxnId="{B60D0849-1AE3-4656-ACAC-1B313FE30F48}">
      <dgm:prSet/>
      <dgm:spPr/>
      <dgm:t>
        <a:bodyPr/>
        <a:lstStyle/>
        <a:p>
          <a:endParaRPr lang="en-US"/>
        </a:p>
      </dgm:t>
    </dgm:pt>
    <dgm:pt modelId="{DB373D4E-8A41-4F38-AD27-7B06241922CD}">
      <dgm:prSet/>
      <dgm:spPr/>
      <dgm:t>
        <a:bodyPr/>
        <a:lstStyle/>
        <a:p>
          <a:r>
            <a:rPr lang="en-US"/>
            <a:t>docker exec –it &lt;container name&gt; bash</a:t>
          </a:r>
        </a:p>
      </dgm:t>
    </dgm:pt>
    <dgm:pt modelId="{BF12EB6F-7675-4DD2-A71A-5C3C08F8930E}" type="parTrans" cxnId="{41E83675-6540-472C-A0A4-2B6BCBEA57A5}">
      <dgm:prSet/>
      <dgm:spPr/>
      <dgm:t>
        <a:bodyPr/>
        <a:lstStyle/>
        <a:p>
          <a:endParaRPr lang="en-US"/>
        </a:p>
      </dgm:t>
    </dgm:pt>
    <dgm:pt modelId="{DAC5E419-9C83-4A0E-8BC1-725915370FC7}" type="sibTrans" cxnId="{41E83675-6540-472C-A0A4-2B6BCBEA57A5}">
      <dgm:prSet/>
      <dgm:spPr/>
      <dgm:t>
        <a:bodyPr/>
        <a:lstStyle/>
        <a:p>
          <a:endParaRPr lang="en-US"/>
        </a:p>
      </dgm:t>
    </dgm:pt>
    <dgm:pt modelId="{AAC05F91-1421-4771-8B85-61E3A16BDE14}">
      <dgm:prSet/>
      <dgm:spPr/>
      <dgm:t>
        <a:bodyPr/>
        <a:lstStyle/>
        <a:p>
          <a:r>
            <a:rPr lang="en-US"/>
            <a:t>Stop</a:t>
          </a:r>
        </a:p>
      </dgm:t>
    </dgm:pt>
    <dgm:pt modelId="{12F6752C-E47D-4F84-BF46-23AECF5FAE4C}" type="parTrans" cxnId="{20A5DEC2-07EF-4F48-9408-0B6DCA15757E}">
      <dgm:prSet/>
      <dgm:spPr/>
      <dgm:t>
        <a:bodyPr/>
        <a:lstStyle/>
        <a:p>
          <a:endParaRPr lang="en-US"/>
        </a:p>
      </dgm:t>
    </dgm:pt>
    <dgm:pt modelId="{E5AB2F3D-E3F1-4059-B373-AE7254656D1D}" type="sibTrans" cxnId="{20A5DEC2-07EF-4F48-9408-0B6DCA15757E}">
      <dgm:prSet/>
      <dgm:spPr/>
      <dgm:t>
        <a:bodyPr/>
        <a:lstStyle/>
        <a:p>
          <a:endParaRPr lang="en-US"/>
        </a:p>
      </dgm:t>
    </dgm:pt>
    <dgm:pt modelId="{DCC959B0-BAE0-4A35-A4C7-1089C2927E15}">
      <dgm:prSet/>
      <dgm:spPr/>
      <dgm:t>
        <a:bodyPr/>
        <a:lstStyle/>
        <a:p>
          <a:r>
            <a:rPr lang="en-US"/>
            <a:t>Stop the container</a:t>
          </a:r>
        </a:p>
      </dgm:t>
    </dgm:pt>
    <dgm:pt modelId="{13420850-7B84-4B94-B2A5-35891335070C}" type="parTrans" cxnId="{4C84E586-F87B-4221-B15A-BA0CBB1A0A72}">
      <dgm:prSet/>
      <dgm:spPr/>
      <dgm:t>
        <a:bodyPr/>
        <a:lstStyle/>
        <a:p>
          <a:endParaRPr lang="en-US"/>
        </a:p>
      </dgm:t>
    </dgm:pt>
    <dgm:pt modelId="{9E13DAD2-B965-4C1E-ABCC-88BCCE0D7010}" type="sibTrans" cxnId="{4C84E586-F87B-4221-B15A-BA0CBB1A0A72}">
      <dgm:prSet/>
      <dgm:spPr/>
      <dgm:t>
        <a:bodyPr/>
        <a:lstStyle/>
        <a:p>
          <a:endParaRPr lang="en-US"/>
        </a:p>
      </dgm:t>
    </dgm:pt>
    <dgm:pt modelId="{2AC9339D-FE7C-4AAE-98EA-4726F9EB5B98}">
      <dgm:prSet/>
      <dgm:spPr/>
      <dgm:t>
        <a:bodyPr/>
        <a:lstStyle/>
        <a:p>
          <a:r>
            <a:rPr lang="en-US"/>
            <a:t>docker stop &lt;container name&gt;</a:t>
          </a:r>
        </a:p>
      </dgm:t>
    </dgm:pt>
    <dgm:pt modelId="{64A132B1-B0CF-4E06-AA46-5C5F1D7DE007}" type="parTrans" cxnId="{29DF29EF-2EF6-4850-B6BF-6335D953EDDC}">
      <dgm:prSet/>
      <dgm:spPr/>
      <dgm:t>
        <a:bodyPr/>
        <a:lstStyle/>
        <a:p>
          <a:endParaRPr lang="en-US"/>
        </a:p>
      </dgm:t>
    </dgm:pt>
    <dgm:pt modelId="{E8914547-D9D1-4D93-9503-BD83468F5496}" type="sibTrans" cxnId="{29DF29EF-2EF6-4850-B6BF-6335D953EDDC}">
      <dgm:prSet/>
      <dgm:spPr/>
      <dgm:t>
        <a:bodyPr/>
        <a:lstStyle/>
        <a:p>
          <a:endParaRPr lang="en-US"/>
        </a:p>
      </dgm:t>
    </dgm:pt>
    <dgm:pt modelId="{B3E77368-A981-4F45-BAEE-41D04D36CD2A}">
      <dgm:prSet/>
      <dgm:spPr/>
      <dgm:t>
        <a:bodyPr/>
        <a:lstStyle/>
        <a:p>
          <a:r>
            <a:rPr lang="en-US"/>
            <a:t>Remove</a:t>
          </a:r>
        </a:p>
      </dgm:t>
    </dgm:pt>
    <dgm:pt modelId="{47BA1EBC-A04A-4DE5-84DC-83671CD558E0}" type="parTrans" cxnId="{7FE53624-5C5F-4553-8E04-9547FB9BE6BA}">
      <dgm:prSet/>
      <dgm:spPr/>
      <dgm:t>
        <a:bodyPr/>
        <a:lstStyle/>
        <a:p>
          <a:endParaRPr lang="en-US"/>
        </a:p>
      </dgm:t>
    </dgm:pt>
    <dgm:pt modelId="{78994ED7-5FB0-4CC4-BE06-5024E9F1C026}" type="sibTrans" cxnId="{7FE53624-5C5F-4553-8E04-9547FB9BE6BA}">
      <dgm:prSet/>
      <dgm:spPr/>
      <dgm:t>
        <a:bodyPr/>
        <a:lstStyle/>
        <a:p>
          <a:endParaRPr lang="en-US"/>
        </a:p>
      </dgm:t>
    </dgm:pt>
    <dgm:pt modelId="{3C76DE6E-8650-4E34-81FF-90930DC79EAB}">
      <dgm:prSet/>
      <dgm:spPr/>
      <dgm:t>
        <a:bodyPr/>
        <a:lstStyle/>
        <a:p>
          <a:r>
            <a:rPr lang="en-US"/>
            <a:t>Remove the container</a:t>
          </a:r>
        </a:p>
      </dgm:t>
    </dgm:pt>
    <dgm:pt modelId="{03346A71-184C-4256-8EF1-52EA9573757C}" type="parTrans" cxnId="{92783FFD-C5C4-4846-AB81-FD0C736E75E6}">
      <dgm:prSet/>
      <dgm:spPr/>
      <dgm:t>
        <a:bodyPr/>
        <a:lstStyle/>
        <a:p>
          <a:endParaRPr lang="en-US"/>
        </a:p>
      </dgm:t>
    </dgm:pt>
    <dgm:pt modelId="{29F0AD78-CA45-4A67-B274-C888087813D4}" type="sibTrans" cxnId="{92783FFD-C5C4-4846-AB81-FD0C736E75E6}">
      <dgm:prSet/>
      <dgm:spPr/>
      <dgm:t>
        <a:bodyPr/>
        <a:lstStyle/>
        <a:p>
          <a:endParaRPr lang="en-US"/>
        </a:p>
      </dgm:t>
    </dgm:pt>
    <dgm:pt modelId="{550F41C7-1C1D-49D5-99C3-2AD02F089062}">
      <dgm:prSet/>
      <dgm:spPr/>
      <dgm:t>
        <a:bodyPr/>
        <a:lstStyle/>
        <a:p>
          <a:r>
            <a:rPr lang="en-US"/>
            <a:t>docker rm &lt;container name&gt;</a:t>
          </a:r>
        </a:p>
      </dgm:t>
    </dgm:pt>
    <dgm:pt modelId="{E123C6D8-2E4A-4BFA-80BF-6E333F5C8C46}" type="parTrans" cxnId="{954D71D9-567F-4747-BF58-C19D82314277}">
      <dgm:prSet/>
      <dgm:spPr/>
      <dgm:t>
        <a:bodyPr/>
        <a:lstStyle/>
        <a:p>
          <a:endParaRPr lang="en-US"/>
        </a:p>
      </dgm:t>
    </dgm:pt>
    <dgm:pt modelId="{04A1271C-A436-458C-97E8-B2353B4DBE53}" type="sibTrans" cxnId="{954D71D9-567F-4747-BF58-C19D82314277}">
      <dgm:prSet/>
      <dgm:spPr/>
      <dgm:t>
        <a:bodyPr/>
        <a:lstStyle/>
        <a:p>
          <a:endParaRPr lang="en-US"/>
        </a:p>
      </dgm:t>
    </dgm:pt>
    <dgm:pt modelId="{D5811D57-3B18-4E80-9809-D9C7EE5126FC}" type="pres">
      <dgm:prSet presAssocID="{E5206FE3-3BA8-433B-B100-93099407C3B4}" presName="Name0" presStyleCnt="0">
        <dgm:presLayoutVars>
          <dgm:dir/>
          <dgm:animLvl val="lvl"/>
          <dgm:resizeHandles val="exact"/>
        </dgm:presLayoutVars>
      </dgm:prSet>
      <dgm:spPr/>
    </dgm:pt>
    <dgm:pt modelId="{37E2842B-7AAC-4A8E-8FA2-D09BD80C113D}" type="pres">
      <dgm:prSet presAssocID="{5A3C8DF2-06CD-4498-9D00-E46435CB68AD}" presName="linNode" presStyleCnt="0"/>
      <dgm:spPr/>
    </dgm:pt>
    <dgm:pt modelId="{A2599998-25FC-4FA7-B067-24FB29590E7A}" type="pres">
      <dgm:prSet presAssocID="{5A3C8DF2-06CD-4498-9D00-E46435CB68A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87E4D65B-E1A0-4B1D-B348-668ACB8FFB04}" type="pres">
      <dgm:prSet presAssocID="{5A3C8DF2-06CD-4498-9D00-E46435CB68AD}" presName="descendantText" presStyleLbl="alignAccFollowNode1" presStyleIdx="0" presStyleCnt="4">
        <dgm:presLayoutVars>
          <dgm:bulletEnabled/>
        </dgm:presLayoutVars>
      </dgm:prSet>
      <dgm:spPr/>
    </dgm:pt>
    <dgm:pt modelId="{65073C86-4FA0-4B86-ADB5-D4DC2A79461E}" type="pres">
      <dgm:prSet presAssocID="{9C6AE53C-8254-408C-BB30-CE864F9E52C1}" presName="sp" presStyleCnt="0"/>
      <dgm:spPr/>
    </dgm:pt>
    <dgm:pt modelId="{D3487517-1B51-41AA-A63E-8B42A924DE64}" type="pres">
      <dgm:prSet presAssocID="{97FF7401-5E81-43C7-B603-7DF39DD06A62}" presName="linNode" presStyleCnt="0"/>
      <dgm:spPr/>
    </dgm:pt>
    <dgm:pt modelId="{7CED1135-5191-48AD-A084-5C5CA6FEFA0F}" type="pres">
      <dgm:prSet presAssocID="{97FF7401-5E81-43C7-B603-7DF39DD06A6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BFEE590-56A6-4300-8E03-09ECC0112BFB}" type="pres">
      <dgm:prSet presAssocID="{97FF7401-5E81-43C7-B603-7DF39DD06A62}" presName="descendantText" presStyleLbl="alignAccFollowNode1" presStyleIdx="1" presStyleCnt="4">
        <dgm:presLayoutVars>
          <dgm:bulletEnabled/>
        </dgm:presLayoutVars>
      </dgm:prSet>
      <dgm:spPr/>
    </dgm:pt>
    <dgm:pt modelId="{DE96B52F-A1B6-41FF-906E-15694A6938D3}" type="pres">
      <dgm:prSet presAssocID="{EAAE67D8-1F80-4A66-A25B-BC3A05C5B459}" presName="sp" presStyleCnt="0"/>
      <dgm:spPr/>
    </dgm:pt>
    <dgm:pt modelId="{9C0E72BA-C4F5-4E84-93EC-CDD528193834}" type="pres">
      <dgm:prSet presAssocID="{AAC05F91-1421-4771-8B85-61E3A16BDE14}" presName="linNode" presStyleCnt="0"/>
      <dgm:spPr/>
    </dgm:pt>
    <dgm:pt modelId="{B59F1FA9-80F9-4C9F-93E6-B1E27638D68E}" type="pres">
      <dgm:prSet presAssocID="{AAC05F91-1421-4771-8B85-61E3A16BDE1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C65B25A-07AC-42CC-B6F8-E446441E7DD0}" type="pres">
      <dgm:prSet presAssocID="{AAC05F91-1421-4771-8B85-61E3A16BDE14}" presName="descendantText" presStyleLbl="alignAccFollowNode1" presStyleIdx="2" presStyleCnt="4">
        <dgm:presLayoutVars>
          <dgm:bulletEnabled/>
        </dgm:presLayoutVars>
      </dgm:prSet>
      <dgm:spPr/>
    </dgm:pt>
    <dgm:pt modelId="{B76FD149-C138-415B-900C-F9CE2C559F8A}" type="pres">
      <dgm:prSet presAssocID="{E5AB2F3D-E3F1-4059-B373-AE7254656D1D}" presName="sp" presStyleCnt="0"/>
      <dgm:spPr/>
    </dgm:pt>
    <dgm:pt modelId="{BE5FD252-F6A6-4888-8879-8D19AF7EFC56}" type="pres">
      <dgm:prSet presAssocID="{B3E77368-A981-4F45-BAEE-41D04D36CD2A}" presName="linNode" presStyleCnt="0"/>
      <dgm:spPr/>
    </dgm:pt>
    <dgm:pt modelId="{9886D15F-7457-4BB0-B6C7-09930EE53CB8}" type="pres">
      <dgm:prSet presAssocID="{B3E77368-A981-4F45-BAEE-41D04D36CD2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F009003-C147-4FA7-916F-29E58BCAAB1C}" type="pres">
      <dgm:prSet presAssocID="{B3E77368-A981-4F45-BAEE-41D04D36CD2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ACD5001-370E-4343-AC72-0F57BD5029E2}" type="presOf" srcId="{550F41C7-1C1D-49D5-99C3-2AD02F089062}" destId="{CF009003-C147-4FA7-916F-29E58BCAAB1C}" srcOrd="0" destOrd="1" presId="urn:microsoft.com/office/officeart/2016/7/layout/VerticalSolidActionList"/>
    <dgm:cxn modelId="{3F9DEF1B-513A-464B-A3C9-54FFB1A086E2}" srcId="{6379B12B-6C42-4857-8AB1-F2AE03161C9F}" destId="{B8686849-EDC3-4C53-9190-928E279246C0}" srcOrd="0" destOrd="0" parTransId="{E719044C-4695-430B-A1F9-024BA8CD1A75}" sibTransId="{BAC8A43C-89E7-444A-85B6-FAE3FEE57C28}"/>
    <dgm:cxn modelId="{7FE53624-5C5F-4553-8E04-9547FB9BE6BA}" srcId="{E5206FE3-3BA8-433B-B100-93099407C3B4}" destId="{B3E77368-A981-4F45-BAEE-41D04D36CD2A}" srcOrd="3" destOrd="0" parTransId="{47BA1EBC-A04A-4DE5-84DC-83671CD558E0}" sibTransId="{78994ED7-5FB0-4CC4-BE06-5024E9F1C026}"/>
    <dgm:cxn modelId="{CBCF8F31-D470-4D69-BC04-8D7CE0DABF05}" type="presOf" srcId="{97FF7401-5E81-43C7-B603-7DF39DD06A62}" destId="{7CED1135-5191-48AD-A084-5C5CA6FEFA0F}" srcOrd="0" destOrd="0" presId="urn:microsoft.com/office/officeart/2016/7/layout/VerticalSolidActionList"/>
    <dgm:cxn modelId="{490EE647-6004-484C-8E9E-34D020AA41D8}" type="presOf" srcId="{AAC05F91-1421-4771-8B85-61E3A16BDE14}" destId="{B59F1FA9-80F9-4C9F-93E6-B1E27638D68E}" srcOrd="0" destOrd="0" presId="urn:microsoft.com/office/officeart/2016/7/layout/VerticalSolidActionList"/>
    <dgm:cxn modelId="{B60D0849-1AE3-4656-ACAC-1B313FE30F48}" srcId="{97FF7401-5E81-43C7-B603-7DF39DD06A62}" destId="{5018D8AD-90F9-4217-9DAE-760C51E2CDC1}" srcOrd="0" destOrd="0" parTransId="{3A84756E-EFE4-453D-AD36-6F3B0A977DEE}" sibTransId="{40594D05-18C7-4864-9BD4-0AF6A65309B2}"/>
    <dgm:cxn modelId="{1D17FC4E-BDB0-460C-9284-6877F7B8ACDD}" type="presOf" srcId="{5A3C8DF2-06CD-4498-9D00-E46435CB68AD}" destId="{A2599998-25FC-4FA7-B067-24FB29590E7A}" srcOrd="0" destOrd="0" presId="urn:microsoft.com/office/officeart/2016/7/layout/VerticalSolidActionList"/>
    <dgm:cxn modelId="{D0C19071-5911-4853-9869-D6F72F1D9EB1}" type="presOf" srcId="{B3E77368-A981-4F45-BAEE-41D04D36CD2A}" destId="{9886D15F-7457-4BB0-B6C7-09930EE53CB8}" srcOrd="0" destOrd="0" presId="urn:microsoft.com/office/officeart/2016/7/layout/VerticalSolidActionList"/>
    <dgm:cxn modelId="{41E83675-6540-472C-A0A4-2B6BCBEA57A5}" srcId="{5018D8AD-90F9-4217-9DAE-760C51E2CDC1}" destId="{DB373D4E-8A41-4F38-AD27-7B06241922CD}" srcOrd="0" destOrd="0" parTransId="{BF12EB6F-7675-4DD2-A71A-5C3C08F8930E}" sibTransId="{DAC5E419-9C83-4A0E-8BC1-725915370FC7}"/>
    <dgm:cxn modelId="{4B379477-F170-41B4-9206-3979C9CA97D7}" type="presOf" srcId="{87E70A0B-0405-4C4A-B797-EB5BFA6E3B9C}" destId="{87E4D65B-E1A0-4B1D-B348-668ACB8FFB04}" srcOrd="0" destOrd="2" presId="urn:microsoft.com/office/officeart/2016/7/layout/VerticalSolidActionList"/>
    <dgm:cxn modelId="{1782257B-2A8F-4CFB-8234-1B39E8824ACF}" type="presOf" srcId="{DCC959B0-BAE0-4A35-A4C7-1089C2927E15}" destId="{FC65B25A-07AC-42CC-B6F8-E446441E7DD0}" srcOrd="0" destOrd="0" presId="urn:microsoft.com/office/officeart/2016/7/layout/VerticalSolidActionList"/>
    <dgm:cxn modelId="{5C80D386-2E47-47F3-A7A6-26EC56A96D88}" type="presOf" srcId="{6379B12B-6C42-4857-8AB1-F2AE03161C9F}" destId="{87E4D65B-E1A0-4B1D-B348-668ACB8FFB04}" srcOrd="0" destOrd="0" presId="urn:microsoft.com/office/officeart/2016/7/layout/VerticalSolidActionList"/>
    <dgm:cxn modelId="{4C84E586-F87B-4221-B15A-BA0CBB1A0A72}" srcId="{AAC05F91-1421-4771-8B85-61E3A16BDE14}" destId="{DCC959B0-BAE0-4A35-A4C7-1089C2927E15}" srcOrd="0" destOrd="0" parTransId="{13420850-7B84-4B94-B2A5-35891335070C}" sibTransId="{9E13DAD2-B965-4C1E-ABCC-88BCCE0D7010}"/>
    <dgm:cxn modelId="{E56EAB98-DB52-4F58-9422-1BDF93421847}" type="presOf" srcId="{5018D8AD-90F9-4217-9DAE-760C51E2CDC1}" destId="{1BFEE590-56A6-4300-8E03-09ECC0112BFB}" srcOrd="0" destOrd="0" presId="urn:microsoft.com/office/officeart/2016/7/layout/VerticalSolidActionList"/>
    <dgm:cxn modelId="{D316C898-FDBE-4F59-B9F0-8BB018E31C3B}" srcId="{E5206FE3-3BA8-433B-B100-93099407C3B4}" destId="{5A3C8DF2-06CD-4498-9D00-E46435CB68AD}" srcOrd="0" destOrd="0" parTransId="{1951470E-C56C-4FB6-B294-EEC8E89DDD0D}" sibTransId="{9C6AE53C-8254-408C-BB30-CE864F9E52C1}"/>
    <dgm:cxn modelId="{CE3D98A2-8F1D-4E5C-8055-6289377B7DDF}" type="presOf" srcId="{2AC9339D-FE7C-4AAE-98EA-4726F9EB5B98}" destId="{FC65B25A-07AC-42CC-B6F8-E446441E7DD0}" srcOrd="0" destOrd="1" presId="urn:microsoft.com/office/officeart/2016/7/layout/VerticalSolidActionList"/>
    <dgm:cxn modelId="{4060CEA4-639C-4D4E-9719-4A3AB58DFB4B}" type="presOf" srcId="{E5206FE3-3BA8-433B-B100-93099407C3B4}" destId="{D5811D57-3B18-4E80-9809-D9C7EE5126FC}" srcOrd="0" destOrd="0" presId="urn:microsoft.com/office/officeart/2016/7/layout/VerticalSolidActionList"/>
    <dgm:cxn modelId="{173BB4BC-5CDA-41A5-BD13-76CAD6C0FF82}" type="presOf" srcId="{3C76DE6E-8650-4E34-81FF-90930DC79EAB}" destId="{CF009003-C147-4FA7-916F-29E58BCAAB1C}" srcOrd="0" destOrd="0" presId="urn:microsoft.com/office/officeart/2016/7/layout/VerticalSolidActionList"/>
    <dgm:cxn modelId="{22E2CABF-AA51-4A0A-BEFC-D07C0296C2D6}" type="presOf" srcId="{B8686849-EDC3-4C53-9190-928E279246C0}" destId="{87E4D65B-E1A0-4B1D-B348-668ACB8FFB04}" srcOrd="0" destOrd="1" presId="urn:microsoft.com/office/officeart/2016/7/layout/VerticalSolidActionList"/>
    <dgm:cxn modelId="{20A5DEC2-07EF-4F48-9408-0B6DCA15757E}" srcId="{E5206FE3-3BA8-433B-B100-93099407C3B4}" destId="{AAC05F91-1421-4771-8B85-61E3A16BDE14}" srcOrd="2" destOrd="0" parTransId="{12F6752C-E47D-4F84-BF46-23AECF5FAE4C}" sibTransId="{E5AB2F3D-E3F1-4059-B373-AE7254656D1D}"/>
    <dgm:cxn modelId="{19483DD6-0C1C-42BA-A940-268F1EDA794A}" srcId="{5A3C8DF2-06CD-4498-9D00-E46435CB68AD}" destId="{6379B12B-6C42-4857-8AB1-F2AE03161C9F}" srcOrd="0" destOrd="0" parTransId="{F7E7CAEA-726B-4DF6-B9BF-BBA83152C727}" sibTransId="{6076B3FD-D089-4CED-94ED-EB40041607D2}"/>
    <dgm:cxn modelId="{02C896D6-A792-4881-AF1B-1E6CA25746A5}" type="presOf" srcId="{DB373D4E-8A41-4F38-AD27-7B06241922CD}" destId="{1BFEE590-56A6-4300-8E03-09ECC0112BFB}" srcOrd="0" destOrd="1" presId="urn:microsoft.com/office/officeart/2016/7/layout/VerticalSolidActionList"/>
    <dgm:cxn modelId="{954D71D9-567F-4747-BF58-C19D82314277}" srcId="{3C76DE6E-8650-4E34-81FF-90930DC79EAB}" destId="{550F41C7-1C1D-49D5-99C3-2AD02F089062}" srcOrd="0" destOrd="0" parTransId="{E123C6D8-2E4A-4BFA-80BF-6E333F5C8C46}" sibTransId="{04A1271C-A436-458C-97E8-B2353B4DBE53}"/>
    <dgm:cxn modelId="{99621BE0-7800-4B7F-9B2B-4D7F1E67DADE}" srcId="{6379B12B-6C42-4857-8AB1-F2AE03161C9F}" destId="{87E70A0B-0405-4C4A-B797-EB5BFA6E3B9C}" srcOrd="1" destOrd="0" parTransId="{C29907BA-2094-4C1B-855A-2121864A801C}" sibTransId="{688CEF06-BD0E-48DB-B17A-D3DB05290996}"/>
    <dgm:cxn modelId="{29DF29EF-2EF6-4850-B6BF-6335D953EDDC}" srcId="{DCC959B0-BAE0-4A35-A4C7-1089C2927E15}" destId="{2AC9339D-FE7C-4AAE-98EA-4726F9EB5B98}" srcOrd="0" destOrd="0" parTransId="{64A132B1-B0CF-4E06-AA46-5C5F1D7DE007}" sibTransId="{E8914547-D9D1-4D93-9503-BD83468F5496}"/>
    <dgm:cxn modelId="{34B0C4F5-6D4D-4818-B574-EB36E2B5144B}" srcId="{E5206FE3-3BA8-433B-B100-93099407C3B4}" destId="{97FF7401-5E81-43C7-B603-7DF39DD06A62}" srcOrd="1" destOrd="0" parTransId="{E81CB471-65F0-4C5D-B55D-9A8BAFAEB01C}" sibTransId="{EAAE67D8-1F80-4A66-A25B-BC3A05C5B459}"/>
    <dgm:cxn modelId="{92783FFD-C5C4-4846-AB81-FD0C736E75E6}" srcId="{B3E77368-A981-4F45-BAEE-41D04D36CD2A}" destId="{3C76DE6E-8650-4E34-81FF-90930DC79EAB}" srcOrd="0" destOrd="0" parTransId="{03346A71-184C-4256-8EF1-52EA9573757C}" sibTransId="{29F0AD78-CA45-4A67-B274-C888087813D4}"/>
    <dgm:cxn modelId="{49814EAE-516F-4F1F-93BA-EAE796967E74}" type="presParOf" srcId="{D5811D57-3B18-4E80-9809-D9C7EE5126FC}" destId="{37E2842B-7AAC-4A8E-8FA2-D09BD80C113D}" srcOrd="0" destOrd="0" presId="urn:microsoft.com/office/officeart/2016/7/layout/VerticalSolidActionList"/>
    <dgm:cxn modelId="{20147576-CBDC-430C-8779-FC622AD293B7}" type="presParOf" srcId="{37E2842B-7AAC-4A8E-8FA2-D09BD80C113D}" destId="{A2599998-25FC-4FA7-B067-24FB29590E7A}" srcOrd="0" destOrd="0" presId="urn:microsoft.com/office/officeart/2016/7/layout/VerticalSolidActionList"/>
    <dgm:cxn modelId="{F7EA6C52-04E0-4915-89A6-983F9BC1D2F6}" type="presParOf" srcId="{37E2842B-7AAC-4A8E-8FA2-D09BD80C113D}" destId="{87E4D65B-E1A0-4B1D-B348-668ACB8FFB04}" srcOrd="1" destOrd="0" presId="urn:microsoft.com/office/officeart/2016/7/layout/VerticalSolidActionList"/>
    <dgm:cxn modelId="{729B795A-030C-4444-AAB6-8FC42B19A8F3}" type="presParOf" srcId="{D5811D57-3B18-4E80-9809-D9C7EE5126FC}" destId="{65073C86-4FA0-4B86-ADB5-D4DC2A79461E}" srcOrd="1" destOrd="0" presId="urn:microsoft.com/office/officeart/2016/7/layout/VerticalSolidActionList"/>
    <dgm:cxn modelId="{3648BED8-AFF1-442F-BFD9-941AE2A6CB13}" type="presParOf" srcId="{D5811D57-3B18-4E80-9809-D9C7EE5126FC}" destId="{D3487517-1B51-41AA-A63E-8B42A924DE64}" srcOrd="2" destOrd="0" presId="urn:microsoft.com/office/officeart/2016/7/layout/VerticalSolidActionList"/>
    <dgm:cxn modelId="{FEDBA5D6-2F4D-4877-8E2D-31BF88F3E173}" type="presParOf" srcId="{D3487517-1B51-41AA-A63E-8B42A924DE64}" destId="{7CED1135-5191-48AD-A084-5C5CA6FEFA0F}" srcOrd="0" destOrd="0" presId="urn:microsoft.com/office/officeart/2016/7/layout/VerticalSolidActionList"/>
    <dgm:cxn modelId="{350EDA7B-F585-4DDB-968E-9683689FEE76}" type="presParOf" srcId="{D3487517-1B51-41AA-A63E-8B42A924DE64}" destId="{1BFEE590-56A6-4300-8E03-09ECC0112BFB}" srcOrd="1" destOrd="0" presId="urn:microsoft.com/office/officeart/2016/7/layout/VerticalSolidActionList"/>
    <dgm:cxn modelId="{C36C78C5-1BE3-4014-A2C4-186006FD109F}" type="presParOf" srcId="{D5811D57-3B18-4E80-9809-D9C7EE5126FC}" destId="{DE96B52F-A1B6-41FF-906E-15694A6938D3}" srcOrd="3" destOrd="0" presId="urn:microsoft.com/office/officeart/2016/7/layout/VerticalSolidActionList"/>
    <dgm:cxn modelId="{3B2EAFD0-EEF2-466A-B838-89D77C90F7FA}" type="presParOf" srcId="{D5811D57-3B18-4E80-9809-D9C7EE5126FC}" destId="{9C0E72BA-C4F5-4E84-93EC-CDD528193834}" srcOrd="4" destOrd="0" presId="urn:microsoft.com/office/officeart/2016/7/layout/VerticalSolidActionList"/>
    <dgm:cxn modelId="{B27540EF-99D2-4B1F-93CC-9FAB11675F0A}" type="presParOf" srcId="{9C0E72BA-C4F5-4E84-93EC-CDD528193834}" destId="{B59F1FA9-80F9-4C9F-93E6-B1E27638D68E}" srcOrd="0" destOrd="0" presId="urn:microsoft.com/office/officeart/2016/7/layout/VerticalSolidActionList"/>
    <dgm:cxn modelId="{80F9DEB2-83DD-4963-AF64-1758D8B1AED5}" type="presParOf" srcId="{9C0E72BA-C4F5-4E84-93EC-CDD528193834}" destId="{FC65B25A-07AC-42CC-B6F8-E446441E7DD0}" srcOrd="1" destOrd="0" presId="urn:microsoft.com/office/officeart/2016/7/layout/VerticalSolidActionList"/>
    <dgm:cxn modelId="{BC4346AF-21D3-4F97-92D9-AB3BDBE870E3}" type="presParOf" srcId="{D5811D57-3B18-4E80-9809-D9C7EE5126FC}" destId="{B76FD149-C138-415B-900C-F9CE2C559F8A}" srcOrd="5" destOrd="0" presId="urn:microsoft.com/office/officeart/2016/7/layout/VerticalSolidActionList"/>
    <dgm:cxn modelId="{DE969A3A-F027-4299-AB44-56CED7427D98}" type="presParOf" srcId="{D5811D57-3B18-4E80-9809-D9C7EE5126FC}" destId="{BE5FD252-F6A6-4888-8879-8D19AF7EFC56}" srcOrd="6" destOrd="0" presId="urn:microsoft.com/office/officeart/2016/7/layout/VerticalSolidActionList"/>
    <dgm:cxn modelId="{D6B49008-28C9-4E00-843C-D5EB926D7E35}" type="presParOf" srcId="{BE5FD252-F6A6-4888-8879-8D19AF7EFC56}" destId="{9886D15F-7457-4BB0-B6C7-09930EE53CB8}" srcOrd="0" destOrd="0" presId="urn:microsoft.com/office/officeart/2016/7/layout/VerticalSolidActionList"/>
    <dgm:cxn modelId="{12ADF611-DA83-408E-B448-6E03AC5AC241}" type="presParOf" srcId="{BE5FD252-F6A6-4888-8879-8D19AF7EFC56}" destId="{CF009003-C147-4FA7-916F-29E58BCAAB1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F6408-B792-4DC4-BDA0-85764E3AC31E}">
      <dsp:nvSpPr>
        <dsp:cNvPr id="0" name=""/>
        <dsp:cNvSpPr/>
      </dsp:nvSpPr>
      <dsp:spPr>
        <a:xfrm>
          <a:off x="0" y="0"/>
          <a:ext cx="4230941" cy="1637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Some of the slides have been taken from Docker training ppt published by Docker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Docker logo is visible in these slides</a:t>
          </a:r>
        </a:p>
      </dsp:txBody>
      <dsp:txXfrm>
        <a:off x="47966" y="47966"/>
        <a:ext cx="2538271" cy="1541748"/>
      </dsp:txXfrm>
    </dsp:sp>
    <dsp:sp modelId="{3A8A7C2A-7964-4F89-B96E-FEF5799446E0}">
      <dsp:nvSpPr>
        <dsp:cNvPr id="0" name=""/>
        <dsp:cNvSpPr/>
      </dsp:nvSpPr>
      <dsp:spPr>
        <a:xfrm>
          <a:off x="746636" y="2001608"/>
          <a:ext cx="4230941" cy="16376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Images in the other slides have been taken from the Docker website (https://www.docker.com)</a:t>
          </a:r>
        </a:p>
      </dsp:txBody>
      <dsp:txXfrm>
        <a:off x="794602" y="2049574"/>
        <a:ext cx="2323880" cy="1541748"/>
      </dsp:txXfrm>
    </dsp:sp>
    <dsp:sp modelId="{1D6CBA40-DA9A-4F4A-B2F2-9CD28B9FF867}">
      <dsp:nvSpPr>
        <dsp:cNvPr id="0" name=""/>
        <dsp:cNvSpPr/>
      </dsp:nvSpPr>
      <dsp:spPr>
        <a:xfrm>
          <a:off x="3166449" y="1287398"/>
          <a:ext cx="1064492" cy="1064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05960" y="1287398"/>
        <a:ext cx="585470" cy="801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B7132-6E00-46A5-817F-02017396C10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D3476-E390-4E43-9D1C-C7F3BBDA5AB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BFD5B-69EC-485D-B44E-A304875DA98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 account in GitHub</a:t>
          </a:r>
        </a:p>
      </dsp:txBody>
      <dsp:txXfrm>
        <a:off x="1941716" y="718"/>
        <a:ext cx="4571887" cy="1681139"/>
      </dsp:txXfrm>
    </dsp:sp>
    <dsp:sp modelId="{EACD71BD-A7ED-4776-ABB9-148B0EB29EC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DFB63-D5D2-40C6-BDBC-92EABE3402F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6272-1B9F-4D66-B4C8-DB148B3E65F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 GitHub for Windows</a:t>
          </a:r>
        </a:p>
      </dsp:txBody>
      <dsp:txXfrm>
        <a:off x="1941716" y="2102143"/>
        <a:ext cx="4571887" cy="1681139"/>
      </dsp:txXfrm>
    </dsp:sp>
    <dsp:sp modelId="{0047A708-EA69-47CC-8B31-BC15BFB4739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B7AC-5C62-42D8-9142-6E39E2FC45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90D23-B524-4C57-8B31-82CC1DBED692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 Github cli works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CE129-9CDF-490B-8CA5-AB3AD90A04BD}">
      <dsp:nvSpPr>
        <dsp:cNvPr id="0" name=""/>
        <dsp:cNvSpPr/>
      </dsp:nvSpPr>
      <dsp:spPr>
        <a:xfrm>
          <a:off x="0" y="345852"/>
          <a:ext cx="651360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Called </a:t>
          </a:r>
          <a:r>
            <a:rPr lang="en-US" sz="2100" i="1" kern="1200"/>
            <a:t>dotCloud</a:t>
          </a:r>
          <a:endParaRPr lang="en-US" sz="2100" kern="1200"/>
        </a:p>
      </dsp:txBody>
      <dsp:txXfrm>
        <a:off x="0" y="345852"/>
        <a:ext cx="6513603" cy="893025"/>
      </dsp:txXfrm>
    </dsp:sp>
    <dsp:sp modelId="{AEBD1AA7-BB87-4805-A6C2-68338658E284}">
      <dsp:nvSpPr>
        <dsp:cNvPr id="0" name=""/>
        <dsp:cNvSpPr/>
      </dsp:nvSpPr>
      <dsp:spPr>
        <a:xfrm>
          <a:off x="325680" y="35892"/>
          <a:ext cx="455952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Started as a PaaS platform</a:t>
          </a:r>
        </a:p>
      </dsp:txBody>
      <dsp:txXfrm>
        <a:off x="355942" y="66154"/>
        <a:ext cx="4498998" cy="559396"/>
      </dsp:txXfrm>
    </dsp:sp>
    <dsp:sp modelId="{756D3533-E2B2-426B-BC20-685C3C64E613}">
      <dsp:nvSpPr>
        <dsp:cNvPr id="0" name=""/>
        <dsp:cNvSpPr/>
      </dsp:nvSpPr>
      <dsp:spPr>
        <a:xfrm>
          <a:off x="0" y="1662237"/>
          <a:ext cx="651360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Re-branded as Docker Inc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Bringing containers to the world</a:t>
          </a:r>
        </a:p>
      </dsp:txBody>
      <dsp:txXfrm>
        <a:off x="0" y="1662237"/>
        <a:ext cx="6513603" cy="1223775"/>
      </dsp:txXfrm>
    </dsp:sp>
    <dsp:sp modelId="{A1C44B33-214A-4AFE-82D9-E03269952A1E}">
      <dsp:nvSpPr>
        <dsp:cNvPr id="0" name=""/>
        <dsp:cNvSpPr/>
      </dsp:nvSpPr>
      <dsp:spPr>
        <a:xfrm>
          <a:off x="325680" y="1352277"/>
          <a:ext cx="4559522" cy="6199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 2013, dotCloud was struggling</a:t>
          </a:r>
        </a:p>
      </dsp:txBody>
      <dsp:txXfrm>
        <a:off x="355942" y="1382539"/>
        <a:ext cx="4498998" cy="559396"/>
      </dsp:txXfrm>
    </dsp:sp>
    <dsp:sp modelId="{D2BDFDA7-D793-4B61-89C1-14B963D2B9CA}">
      <dsp:nvSpPr>
        <dsp:cNvPr id="0" name=""/>
        <dsp:cNvSpPr/>
      </dsp:nvSpPr>
      <dsp:spPr>
        <a:xfrm>
          <a:off x="0" y="3309373"/>
          <a:ext cx="651360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Has raised more than $259million</a:t>
          </a:r>
        </a:p>
      </dsp:txBody>
      <dsp:txXfrm>
        <a:off x="0" y="3309373"/>
        <a:ext cx="6513603" cy="893025"/>
      </dsp:txXfrm>
    </dsp:sp>
    <dsp:sp modelId="{7FC096F8-DEBA-42DB-AED4-6B7E4DD90517}">
      <dsp:nvSpPr>
        <dsp:cNvPr id="0" name=""/>
        <dsp:cNvSpPr/>
      </dsp:nvSpPr>
      <dsp:spPr>
        <a:xfrm>
          <a:off x="325680" y="2999413"/>
          <a:ext cx="4559522" cy="6199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Now it is valued close to $1Bn</a:t>
          </a:r>
        </a:p>
      </dsp:txBody>
      <dsp:txXfrm>
        <a:off x="355942" y="3029675"/>
        <a:ext cx="4498998" cy="559396"/>
      </dsp:txXfrm>
    </dsp:sp>
    <dsp:sp modelId="{C63F8DE6-32D1-435E-8E0C-346E30DADDE2}">
      <dsp:nvSpPr>
        <dsp:cNvPr id="0" name=""/>
        <dsp:cNvSpPr/>
      </dsp:nvSpPr>
      <dsp:spPr>
        <a:xfrm>
          <a:off x="0" y="4625758"/>
          <a:ext cx="651360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437388" rIns="5055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Community Edition (CE)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Enterprise Edition (EE)</a:t>
          </a:r>
        </a:p>
      </dsp:txBody>
      <dsp:txXfrm>
        <a:off x="0" y="4625758"/>
        <a:ext cx="6513603" cy="1223775"/>
      </dsp:txXfrm>
    </dsp:sp>
    <dsp:sp modelId="{FC5FD504-502E-432C-8382-4B80DD2BAD30}">
      <dsp:nvSpPr>
        <dsp:cNvPr id="0" name=""/>
        <dsp:cNvSpPr/>
      </dsp:nvSpPr>
      <dsp:spPr>
        <a:xfrm>
          <a:off x="325680" y="4315798"/>
          <a:ext cx="4559522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Docker has two editions</a:t>
          </a:r>
        </a:p>
      </dsp:txBody>
      <dsp:txXfrm>
        <a:off x="355942" y="4346060"/>
        <a:ext cx="449899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9DDF1-B69B-4E69-A517-5008AEF0AFE0}">
      <dsp:nvSpPr>
        <dsp:cNvPr id="0" name=""/>
        <dsp:cNvSpPr/>
      </dsp:nvSpPr>
      <dsp:spPr>
        <a:xfrm>
          <a:off x="1963800" y="58680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1FD6B-FF8A-4C07-BFDE-715D09CFD094}">
      <dsp:nvSpPr>
        <dsp:cNvPr id="0" name=""/>
        <dsp:cNvSpPr/>
      </dsp:nvSpPr>
      <dsp:spPr>
        <a:xfrm>
          <a:off x="559800" y="223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Core philosophy of Docker: “Batteries included, but removeable”</a:t>
          </a:r>
        </a:p>
      </dsp:txBody>
      <dsp:txXfrm>
        <a:off x="559800" y="2235451"/>
        <a:ext cx="4320000" cy="648000"/>
      </dsp:txXfrm>
    </dsp:sp>
    <dsp:sp modelId="{1750A6C7-33FF-4670-98E0-D2466C26CA8E}">
      <dsp:nvSpPr>
        <dsp:cNvPr id="0" name=""/>
        <dsp:cNvSpPr/>
      </dsp:nvSpPr>
      <dsp:spPr>
        <a:xfrm>
          <a:off x="559800" y="2947006"/>
          <a:ext cx="4320000" cy="81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Ex: Network stack</a:t>
          </a:r>
        </a:p>
      </dsp:txBody>
      <dsp:txXfrm>
        <a:off x="559800" y="2947006"/>
        <a:ext cx="4320000" cy="817521"/>
      </dsp:txXfrm>
    </dsp:sp>
    <dsp:sp modelId="{3C21D53C-76AE-4481-93F8-D97E5F07BFB3}">
      <dsp:nvSpPr>
        <dsp:cNvPr id="0" name=""/>
        <dsp:cNvSpPr/>
      </dsp:nvSpPr>
      <dsp:spPr>
        <a:xfrm>
          <a:off x="7039800" y="58680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52AFC-76D0-42B6-8D09-DEA26FFBA6F8}">
      <dsp:nvSpPr>
        <dsp:cNvPr id="0" name=""/>
        <dsp:cNvSpPr/>
      </dsp:nvSpPr>
      <dsp:spPr>
        <a:xfrm>
          <a:off x="5635800" y="223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Open Container Initiative</a:t>
          </a:r>
        </a:p>
      </dsp:txBody>
      <dsp:txXfrm>
        <a:off x="5635800" y="2235451"/>
        <a:ext cx="4320000" cy="648000"/>
      </dsp:txXfrm>
    </dsp:sp>
    <dsp:sp modelId="{635E962E-DF57-4220-80B0-BD78371482DC}">
      <dsp:nvSpPr>
        <dsp:cNvPr id="0" name=""/>
        <dsp:cNvSpPr/>
      </dsp:nvSpPr>
      <dsp:spPr>
        <a:xfrm>
          <a:off x="5635800" y="2947006"/>
          <a:ext cx="4320000" cy="81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Responsible for standardizing fundamental components of container infra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Ex: Image formats, Container run time</a:t>
          </a:r>
        </a:p>
      </dsp:txBody>
      <dsp:txXfrm>
        <a:off x="5635800" y="2947006"/>
        <a:ext cx="4320000" cy="817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CD960-AF08-4D6B-AE1D-5D175D06CB24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84912" rIns="1158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Install</a:t>
          </a:r>
        </a:p>
      </dsp:txBody>
      <dsp:txXfrm>
        <a:off x="0" y="4827324"/>
        <a:ext cx="1628400" cy="1056100"/>
      </dsp:txXfrm>
    </dsp:sp>
    <dsp:sp modelId="{BA99479F-77A2-4B72-96BA-07E2E8FC73A5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Optional: Install docker on Amazon Linux</a:t>
          </a:r>
        </a:p>
      </dsp:txBody>
      <dsp:txXfrm>
        <a:off x="1628400" y="4827324"/>
        <a:ext cx="4885203" cy="1056100"/>
      </dsp:txXfrm>
    </dsp:sp>
    <dsp:sp modelId="{064DBEAE-9A54-408F-B098-ACC15F271A17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84912" rIns="1158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Install</a:t>
          </a:r>
        </a:p>
      </dsp:txBody>
      <dsp:txXfrm rot="-10800000">
        <a:off x="0" y="3218883"/>
        <a:ext cx="1628400" cy="1055783"/>
      </dsp:txXfrm>
    </dsp:sp>
    <dsp:sp modelId="{D91B46A6-8768-4B6B-B989-ADB8013CB1AD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 Docker for Windows</a:t>
          </a:r>
        </a:p>
      </dsp:txBody>
      <dsp:txXfrm>
        <a:off x="1628400" y="3218883"/>
        <a:ext cx="4885203" cy="1055783"/>
      </dsp:txXfrm>
    </dsp:sp>
    <dsp:sp modelId="{AE526A39-DE8E-4E25-B3DF-03FAB9E7C200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84912" rIns="1158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Download</a:t>
          </a:r>
        </a:p>
      </dsp:txBody>
      <dsp:txXfrm rot="-10800000">
        <a:off x="0" y="1610442"/>
        <a:ext cx="1628400" cy="1055783"/>
      </dsp:txXfrm>
    </dsp:sp>
    <dsp:sp modelId="{1B982131-E659-4D4E-B38A-87EB2D2F3AFA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Download Docker for Windows</a:t>
          </a:r>
        </a:p>
      </dsp:txBody>
      <dsp:txXfrm>
        <a:off x="1628400" y="1610442"/>
        <a:ext cx="4885203" cy="1055783"/>
      </dsp:txXfrm>
    </dsp:sp>
    <dsp:sp modelId="{7584EE6E-FF41-4EBA-92F6-68FD8FE9F0CF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184912" rIns="1158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 rot="-10800000">
        <a:off x="0" y="2000"/>
        <a:ext cx="1628400" cy="1055783"/>
      </dsp:txXfrm>
    </dsp:sp>
    <dsp:sp modelId="{8C2EE1C8-B309-4921-BEA2-13D08E28D8B9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279400" rIns="9909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Docker Hub account</a:t>
          </a:r>
        </a:p>
      </dsp:txBody>
      <dsp:txXfrm>
        <a:off x="1628400" y="2000"/>
        <a:ext cx="4885203" cy="1055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E9BB6-19BB-4D43-B266-4B91FFFDE739}">
      <dsp:nvSpPr>
        <dsp:cNvPr id="0" name=""/>
        <dsp:cNvSpPr/>
      </dsp:nvSpPr>
      <dsp:spPr>
        <a:xfrm>
          <a:off x="0" y="73625"/>
          <a:ext cx="6513603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When Docker is installed you get two components</a:t>
          </a:r>
        </a:p>
      </dsp:txBody>
      <dsp:txXfrm>
        <a:off x="58257" y="131882"/>
        <a:ext cx="6397089" cy="1076886"/>
      </dsp:txXfrm>
    </dsp:sp>
    <dsp:sp modelId="{F927B1B1-1029-4508-A836-B151EAA983B7}">
      <dsp:nvSpPr>
        <dsp:cNvPr id="0" name=""/>
        <dsp:cNvSpPr/>
      </dsp:nvSpPr>
      <dsp:spPr>
        <a:xfrm>
          <a:off x="0" y="1267025"/>
          <a:ext cx="6513603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Docker Daemon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Docker Client</a:t>
          </a:r>
        </a:p>
      </dsp:txBody>
      <dsp:txXfrm>
        <a:off x="0" y="1267025"/>
        <a:ext cx="6513603" cy="791774"/>
      </dsp:txXfrm>
    </dsp:sp>
    <dsp:sp modelId="{B142753C-01C4-4A4F-BB55-B414DDA0AF71}">
      <dsp:nvSpPr>
        <dsp:cNvPr id="0" name=""/>
        <dsp:cNvSpPr/>
      </dsp:nvSpPr>
      <dsp:spPr>
        <a:xfrm>
          <a:off x="0" y="2058800"/>
          <a:ext cx="6513603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 Linux case, client talks to daemon using Unix socket</a:t>
          </a:r>
        </a:p>
      </dsp:txBody>
      <dsp:txXfrm>
        <a:off x="58257" y="2117057"/>
        <a:ext cx="6397089" cy="1076886"/>
      </dsp:txXfrm>
    </dsp:sp>
    <dsp:sp modelId="{1B089EE3-DCFD-4FDA-A07B-98DD2660B3D9}">
      <dsp:nvSpPr>
        <dsp:cNvPr id="0" name=""/>
        <dsp:cNvSpPr/>
      </dsp:nvSpPr>
      <dsp:spPr>
        <a:xfrm>
          <a:off x="0" y="3338600"/>
          <a:ext cx="6513603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 Windows case, client talks to daemon using named pipes</a:t>
          </a:r>
        </a:p>
      </dsp:txBody>
      <dsp:txXfrm>
        <a:off x="58257" y="3396857"/>
        <a:ext cx="6397089" cy="1076886"/>
      </dsp:txXfrm>
    </dsp:sp>
    <dsp:sp modelId="{638AC4E1-3E62-4EA0-B3A9-6FB56FECF682}">
      <dsp:nvSpPr>
        <dsp:cNvPr id="0" name=""/>
        <dsp:cNvSpPr/>
      </dsp:nvSpPr>
      <dsp:spPr>
        <a:xfrm>
          <a:off x="0" y="4618400"/>
          <a:ext cx="6513603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Type </a:t>
          </a:r>
          <a:r>
            <a:rPr lang="en-US" sz="3000" b="1" i="1" kern="1200"/>
            <a:t>‘docker version’ </a:t>
          </a:r>
          <a:r>
            <a:rPr lang="en-US" sz="3000" kern="1200"/>
            <a:t>to check if both client and server are running</a:t>
          </a:r>
        </a:p>
      </dsp:txBody>
      <dsp:txXfrm>
        <a:off x="58257" y="4676657"/>
        <a:ext cx="6397089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8010D-6879-40AC-A919-3876A6FC51A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20FA5-C83A-47CF-8040-AF2FF14EE50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A6BCA-5001-46FF-A550-864FAAB8D239}">
      <dsp:nvSpPr>
        <dsp:cNvPr id="0" name=""/>
        <dsp:cNvSpPr/>
      </dsp:nvSpPr>
      <dsp:spPr>
        <a:xfrm>
          <a:off x="1131174" y="4597"/>
          <a:ext cx="2931121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 image is like a VM template</a:t>
          </a:r>
        </a:p>
      </dsp:txBody>
      <dsp:txXfrm>
        <a:off x="1131174" y="4597"/>
        <a:ext cx="2931121" cy="979371"/>
      </dsp:txXfrm>
    </dsp:sp>
    <dsp:sp modelId="{12A89BC8-CC43-4FB7-8836-CB0905F9958C}">
      <dsp:nvSpPr>
        <dsp:cNvPr id="0" name=""/>
        <dsp:cNvSpPr/>
      </dsp:nvSpPr>
      <dsp:spPr>
        <a:xfrm>
          <a:off x="4062296" y="4597"/>
          <a:ext cx="2451307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Similar to AWS AMI</a:t>
          </a:r>
        </a:p>
      </dsp:txBody>
      <dsp:txXfrm>
        <a:off x="4062296" y="4597"/>
        <a:ext cx="2451307" cy="979371"/>
      </dsp:txXfrm>
    </dsp:sp>
    <dsp:sp modelId="{6D30E8A5-C608-4685-842F-FBB8584E157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E04A4-3A93-4F19-96DD-DF3C13ACD92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8FCC0-6C23-4B7A-9E42-CF1D5C78CE3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Contains the OS and the application</a:t>
          </a:r>
        </a:p>
      </dsp:txBody>
      <dsp:txXfrm>
        <a:off x="1131174" y="1228812"/>
        <a:ext cx="5382429" cy="979371"/>
      </dsp:txXfrm>
    </dsp:sp>
    <dsp:sp modelId="{D561DE2D-C148-4527-8410-E0378FBC3C9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24D2E-A094-428C-8DBF-9F0FACADE20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4AFF6-4331-4599-84BB-1772D107C23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en-US" sz="1900" b="1" i="1" kern="1200"/>
            <a:t>docker image ls</a:t>
          </a:r>
          <a:r>
            <a:rPr lang="en-US" sz="1900" kern="1200"/>
            <a:t>’ will provide a list of images available in the local host</a:t>
          </a:r>
        </a:p>
      </dsp:txBody>
      <dsp:txXfrm>
        <a:off x="1131174" y="2453027"/>
        <a:ext cx="5382429" cy="979371"/>
      </dsp:txXfrm>
    </dsp:sp>
    <dsp:sp modelId="{717684D6-4A76-4E94-ABFB-7D2BB0AC346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C9DD0-D428-4CD2-A059-189F6A3AFA5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656CC-E757-40D4-89B3-FFFF94D8950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Downloading an image is also called ‘pulling an image”</a:t>
          </a:r>
        </a:p>
      </dsp:txBody>
      <dsp:txXfrm>
        <a:off x="1131174" y="3677241"/>
        <a:ext cx="5382429" cy="979371"/>
      </dsp:txXfrm>
    </dsp:sp>
    <dsp:sp modelId="{B4E3C131-FBE4-4D63-8546-5D79C6DD275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9CDD-C6A9-47DF-A18F-A0DCBC4F6878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BC53D-FCA6-460B-8714-0F4439E1A34B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en-US" sz="1900" b="1" i="1" kern="1200"/>
            <a:t>docker pull ubuntu:latest</a:t>
          </a:r>
          <a:r>
            <a:rPr lang="en-US" sz="1900" kern="1200"/>
            <a:t>’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9C4DE-39FD-4C23-A45B-8AC50E150944}">
      <dsp:nvSpPr>
        <dsp:cNvPr id="0" name=""/>
        <dsp:cNvSpPr/>
      </dsp:nvSpPr>
      <dsp:spPr>
        <a:xfrm>
          <a:off x="0" y="15170"/>
          <a:ext cx="6513603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image we pulled will be run inside a container</a:t>
          </a:r>
        </a:p>
      </dsp:txBody>
      <dsp:txXfrm>
        <a:off x="52431" y="67601"/>
        <a:ext cx="6408741" cy="969198"/>
      </dsp:txXfrm>
    </dsp:sp>
    <dsp:sp modelId="{179F36D6-F338-4AED-A719-2D8DB97D9D26}">
      <dsp:nvSpPr>
        <dsp:cNvPr id="0" name=""/>
        <dsp:cNvSpPr/>
      </dsp:nvSpPr>
      <dsp:spPr>
        <a:xfrm>
          <a:off x="0" y="1166990"/>
          <a:ext cx="6513603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‘docker container run –it ubuntu:latest /bin/bash’</a:t>
          </a:r>
        </a:p>
      </dsp:txBody>
      <dsp:txXfrm>
        <a:off x="52431" y="1219421"/>
        <a:ext cx="6408741" cy="969198"/>
      </dsp:txXfrm>
    </dsp:sp>
    <dsp:sp modelId="{E1EBD32C-6F1A-4528-AA30-13FB1C841DD8}">
      <dsp:nvSpPr>
        <dsp:cNvPr id="0" name=""/>
        <dsp:cNvSpPr/>
      </dsp:nvSpPr>
      <dsp:spPr>
        <a:xfrm>
          <a:off x="0" y="2241050"/>
          <a:ext cx="651360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Here were are specifying which command should be run first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 are also specifying which image to be used</a:t>
          </a:r>
        </a:p>
      </dsp:txBody>
      <dsp:txXfrm>
        <a:off x="0" y="2241050"/>
        <a:ext cx="6513603" cy="1033964"/>
      </dsp:txXfrm>
    </dsp:sp>
    <dsp:sp modelId="{DD19BA34-3C34-4164-B43D-89223038F7F4}">
      <dsp:nvSpPr>
        <dsp:cNvPr id="0" name=""/>
        <dsp:cNvSpPr/>
      </dsp:nvSpPr>
      <dsp:spPr>
        <a:xfrm>
          <a:off x="0" y="3275015"/>
          <a:ext cx="6513603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prompt will change</a:t>
          </a:r>
        </a:p>
      </dsp:txBody>
      <dsp:txXfrm>
        <a:off x="52431" y="3327446"/>
        <a:ext cx="6408741" cy="969198"/>
      </dsp:txXfrm>
    </dsp:sp>
    <dsp:sp modelId="{0C422005-16EB-46F8-83A6-40FA2D274DFA}">
      <dsp:nvSpPr>
        <dsp:cNvPr id="0" name=""/>
        <dsp:cNvSpPr/>
      </dsp:nvSpPr>
      <dsp:spPr>
        <a:xfrm>
          <a:off x="0" y="4349075"/>
          <a:ext cx="651360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 are inside the container</a:t>
          </a:r>
        </a:p>
      </dsp:txBody>
      <dsp:txXfrm>
        <a:off x="0" y="4349075"/>
        <a:ext cx="6513603" cy="447120"/>
      </dsp:txXfrm>
    </dsp:sp>
    <dsp:sp modelId="{A9BD7DA5-3784-4BC9-B7FA-784BEDB06E1F}">
      <dsp:nvSpPr>
        <dsp:cNvPr id="0" name=""/>
        <dsp:cNvSpPr/>
      </dsp:nvSpPr>
      <dsp:spPr>
        <a:xfrm>
          <a:off x="0" y="4796195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Issue any linux command like ls or ps</a:t>
          </a:r>
        </a:p>
      </dsp:txBody>
      <dsp:txXfrm>
        <a:off x="52431" y="4848626"/>
        <a:ext cx="6408741" cy="969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AAD94-C1A8-407D-8E17-81C8C881AC3D}">
      <dsp:nvSpPr>
        <dsp:cNvPr id="0" name=""/>
        <dsp:cNvSpPr/>
      </dsp:nvSpPr>
      <dsp:spPr>
        <a:xfrm>
          <a:off x="0" y="54076"/>
          <a:ext cx="6513603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the images available</a:t>
          </a:r>
        </a:p>
      </dsp:txBody>
      <dsp:txXfrm>
        <a:off x="44602" y="98678"/>
        <a:ext cx="6424399" cy="824474"/>
      </dsp:txXfrm>
    </dsp:sp>
    <dsp:sp modelId="{F7F77B5C-AC8C-4E7D-9F2D-83CD19BAF3FD}">
      <dsp:nvSpPr>
        <dsp:cNvPr id="0" name=""/>
        <dsp:cNvSpPr/>
      </dsp:nvSpPr>
      <dsp:spPr>
        <a:xfrm>
          <a:off x="0" y="967755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 dirty="0"/>
            <a:t>docker images ls</a:t>
          </a:r>
        </a:p>
      </dsp:txBody>
      <dsp:txXfrm>
        <a:off x="0" y="967755"/>
        <a:ext cx="6513603" cy="380880"/>
      </dsp:txXfrm>
    </dsp:sp>
    <dsp:sp modelId="{16390549-63A6-49B4-8077-CEF1BE5C166F}">
      <dsp:nvSpPr>
        <dsp:cNvPr id="0" name=""/>
        <dsp:cNvSpPr/>
      </dsp:nvSpPr>
      <dsp:spPr>
        <a:xfrm>
          <a:off x="0" y="1348635"/>
          <a:ext cx="6513603" cy="91367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 an image</a:t>
          </a:r>
        </a:p>
      </dsp:txBody>
      <dsp:txXfrm>
        <a:off x="44602" y="1393237"/>
        <a:ext cx="6424399" cy="824474"/>
      </dsp:txXfrm>
    </dsp:sp>
    <dsp:sp modelId="{E4F1DFC6-3118-4626-9175-64BD464F427F}">
      <dsp:nvSpPr>
        <dsp:cNvPr id="0" name=""/>
        <dsp:cNvSpPr/>
      </dsp:nvSpPr>
      <dsp:spPr>
        <a:xfrm>
          <a:off x="0" y="2262313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 dirty="0"/>
            <a:t>docker image pull </a:t>
          </a:r>
          <a:r>
            <a:rPr lang="en-US" sz="1800" b="1" i="1" kern="1200" dirty="0" err="1"/>
            <a:t>ubuntu:latest</a:t>
          </a:r>
          <a:endParaRPr lang="en-US" sz="1800" b="1" i="1" kern="1200" dirty="0"/>
        </a:p>
      </dsp:txBody>
      <dsp:txXfrm>
        <a:off x="0" y="2262313"/>
        <a:ext cx="6513603" cy="380880"/>
      </dsp:txXfrm>
    </dsp:sp>
    <dsp:sp modelId="{E7E61420-AD5D-40F2-A0E9-DFA92FD4EEC0}">
      <dsp:nvSpPr>
        <dsp:cNvPr id="0" name=""/>
        <dsp:cNvSpPr/>
      </dsp:nvSpPr>
      <dsp:spPr>
        <a:xfrm>
          <a:off x="0" y="2643193"/>
          <a:ext cx="6513603" cy="9136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List the images again and verify in ubuntu is available</a:t>
          </a:r>
        </a:p>
      </dsp:txBody>
      <dsp:txXfrm>
        <a:off x="44602" y="2687795"/>
        <a:ext cx="6424399" cy="824474"/>
      </dsp:txXfrm>
    </dsp:sp>
    <dsp:sp modelId="{BE8AEBFC-CE85-487C-A3B8-1AE557858624}">
      <dsp:nvSpPr>
        <dsp:cNvPr id="0" name=""/>
        <dsp:cNvSpPr/>
      </dsp:nvSpPr>
      <dsp:spPr>
        <a:xfrm>
          <a:off x="0" y="3623112"/>
          <a:ext cx="6513603" cy="91367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Run the container with this image</a:t>
          </a:r>
        </a:p>
      </dsp:txBody>
      <dsp:txXfrm>
        <a:off x="44602" y="3667714"/>
        <a:ext cx="6424399" cy="824474"/>
      </dsp:txXfrm>
    </dsp:sp>
    <dsp:sp modelId="{D27CD964-E6F4-4465-92F0-C45692AE6782}">
      <dsp:nvSpPr>
        <dsp:cNvPr id="0" name=""/>
        <dsp:cNvSpPr/>
      </dsp:nvSpPr>
      <dsp:spPr>
        <a:xfrm>
          <a:off x="0" y="4536790"/>
          <a:ext cx="651360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 dirty="0"/>
            <a:t>docker container run –it </a:t>
          </a:r>
          <a:r>
            <a:rPr lang="en-US" sz="1800" b="1" i="1" kern="1200" dirty="0" err="1"/>
            <a:t>ubuntu:latest</a:t>
          </a:r>
          <a:r>
            <a:rPr lang="en-US" sz="1800" b="1" i="1" kern="1200" dirty="0"/>
            <a:t> /bin/bash</a:t>
          </a:r>
        </a:p>
      </dsp:txBody>
      <dsp:txXfrm>
        <a:off x="0" y="4536790"/>
        <a:ext cx="6513603" cy="380880"/>
      </dsp:txXfrm>
    </dsp:sp>
    <dsp:sp modelId="{314DC7CE-4E04-4184-94FB-B344C2BC5396}">
      <dsp:nvSpPr>
        <dsp:cNvPr id="0" name=""/>
        <dsp:cNvSpPr/>
      </dsp:nvSpPr>
      <dsp:spPr>
        <a:xfrm>
          <a:off x="0" y="4917670"/>
          <a:ext cx="6513603" cy="9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are in bash now. Proceed to give Linux commnds (ls, pwd etc)</a:t>
          </a:r>
        </a:p>
      </dsp:txBody>
      <dsp:txXfrm>
        <a:off x="44602" y="4962272"/>
        <a:ext cx="6424399" cy="8244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4D65B-E1A0-4B1D-B348-668ACB8FFB04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Stop the container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Ctrl-pq to come out of the container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 the container name using docker container ls</a:t>
          </a:r>
        </a:p>
      </dsp:txBody>
      <dsp:txXfrm>
        <a:off x="1302720" y="2715"/>
        <a:ext cx="5210883" cy="1406697"/>
      </dsp:txXfrm>
    </dsp:sp>
    <dsp:sp modelId="{A2599998-25FC-4FA7-B067-24FB29590E7A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Stop</a:t>
          </a:r>
        </a:p>
      </dsp:txBody>
      <dsp:txXfrm>
        <a:off x="0" y="2715"/>
        <a:ext cx="1302720" cy="1406697"/>
      </dsp:txXfrm>
    </dsp:sp>
    <dsp:sp modelId="{1BFEE590-56A6-4300-8E03-09ECC0112BFB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Reattach using docker exec command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docker exec –it &lt;container name&gt; bash</a:t>
          </a:r>
        </a:p>
      </dsp:txBody>
      <dsp:txXfrm>
        <a:off x="1302720" y="1493814"/>
        <a:ext cx="5210883" cy="1406697"/>
      </dsp:txXfrm>
    </dsp:sp>
    <dsp:sp modelId="{7CED1135-5191-48AD-A084-5C5CA6FEFA0F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Reattach</a:t>
          </a:r>
        </a:p>
      </dsp:txBody>
      <dsp:txXfrm>
        <a:off x="0" y="1493814"/>
        <a:ext cx="1302720" cy="1406697"/>
      </dsp:txXfrm>
    </dsp:sp>
    <dsp:sp modelId="{FC65B25A-07AC-42CC-B6F8-E446441E7DD0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Stop the container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docker stop &lt;container name&gt;</a:t>
          </a:r>
        </a:p>
      </dsp:txBody>
      <dsp:txXfrm>
        <a:off x="1302720" y="2984913"/>
        <a:ext cx="5210883" cy="1406697"/>
      </dsp:txXfrm>
    </dsp:sp>
    <dsp:sp modelId="{B59F1FA9-80F9-4C9F-93E6-B1E27638D68E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Stop</a:t>
          </a:r>
        </a:p>
      </dsp:txBody>
      <dsp:txXfrm>
        <a:off x="0" y="2984913"/>
        <a:ext cx="1302720" cy="1406697"/>
      </dsp:txXfrm>
    </dsp:sp>
    <dsp:sp modelId="{CF009003-C147-4FA7-916F-29E58BCAAB1C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the container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docker rm &lt;container name&gt;</a:t>
          </a:r>
        </a:p>
      </dsp:txBody>
      <dsp:txXfrm>
        <a:off x="1302720" y="4476013"/>
        <a:ext cx="5210883" cy="1406697"/>
      </dsp:txXfrm>
    </dsp:sp>
    <dsp:sp modelId="{9886D15F-7457-4BB0-B6C7-09930EE53CB8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</a:t>
          </a:r>
        </a:p>
      </dsp:txBody>
      <dsp:txXfrm>
        <a:off x="0" y="4476013"/>
        <a:ext cx="1302720" cy="140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67BC-29C4-4D19-8291-67A909FDA737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269AD-1825-497C-9BA1-476026B1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9585-55B4-4997-905C-67E66277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21F3-C382-4CED-9B20-97B752861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ckwell" panose="02060603020205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455A-9D74-4BE4-99D4-90DFFF83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FA01-8D0C-40AB-A9EE-E11F60A7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5B6F-81B8-4832-944F-BF61541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AE65-94B8-4728-8720-F854241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BA03-8D9A-46D9-98AA-399C979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40D5-35EE-4451-86A0-799EAEAA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23462-127B-4745-9C57-67003713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E5CC-9E98-4EB6-A656-CDEC64F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C9A5-39FF-4DCB-B9D4-CD5DFD5F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883E-228A-4C9F-94C6-F321F0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2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3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2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6302-7BAC-4823-B417-F7E0594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EA7-34B8-41C1-BB23-8D9D58F1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32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4CD9-E3F2-4256-8931-FCC6DFA3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AE6C-A5D2-47B6-BE32-6F4006A4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30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FC1-F251-4178-B10E-07823CB0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FD2B-4AF7-45EB-8CC4-FA3F30D2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78C9-73C3-4644-BE0C-5A4CF0C7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3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DEBF-BCDC-4870-BC1C-EB7A18F3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F35C-AE77-4E1A-B11D-8AE384A6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AE8-AACB-44F1-866B-C951DD93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D42A-9AB4-4635-B0D6-FFC425FD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CA835-DD4C-4126-B5CF-A75EBEC1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C192-0C6E-4E33-BBAF-C1FC35E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1F59B-E48E-405F-9D70-F426E636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A4467-9127-43A5-ADAA-8F42DF93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566-6050-46A3-8EF8-C63E820E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3668F-7967-4690-A38F-88BA4EBC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98C1-F09D-4141-89D0-9E6DBE75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2D098-1E38-44F9-9C00-624F083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5402-1428-403B-A65D-ED4F06B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5EC8E-C9C4-4EFD-9AF1-BFC55683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22FF-3143-4A1D-9EE7-E9D8AC8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95E-F773-4FD2-BD1A-9125E81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9DF-69F6-4290-A737-F663E682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AE2B7-E959-4F21-BE64-7444801D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BC33-7172-45EF-AE82-1C2B38B6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1C77-3F1D-4C71-8821-0085BCF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22A2-CB38-4E90-985B-9BDDD62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350C-894E-441D-8E3A-47981189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A74EB-BC08-4682-B159-8056F82B3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63E9-126B-4859-B618-96375A31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543E-B702-4CFB-82A3-A78092B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7248-9ECD-46CD-8CB5-9A25F35C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B274-1B84-4C32-A1E8-4F057C1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57DE4-6CB1-4AA0-A5E5-AD637293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953-4A1B-4DC8-96A4-9A3278EE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0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5.jpeg"/><Relationship Id="rId10" Type="http://schemas.openxmlformats.org/officeDocument/2006/relationships/image" Target="../media/image25.png"/><Relationship Id="rId4" Type="http://schemas.openxmlformats.org/officeDocument/2006/relationships/image" Target="../media/image4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ADEA3-3090-45E7-BE66-E913011DA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rgbClr val="0070C0"/>
                </a:solidFill>
              </a:rPr>
              <a:t>Docker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D7736-A7B4-434A-A79F-E0B392D4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520DE656-F386-4BAC-9FDA-031FC90DA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637695"/>
            <a:ext cx="4141760" cy="4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Developers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 lnSpcReduction="10000"/>
          </a:bodyPr>
          <a:lstStyle/>
          <a:p>
            <a:pPr marL="341313" indent="-341313">
              <a:tabLst>
                <a:tab pos="627063" algn="l"/>
              </a:tabLst>
            </a:pPr>
            <a:r>
              <a:rPr lang="en-US" dirty="0"/>
              <a:t>Build once…(finally) run anywhere*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 clean, safe, hygienic and portable runtime environment for your app.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No worries about missing dependencies, packages and other pain points during subsequent deployments.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Run each app in its own isolated container,  so you can run various versions of libraries and other dependencies for each app without worrying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Automate testing, integration, packaging…anything you can script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Reduce/eliminate concerns about compatibility on different platforms, either your own or your customers. </a:t>
            </a:r>
          </a:p>
          <a:p>
            <a:pPr marL="798513" lvl="1" indent="-341313">
              <a:tabLst>
                <a:tab pos="627063" algn="l"/>
              </a:tabLst>
            </a:pPr>
            <a:r>
              <a:rPr lang="en-US" sz="2000" dirty="0"/>
              <a:t>Cheap, zero-penalty containers to deploy services? A VM without the overhead of a VM? Instant replay and reset of image snapshots? That’s the power of Docker</a:t>
            </a:r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tabLst>
                <a:tab pos="627063" algn="l"/>
              </a:tabLst>
            </a:pPr>
            <a:endParaRPr lang="en-US" sz="2000" dirty="0"/>
          </a:p>
          <a:p>
            <a:pPr marL="798513" lvl="1" indent="-341313">
              <a:buNone/>
              <a:tabLst>
                <a:tab pos="627063" algn="l"/>
              </a:tabLst>
            </a:pPr>
            <a:r>
              <a:rPr lang="en-US" sz="1500" dirty="0"/>
              <a:t>* With the 0.7 release, we support any x86 server running a modern Linux kernel (3.2+ generally. 2.6.32+ for RHEL 6.5+, Fedora, &amp; related)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Devops</a:t>
            </a:r>
            <a:r>
              <a:rPr lang="en-US" dirty="0"/>
              <a:t>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2559"/>
            <a:ext cx="11103591" cy="4908995"/>
          </a:xfrm>
        </p:spPr>
        <p:txBody>
          <a:bodyPr>
            <a:normAutofit/>
          </a:bodyPr>
          <a:lstStyle/>
          <a:p>
            <a:r>
              <a:rPr lang="en-US" dirty="0"/>
              <a:t>Configure once…run anything</a:t>
            </a:r>
          </a:p>
          <a:p>
            <a:pPr lvl="1"/>
            <a:r>
              <a:rPr lang="en-US" sz="2000" dirty="0"/>
              <a:t>Make the entire lifecycle more efficient, consistent, and repeatable</a:t>
            </a:r>
          </a:p>
          <a:p>
            <a:pPr lvl="1"/>
            <a:r>
              <a:rPr lang="en-US" sz="2000" dirty="0"/>
              <a:t>Increase the quality of code produced by developers. </a:t>
            </a:r>
          </a:p>
          <a:p>
            <a:pPr lvl="1"/>
            <a:r>
              <a:rPr lang="en-US" sz="2000" dirty="0"/>
              <a:t>Eliminate inconsistencies between development, test, production, and customer environments</a:t>
            </a:r>
          </a:p>
          <a:p>
            <a:pPr lvl="1"/>
            <a:r>
              <a:rPr lang="en-US" sz="2000" dirty="0"/>
              <a:t>Support segregation of duties</a:t>
            </a:r>
          </a:p>
          <a:p>
            <a:pPr lvl="1"/>
            <a:r>
              <a:rPr lang="en-US" sz="2000" dirty="0"/>
              <a:t>Significantly improves the speed and reliability of continuous deployment and continuous integration systems</a:t>
            </a:r>
          </a:p>
          <a:p>
            <a:pPr lvl="1"/>
            <a:r>
              <a:rPr lang="en-US" sz="2000" dirty="0"/>
              <a:t>Because the containers are so lightweight, address significant performance, costs, deployment, and portability issues normally associated with VMs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1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it works—separation of concerns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0920" y="1829117"/>
            <a:ext cx="5943600" cy="4276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440688"/>
            <a:ext cx="3317240" cy="21356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/>
              <a:t>Dan the Developer</a:t>
            </a:r>
          </a:p>
          <a:p>
            <a:pPr lvl="1"/>
            <a:r>
              <a:rPr lang="en-US" sz="1200" dirty="0"/>
              <a:t>Worries about what’s “inside” the container</a:t>
            </a:r>
          </a:p>
          <a:p>
            <a:pPr lvl="2"/>
            <a:r>
              <a:rPr lang="en-US" sz="1100" dirty="0"/>
              <a:t>His code</a:t>
            </a:r>
          </a:p>
          <a:p>
            <a:pPr lvl="2"/>
            <a:r>
              <a:rPr lang="en-US" sz="1100" dirty="0"/>
              <a:t>His Libraries</a:t>
            </a:r>
          </a:p>
          <a:p>
            <a:pPr lvl="2"/>
            <a:r>
              <a:rPr lang="en-US" sz="1100" dirty="0"/>
              <a:t>His Package Manager</a:t>
            </a:r>
          </a:p>
          <a:p>
            <a:pPr lvl="2"/>
            <a:r>
              <a:rPr lang="en-US" sz="1100" dirty="0"/>
              <a:t>His Apps</a:t>
            </a:r>
          </a:p>
          <a:p>
            <a:pPr lvl="2"/>
            <a:r>
              <a:rPr lang="en-US" sz="1100" dirty="0"/>
              <a:t>His Data</a:t>
            </a:r>
          </a:p>
          <a:p>
            <a:pPr lvl="1"/>
            <a:r>
              <a:rPr lang="en-US" sz="1200" dirty="0"/>
              <a:t>All Linux servers look the same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0920" y="2661920"/>
            <a:ext cx="102108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483600" y="1552449"/>
            <a:ext cx="3317240" cy="1840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Oscar the Ops Guy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Worries about what’s “outside” the container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Logging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Remote access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Monitoring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Network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config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53232"/>
              </a:solidFill>
              <a:effectLst/>
              <a:uLnTx/>
              <a:uFillTx/>
              <a:latin typeface="Cabin" panose="020B08030502020200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All containers start, stop, copy, attach, migrate, etc. the same way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553960" y="2324708"/>
            <a:ext cx="858520" cy="29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5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technical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440" y="2141729"/>
            <a:ext cx="3784600" cy="2064512"/>
          </a:xfrm>
        </p:spPr>
        <p:txBody>
          <a:bodyPr>
            <a:normAutofit/>
          </a:bodyPr>
          <a:lstStyle/>
          <a:p>
            <a:r>
              <a:rPr lang="en-US" sz="1800" dirty="0"/>
              <a:t>High Level—It’s a lightweight VM</a:t>
            </a:r>
          </a:p>
          <a:p>
            <a:pPr lvl="1"/>
            <a:r>
              <a:rPr lang="en-US" sz="1600" dirty="0"/>
              <a:t>Own process space</a:t>
            </a:r>
          </a:p>
          <a:p>
            <a:pPr lvl="1"/>
            <a:r>
              <a:rPr lang="en-US" sz="1600" dirty="0"/>
              <a:t>Own network interface</a:t>
            </a:r>
          </a:p>
          <a:p>
            <a:pPr lvl="1"/>
            <a:r>
              <a:rPr lang="en-US" sz="1600" dirty="0"/>
              <a:t>Can run stuff as root</a:t>
            </a:r>
          </a:p>
          <a:p>
            <a:pPr lvl="1"/>
            <a:r>
              <a:rPr lang="en-US" sz="1600" dirty="0"/>
              <a:t>Can have its own /</a:t>
            </a:r>
            <a:r>
              <a:rPr lang="en-US" sz="1600" dirty="0" err="1"/>
              <a:t>sbin</a:t>
            </a:r>
            <a:r>
              <a:rPr lang="en-US" sz="1600" dirty="0"/>
              <a:t>/</a:t>
            </a:r>
            <a:r>
              <a:rPr lang="en-US" sz="1600" dirty="0" err="1"/>
              <a:t>init</a:t>
            </a:r>
            <a:r>
              <a:rPr lang="en-US" sz="1600" dirty="0"/>
              <a:t> (different from host)</a:t>
            </a:r>
          </a:p>
          <a:p>
            <a:pPr lvl="1"/>
            <a:r>
              <a:rPr lang="en-US" sz="1600" dirty="0"/>
              <a:t>&lt;&lt;machine container&gt;&gt;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22440" y="4376611"/>
            <a:ext cx="3784600" cy="2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Low Level—It’s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chroot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 on steroids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Can also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not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have its own 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sbin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init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53232"/>
              </a:solidFill>
              <a:effectLst/>
              <a:uLnTx/>
              <a:uFillTx/>
              <a:latin typeface="Cabin" panose="020B08030502020200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Container=isolated processes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Share kernel with host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No device emulation (neither HVM nor PV) from host)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&lt;&lt;application container&gt;&gt;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960" y="2182686"/>
            <a:ext cx="3784600" cy="4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bin" panose="020B0803050202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Cabin" panose="020B0803050202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Run everywhere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Regardless of kernel version (2.6.32+)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Regardless of host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distro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53232"/>
              </a:solidFill>
              <a:effectLst/>
              <a:uLnTx/>
              <a:uFillTx/>
              <a:latin typeface="Cabin" panose="020B08030502020200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Physical or virtual, cloud or not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Container and host architecture must match*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Run anything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If it can run on the host, it can run in the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53232"/>
                </a:solidFill>
                <a:effectLst/>
                <a:uLnTx/>
                <a:uFillTx/>
                <a:latin typeface="Cabin" panose="020B0803050202020004" pitchFamily="34" charset="0"/>
                <a:ea typeface="+mn-ea"/>
                <a:cs typeface="+mn-cs"/>
              </a:rPr>
              <a:t>i.e. if it can run on a Linux kernel, it can run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7680" y="145288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5440" y="155448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87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18346" y="126187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Containers vs. VMs 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718346" y="4602269"/>
            <a:ext cx="3129640" cy="418650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Hypervisor (Type 2)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718346" y="50243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OS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1718346" y="54605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8346" y="2725777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8346" y="2098964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8346" y="1261872"/>
            <a:ext cx="760887" cy="333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26263" y="1260139"/>
            <a:ext cx="762400" cy="231626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33034" y="2710888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27776" y="2084075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26263" y="1246983"/>
            <a:ext cx="760887" cy="229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81250" y="1244342"/>
            <a:ext cx="762400" cy="231626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84276" y="2731033"/>
            <a:ext cx="754116" cy="8348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89178" y="2104220"/>
            <a:ext cx="754116" cy="6523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285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A’</a:t>
            </a:r>
          </a:p>
        </p:txBody>
      </p:sp>
      <p:sp>
        <p:nvSpPr>
          <p:cNvPr id="65" name="Flowchart: Process 64"/>
          <p:cNvSpPr/>
          <p:nvPr/>
        </p:nvSpPr>
        <p:spPr>
          <a:xfrm rot="5400000">
            <a:off x="9158695" y="4318732"/>
            <a:ext cx="105511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6787932" y="5049783"/>
            <a:ext cx="3129640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OS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6787932" y="5485963"/>
            <a:ext cx="3129640" cy="418650"/>
          </a:xfrm>
          <a:prstGeom prst="flowChartProcess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7931" y="4832173"/>
            <a:ext cx="822543" cy="225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094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A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658100" y="4811469"/>
            <a:ext cx="1781810" cy="2584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67305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787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B’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602695" y="3848099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B’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067515" y="3844924"/>
            <a:ext cx="372395" cy="9665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B’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1327559" y="1260139"/>
            <a:ext cx="326028" cy="332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219" y="27108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VM</a:t>
            </a:r>
          </a:p>
        </p:txBody>
      </p:sp>
      <p:sp>
        <p:nvSpPr>
          <p:cNvPr id="89" name="Left Brace 88"/>
          <p:cNvSpPr/>
          <p:nvPr/>
        </p:nvSpPr>
        <p:spPr>
          <a:xfrm>
            <a:off x="6420259" y="3848099"/>
            <a:ext cx="320968" cy="1196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18375" y="426190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3220" y="1242790"/>
            <a:ext cx="411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Containers are isolated,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share OS and, 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appropriate, bins/libraries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43642" y="2744065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3594" y="2737969"/>
            <a:ext cx="754116" cy="1858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62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9763" y="12570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1963" y="1244342"/>
            <a:ext cx="755629" cy="3340397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72838" y="2651105"/>
            <a:ext cx="411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…result is significantly faster deployment,  much less overhead, easier migration, faster restart</a:t>
            </a:r>
          </a:p>
        </p:txBody>
      </p:sp>
    </p:spTree>
    <p:extLst>
      <p:ext uri="{BB962C8B-B14F-4D97-AF65-F5344CB8AC3E}">
        <p14:creationId xmlns:p14="http://schemas.microsoft.com/office/powerpoint/2010/main" val="45944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25E6C-8D9D-41A9-B9D3-A2BCBCCA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History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A1B79-B2DE-47E6-97B1-3AB6F7588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2062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41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466-AA18-4C9E-8818-FFFD329B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Container Ecosystem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BA8D3-5ECB-4581-B5A9-CFDC93A14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806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31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AFACF-11AC-41B8-9395-8645BF11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Lab 1: Install 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9D4BA8-8A43-4AA3-B517-F3352D6B8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586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31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733C97-26CF-401E-ABA7-8B0F7C21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brief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F1DEB-12CE-4BC3-B0FD-56BCE7F09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85020-3236-46AC-9B7B-06F826D0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F55258-F0B3-430B-9FEE-965D5F828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276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91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F995F-2484-4362-A6FC-DB95FA4B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Credits	</a:t>
            </a: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DD7BD0CD-879E-4EAB-8E62-1D49A326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3219390"/>
            <a:ext cx="3661831" cy="43941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22A9F7C-7B89-4CE4-99E6-E22B2651C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049959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699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48FF1-EA22-4C6F-8A26-A87CF75B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D5C0A0-CC2F-4C9B-B79D-018A5CD98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517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38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AC11C-B8E6-4ABA-B858-83FA1CDC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4170C-D7CC-49BB-98F6-0D8590488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8855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15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3AE4-ACE2-43CA-ADFC-93FDB408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Lab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735D3-20EE-4B4F-A5FD-69E58E9BD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187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1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F396A-FEEF-4E1C-91C6-6684B427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Lab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93D043-FA5E-40ED-AE8D-0B2FD9880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627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958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79DF-6D0C-446B-92A2-944170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Lab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ACA4D-456F-42BC-808C-BF795C1D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47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18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878A3-DDBF-43D8-A7AD-2CFE7F03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5676" y="3753492"/>
            <a:ext cx="5946202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92E66E-3ECD-4E66-9946-C84F0C67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000000"/>
                </a:solidFill>
                <a:latin typeface="+mj-lt"/>
              </a:rPr>
              <a:t>Thanks</a:t>
            </a: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Like">
            <a:extLst>
              <a:ext uri="{FF2B5EF4-FFF2-40B4-BE49-F238E27FC236}">
                <a16:creationId xmlns:a16="http://schemas.microsoft.com/office/drawing/2014/main" id="{D6AED55F-9244-4BE0-92D4-7E4168879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181" y="2839031"/>
            <a:ext cx="3163437" cy="316343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3621EF96-BE01-43C7-8E6A-A7A93B51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595" y="1096775"/>
            <a:ext cx="2754249" cy="3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2163516" y="1640128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655308" y="2474461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5283733" y="128798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707064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759157" y="1710154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1863592" y="2601204"/>
            <a:ext cx="210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Background workers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8413459" y="3088393"/>
            <a:ext cx="13208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API endpoint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074097" y="1841288"/>
            <a:ext cx="3321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nginx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1.5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modsecurity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openssl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bootstrap 2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4973229" y="1679705"/>
            <a:ext cx="136415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postgresql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pgv8 + v8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8621110" y="2052554"/>
            <a:ext cx="200375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hadoop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hive + thrift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OpenJDK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716463" y="2820194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Ruby + Rails + sass + Unicorn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6067035" y="2056990"/>
            <a:ext cx="33210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Redis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redis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-sentinel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857366" y="2898898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Python 3.0 + celery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pyredis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libcurl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ffmpeg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libopencv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nodejs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phantomjs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75283" y="3315065"/>
            <a:ext cx="42608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282700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2700" algn="l"/>
              </a:tabLst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Python 2.7 + Flask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pyredis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celery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psycopg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postgresql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-client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283710" y="4547679"/>
            <a:ext cx="15725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736547" y="5146791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5554495" y="4670789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578692" y="5503056"/>
            <a:ext cx="15965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Disaster recovery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8082749" y="5896556"/>
            <a:ext cx="17816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5612803" y="6207433"/>
            <a:ext cx="1744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Production Servers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409799" y="4791374"/>
            <a:ext cx="1781178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8401043" y="4387889"/>
            <a:ext cx="16863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25" y="4950117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1754371" y="5892147"/>
            <a:ext cx="20534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06" y="4520916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763" y="5882381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95" y="5872360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1960" y="4774008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98" y="4621542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Freeform 61"/>
          <p:cNvSpPr/>
          <p:nvPr/>
        </p:nvSpPr>
        <p:spPr>
          <a:xfrm>
            <a:off x="7978546" y="29842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6763221" y="176021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l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829071" y="29842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903522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8052997" y="311925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7978546" y="325428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763221" y="2030269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l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7829071" y="32542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574925" y="16557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1649949" y="179079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1500474" y="179079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996280" y="12580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4846805" y="12580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921256" y="139312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8451825" y="15773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8374720" y="144189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8300269" y="157692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572127" y="248378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1497103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1646578" y="2618810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572127" y="2753840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152400" y="165705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02925" y="165705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7077376" y="179208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152400" y="192711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002925" y="192711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5174174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5323649" y="245343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5249198" y="258846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5099723" y="258846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428010" y="5019356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I migrate smoothly and quickly?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134683" y="3360056"/>
            <a:ext cx="1511642" cy="1511642"/>
            <a:chOff x="5104426" y="2860581"/>
            <a:chExt cx="1511642" cy="1511642"/>
          </a:xfrm>
        </p:grpSpPr>
        <p:cxnSp>
          <p:nvCxnSpPr>
            <p:cNvPr id="17" name="Straight Arrow Connector 16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17731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Matrix From Hell</a:t>
            </a:r>
          </a:p>
        </p:txBody>
      </p:sp>
      <p:graphicFrame>
        <p:nvGraphicFramePr>
          <p:cNvPr id="4" name="Group 1"/>
          <p:cNvGraphicFramePr>
            <a:graphicFrameLocks noGrp="1"/>
          </p:cNvGraphicFramePr>
          <p:nvPr/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7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519484" y="1243541"/>
          <a:ext cx="6034091" cy="3931524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65" y="1479435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59522"/>
            <a:ext cx="1444767" cy="11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65" y="1129932"/>
            <a:ext cx="1317359" cy="146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96" y="108132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282486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15" y="5544143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890" y="4158118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3" y="5035493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298962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416" y="4048600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36" y="4453929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5611694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5332" y="2152487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466221" y="2149363"/>
            <a:ext cx="218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59942" y="4546463"/>
            <a:ext cx="2186264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Multipilicity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199410" y="1680180"/>
            <a:ext cx="218626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143264" y="4700125"/>
            <a:ext cx="235342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I transport quickly and smoothly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from boat to train to truck)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843488" y="2856378"/>
            <a:ext cx="1511642" cy="1511642"/>
            <a:chOff x="5104426" y="2860581"/>
            <a:chExt cx="1511642" cy="1511642"/>
          </a:xfrm>
        </p:grpSpPr>
        <p:cxnSp>
          <p:nvCxnSpPr>
            <p:cNvPr id="24" name="Straight Arrow Connector 23"/>
            <p:cNvCxnSpPr/>
            <p:nvPr/>
          </p:nvCxnSpPr>
          <p:spPr>
            <a:xfrm rot="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5104426" y="3615142"/>
              <a:ext cx="1511642" cy="2519"/>
            </a:xfrm>
            <a:prstGeom prst="straightConnector1">
              <a:avLst/>
            </a:prstGeom>
            <a:ln w="698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Cargo Transport Pre-1960</a:t>
            </a:r>
          </a:p>
        </p:txBody>
      </p:sp>
    </p:spTree>
    <p:extLst>
      <p:ext uri="{BB962C8B-B14F-4D97-AF65-F5344CB8AC3E}">
        <p14:creationId xmlns:p14="http://schemas.microsoft.com/office/powerpoint/2010/main" val="187516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Group 1"/>
          <p:cNvGraphicFramePr>
            <a:graphicFrameLocks noGrp="1"/>
          </p:cNvGraphicFramePr>
          <p:nvPr/>
        </p:nvGraphicFramePr>
        <p:xfrm>
          <a:off x="1119742" y="1500751"/>
          <a:ext cx="8881512" cy="4911669"/>
        </p:xfrm>
        <a:graphic>
          <a:graphicData uri="http://schemas.openxmlformats.org/drawingml/2006/table">
            <a:tbl>
              <a:tblPr/>
              <a:tblGrid>
                <a:gridCol w="111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0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?</a:t>
                      </a: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67"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8837" marR="18837" marT="18837" marB="188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905" name="Picture 1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2274484"/>
            <a:ext cx="557449" cy="550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6" name="Picture 18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19" y="3655054"/>
            <a:ext cx="762887" cy="6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7" name="Picture 18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76" y="4285496"/>
            <a:ext cx="543077" cy="60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8" name="Picture 18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3" y="1524120"/>
            <a:ext cx="916523" cy="60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9" name="Picture 18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72" y="3029841"/>
            <a:ext cx="861780" cy="55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1" name="Picture 19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51" y="5834507"/>
            <a:ext cx="642215" cy="63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2" name="Picture 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76" y="5850930"/>
            <a:ext cx="789376" cy="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3" name="Picture 19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371" y="5802761"/>
            <a:ext cx="655165" cy="68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4" name="Picture 19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981" y="5944584"/>
            <a:ext cx="765830" cy="41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5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38" y="5799627"/>
            <a:ext cx="583938" cy="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6" name="Picture 1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71" y="5825527"/>
            <a:ext cx="768185" cy="61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7" name="Picture 19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38" y="5850930"/>
            <a:ext cx="817041" cy="47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3422" y="5040232"/>
            <a:ext cx="645018" cy="64501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Also a matrix from hell</a:t>
            </a:r>
          </a:p>
        </p:txBody>
      </p:sp>
    </p:spTree>
    <p:extLst>
      <p:ext uri="{BB962C8B-B14F-4D97-AF65-F5344CB8AC3E}">
        <p14:creationId xmlns:p14="http://schemas.microsoft.com/office/powerpoint/2010/main" val="127722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4" y="1240729"/>
            <a:ext cx="791269" cy="7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54" y="1242151"/>
            <a:ext cx="1086049" cy="89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22" y="1112922"/>
            <a:ext cx="1064026" cy="1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71" y="1100370"/>
            <a:ext cx="1633744" cy="108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9" y="1098782"/>
            <a:ext cx="1584975" cy="10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09" y="1237584"/>
            <a:ext cx="1316749" cy="10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724436" y="3593148"/>
            <a:ext cx="999537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87" y="5642149"/>
            <a:ext cx="838818" cy="83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9" y="5543523"/>
            <a:ext cx="1346010" cy="85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34" y="5185990"/>
            <a:ext cx="1234452" cy="12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7" y="5841975"/>
            <a:ext cx="1346010" cy="73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5" y="5582002"/>
            <a:ext cx="832113" cy="9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35" y="5615021"/>
            <a:ext cx="1263104" cy="10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97" y="5642149"/>
            <a:ext cx="1648375" cy="96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5634" y="1104690"/>
            <a:ext cx="1276514" cy="1276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609096" y="2263663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Goods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methods for transporting/storing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10428010" y="1708754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I worry about how goods interact (e.g. coffee beans next to spices)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10322092" y="4616548"/>
            <a:ext cx="218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I transport quickly and smoothly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(e.g. from boat to train to truck)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Intermodal Shipping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18900000" flipV="1">
            <a:off x="6671416" y="2512557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00000" flipV="1">
            <a:off x="3612175" y="2561074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23245" y="3713888"/>
            <a:ext cx="3400803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…in between, can be loaded and unloaded, stacked, transported efficiently over long distances, and transferred from one mode of transport to another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9151" y="2367640"/>
            <a:ext cx="3067050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standard container that is loaded with virtually any goods, and stays sealed until it reaches final delivery.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2700000">
            <a:off x="6367004" y="503950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8900000">
            <a:off x="3797638" y="5089299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55476" y="4115877"/>
            <a:ext cx="10788650" cy="79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215987" y="1436467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Static website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166572" y="1465460"/>
            <a:ext cx="1444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Web frontend 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3439159" y="1461403"/>
            <a:ext cx="8720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User DB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381311" y="1454815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8885185" y="1380490"/>
            <a:ext cx="1308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Analytics DB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1482507" y="6236647"/>
            <a:ext cx="123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Development VM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282024" y="6252315"/>
            <a:ext cx="913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QA server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362319" y="6267831"/>
            <a:ext cx="11477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Public Cloud</a:t>
            </a:r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9282901" y="6227122"/>
            <a:ext cx="15322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Contributor’s laptop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is a shipping container system for code 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-713871" y="2254138"/>
            <a:ext cx="2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Stacks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612342" y="4765538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Multiplicity of hardware environments</a:t>
            </a:r>
          </a:p>
        </p:txBody>
      </p:sp>
      <p:sp>
        <p:nvSpPr>
          <p:cNvPr id="28" name="Rectangle 20"/>
          <p:cNvSpPr>
            <a:spLocks/>
          </p:cNvSpPr>
          <p:nvPr/>
        </p:nvSpPr>
        <p:spPr bwMode="auto">
          <a:xfrm>
            <a:off x="7778122" y="6236647"/>
            <a:ext cx="15799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Production Cluster</a:t>
            </a:r>
          </a:p>
        </p:txBody>
      </p:sp>
      <p:pic>
        <p:nvPicPr>
          <p:cNvPr id="35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4" y="5533285"/>
            <a:ext cx="1077473" cy="69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9"/>
          <p:cNvSpPr>
            <a:spLocks/>
          </p:cNvSpPr>
          <p:nvPr/>
        </p:nvSpPr>
        <p:spPr bwMode="auto">
          <a:xfrm>
            <a:off x="4341997" y="6252315"/>
            <a:ext cx="18151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Customer Data Center</a:t>
            </a:r>
          </a:p>
        </p:txBody>
      </p:sp>
      <p:pic>
        <p:nvPicPr>
          <p:cNvPr id="38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1" y="5674854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88" y="5717006"/>
            <a:ext cx="409763" cy="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949" y="5560007"/>
            <a:ext cx="832434" cy="63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0744" y="5395070"/>
            <a:ext cx="542373" cy="745566"/>
          </a:xfrm>
          <a:prstGeom prst="rect">
            <a:avLst/>
          </a:prstGeom>
        </p:spPr>
      </p:pic>
      <p:pic>
        <p:nvPicPr>
          <p:cNvPr id="49" name="Picture 2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15" y="5460050"/>
            <a:ext cx="1392812" cy="83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reeform 62"/>
          <p:cNvSpPr/>
          <p:nvPr/>
        </p:nvSpPr>
        <p:spPr>
          <a:xfrm>
            <a:off x="6763221" y="1507961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l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6368058" y="1895240"/>
            <a:ext cx="171810" cy="95450"/>
          </a:xfrm>
          <a:custGeom>
            <a:avLst/>
            <a:gdLst>
              <a:gd name="connsiteX0" fmla="*/ 0 w 784997"/>
              <a:gd name="connsiteY0" fmla="*/ 0 h 436109"/>
              <a:gd name="connsiteX1" fmla="*/ 784997 w 784997"/>
              <a:gd name="connsiteY1" fmla="*/ 0 h 436109"/>
              <a:gd name="connsiteX2" fmla="*/ 784997 w 784997"/>
              <a:gd name="connsiteY2" fmla="*/ 436109 h 436109"/>
              <a:gd name="connsiteX3" fmla="*/ 0 w 784997"/>
              <a:gd name="connsiteY3" fmla="*/ 436109 h 436109"/>
              <a:gd name="connsiteX4" fmla="*/ 0 w 784997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97" h="436109">
                <a:moveTo>
                  <a:pt x="0" y="0"/>
                </a:moveTo>
                <a:lnTo>
                  <a:pt x="784997" y="0"/>
                </a:lnTo>
                <a:lnTo>
                  <a:pt x="784997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763221" y="1778020"/>
            <a:ext cx="177537" cy="95450"/>
          </a:xfrm>
          <a:custGeom>
            <a:avLst/>
            <a:gdLst>
              <a:gd name="connsiteX0" fmla="*/ 0 w 811164"/>
              <a:gd name="connsiteY0" fmla="*/ 0 h 436109"/>
              <a:gd name="connsiteX1" fmla="*/ 811164 w 811164"/>
              <a:gd name="connsiteY1" fmla="*/ 0 h 436109"/>
              <a:gd name="connsiteX2" fmla="*/ 811164 w 811164"/>
              <a:gd name="connsiteY2" fmla="*/ 436109 h 436109"/>
              <a:gd name="connsiteX3" fmla="*/ 0 w 811164"/>
              <a:gd name="connsiteY3" fmla="*/ 436109 h 436109"/>
              <a:gd name="connsiteX4" fmla="*/ 0 w 811164"/>
              <a:gd name="connsiteY4" fmla="*/ 0 h 43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164" h="436109">
                <a:moveTo>
                  <a:pt x="0" y="0"/>
                </a:moveTo>
                <a:lnTo>
                  <a:pt x="811164" y="0"/>
                </a:lnTo>
                <a:lnTo>
                  <a:pt x="811164" y="436109"/>
                </a:lnTo>
                <a:lnTo>
                  <a:pt x="0" y="436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marR="0" lvl="0" indent="0" algn="l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94D54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928535" y="137198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1003559" y="15070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854084" y="15070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3151706" y="143151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3002231" y="143151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076682" y="156654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8451825" y="1561578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reeform 89"/>
          <p:cNvSpPr/>
          <p:nvPr/>
        </p:nvSpPr>
        <p:spPr>
          <a:xfrm>
            <a:off x="8374720" y="1410364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8300269" y="1545394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152400" y="1404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02925" y="1404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7077376" y="153983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152400" y="167486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002925" y="167486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4685438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834913" y="144443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760462" y="157946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610987" y="157946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10428010" y="1847253"/>
            <a:ext cx="218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services and apps interact appropriately?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10551835" y="5157856"/>
            <a:ext cx="218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I migrate smoothly and quickly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8526" y="3032185"/>
            <a:ext cx="3735397" cy="176060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667625" y="4211127"/>
            <a:ext cx="3460738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…that  can be manipulated using standard operations and run consistently on virtually any hardware platform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7725" y="2585129"/>
            <a:ext cx="3004199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engine that enables any payload to be encapsulated as a lightweight, portable, self-sufficient  container…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18900000">
            <a:off x="6073506" y="2328448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00000">
            <a:off x="3203387" y="2332120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ju\Desktop\docker-contain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6103" y="2999047"/>
            <a:ext cx="3762375" cy="1781175"/>
          </a:xfrm>
          <a:prstGeom prst="rect">
            <a:avLst/>
          </a:prstGeom>
          <a:noFill/>
        </p:spPr>
      </p:pic>
      <p:cxnSp>
        <p:nvCxnSpPr>
          <p:cNvPr id="114" name="Straight Arrow Connector 113"/>
          <p:cNvCxnSpPr/>
          <p:nvPr/>
        </p:nvCxnSpPr>
        <p:spPr>
          <a:xfrm rot="18900000">
            <a:off x="3098710" y="5083086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2700000">
            <a:off x="6096169" y="4919983"/>
            <a:ext cx="1511642" cy="2519"/>
          </a:xfrm>
          <a:prstGeom prst="straightConnector1">
            <a:avLst/>
          </a:prstGeom>
          <a:ln w="698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0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/>
        </p:nvGraphicFramePr>
        <p:xfrm>
          <a:off x="1771646" y="1247775"/>
          <a:ext cx="7791462" cy="4586778"/>
        </p:xfrm>
        <a:graphic>
          <a:graphicData uri="http://schemas.openxmlformats.org/drawingml/2006/table">
            <a:tbl>
              <a:tblPr/>
              <a:tblGrid>
                <a:gridCol w="173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5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Static website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Web frontend 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Background workers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User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Analytics DB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Queue</a:t>
                      </a: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282700" algn="l"/>
                        </a:tabLs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17591" marR="17591" marT="17591" marB="1759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Development VM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QA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Single Prod Server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Onsite Cluster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Public Cloud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Contributor’s laptop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1pPr>
                      <a:lvl2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2pPr>
                      <a:lvl3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3pPr>
                      <a:lvl4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4pPr>
                      <a:lvl5pPr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5pPr>
                      <a:lvl6pPr marL="4572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6pPr>
                      <a:lvl7pPr marL="9144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7pPr>
                      <a:lvl8pPr marL="13716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8pPr>
                      <a:lvl9pPr marL="1828800"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sz="46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Customer Servers</a:t>
                      </a:r>
                    </a:p>
                  </a:txBody>
                  <a:tcPr marL="17591" marR="17591" marT="17591" marB="175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1454748" y="139899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529772" y="1534026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380297" y="1534026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96390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545865" y="211884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71414" y="22538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321939" y="225387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403312" y="266475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328288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477763" y="2799785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403312" y="2934815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500592" y="462974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351117" y="462974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425568" y="476477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500592" y="4899807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351117" y="4899807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393588" y="396827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468039" y="410330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393588" y="4238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8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1490869" y="3394331"/>
            <a:ext cx="138403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4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341394" y="339433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543" tIns="113267" rIns="98543" bIns="113267" numCol="1" spcCol="1270" anchor="ctr" anchorCtr="0">
            <a:noAutofit/>
          </a:bodyPr>
          <a:lstStyle/>
          <a:p>
            <a:pPr marL="0" marR="0" lvl="0" indent="0" algn="ctr" defTabSz="15557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15845" y="3529361"/>
            <a:ext cx="138402" cy="159083"/>
          </a:xfrm>
          <a:custGeom>
            <a:avLst/>
            <a:gdLst>
              <a:gd name="connsiteX0" fmla="*/ 0 w 726849"/>
              <a:gd name="connsiteY0" fmla="*/ 316180 h 632359"/>
              <a:gd name="connsiteX1" fmla="*/ 158090 w 726849"/>
              <a:gd name="connsiteY1" fmla="*/ 0 h 632359"/>
              <a:gd name="connsiteX2" fmla="*/ 568759 w 726849"/>
              <a:gd name="connsiteY2" fmla="*/ 0 h 632359"/>
              <a:gd name="connsiteX3" fmla="*/ 726849 w 726849"/>
              <a:gd name="connsiteY3" fmla="*/ 316180 h 632359"/>
              <a:gd name="connsiteX4" fmla="*/ 568759 w 726849"/>
              <a:gd name="connsiteY4" fmla="*/ 632359 h 632359"/>
              <a:gd name="connsiteX5" fmla="*/ 158090 w 726849"/>
              <a:gd name="connsiteY5" fmla="*/ 632359 h 632359"/>
              <a:gd name="connsiteX6" fmla="*/ 0 w 726849"/>
              <a:gd name="connsiteY6" fmla="*/ 316180 h 6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49" h="632359">
                <a:moveTo>
                  <a:pt x="363424" y="0"/>
                </a:moveTo>
                <a:lnTo>
                  <a:pt x="726849" y="137538"/>
                </a:lnTo>
                <a:lnTo>
                  <a:pt x="726849" y="494821"/>
                </a:lnTo>
                <a:lnTo>
                  <a:pt x="363424" y="632359"/>
                </a:lnTo>
                <a:lnTo>
                  <a:pt x="0" y="494821"/>
                </a:lnTo>
                <a:lnTo>
                  <a:pt x="0" y="137538"/>
                </a:lnTo>
                <a:lnTo>
                  <a:pt x="363424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53" tIns="155177" rIns="140453" bIns="155177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1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89" y="5981889"/>
            <a:ext cx="677831" cy="40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56" y="5883348"/>
            <a:ext cx="697515" cy="4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4908" y="5892873"/>
            <a:ext cx="479135" cy="64967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9808" y="5921448"/>
            <a:ext cx="596983" cy="820634"/>
          </a:xfrm>
          <a:prstGeom prst="rect">
            <a:avLst/>
          </a:prstGeom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3" y="6061100"/>
            <a:ext cx="841760" cy="5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33506" y="6108725"/>
            <a:ext cx="559882" cy="4458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5826" y="5966590"/>
            <a:ext cx="479135" cy="6496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315" y="5966590"/>
            <a:ext cx="479135" cy="64967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65393" y="5971470"/>
            <a:ext cx="479135" cy="649674"/>
          </a:xfrm>
          <a:prstGeom prst="rect">
            <a:avLst/>
          </a:prstGeom>
        </p:spPr>
      </p:pic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8526" y="178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eliminates the matrix from Hell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565114" y="1441841"/>
            <a:ext cx="5986536" cy="390782"/>
            <a:chOff x="2312644" y="4445866"/>
            <a:chExt cx="7707525" cy="489275"/>
          </a:xfrm>
        </p:grpSpPr>
        <p:pic>
          <p:nvPicPr>
            <p:cNvPr id="122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64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116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58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060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32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04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19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1478" y="4445866"/>
              <a:ext cx="1038691" cy="48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751" y="1409747"/>
            <a:ext cx="6010275" cy="409575"/>
          </a:xfrm>
          <a:prstGeom prst="rect">
            <a:avLst/>
          </a:prstGeom>
          <a:noFill/>
        </p:spPr>
      </p:pic>
      <p:pic>
        <p:nvPicPr>
          <p:cNvPr id="86" name="Picture 3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6025" y="2067114"/>
            <a:ext cx="6010275" cy="409575"/>
          </a:xfrm>
          <a:prstGeom prst="rect">
            <a:avLst/>
          </a:prstGeom>
          <a:noFill/>
        </p:spPr>
      </p:pic>
      <p:pic>
        <p:nvPicPr>
          <p:cNvPr id="2053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3322" y="2705574"/>
            <a:ext cx="6010275" cy="409575"/>
          </a:xfrm>
          <a:prstGeom prst="rect">
            <a:avLst/>
          </a:prstGeom>
          <a:noFill/>
        </p:spPr>
      </p:pic>
      <p:pic>
        <p:nvPicPr>
          <p:cNvPr id="88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5597" y="3349293"/>
            <a:ext cx="6010275" cy="409575"/>
          </a:xfrm>
          <a:prstGeom prst="rect">
            <a:avLst/>
          </a:prstGeom>
          <a:noFill/>
        </p:spPr>
      </p:pic>
      <p:pic>
        <p:nvPicPr>
          <p:cNvPr id="129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7872" y="4006660"/>
            <a:ext cx="6010275" cy="409575"/>
          </a:xfrm>
          <a:prstGeom prst="rect">
            <a:avLst/>
          </a:prstGeom>
          <a:noFill/>
        </p:spPr>
      </p:pic>
      <p:pic>
        <p:nvPicPr>
          <p:cNvPr id="130" name="Picture 5" descr="C:\Users\ju\Desktop\docker-container-lin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40621" y="4636730"/>
            <a:ext cx="6010275" cy="409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53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71A65BB3-CEDC-4083-A518-6BA7CE6CE72D}" vid="{21CC3018-B8B7-4E8A-A72E-5BBDCE5DD97C}"/>
    </a:ext>
  </a:extLst>
</a:theme>
</file>

<file path=ppt/theme/theme2.xml><?xml version="1.0" encoding="utf-8"?>
<a:theme xmlns:a="http://schemas.openxmlformats.org/drawingml/2006/main" name="1_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Microsoft Office PowerPoint</Application>
  <PresentationFormat>Widescreen</PresentationFormat>
  <Paragraphs>428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Cabin</vt:lpstr>
      <vt:lpstr>Calibri</vt:lpstr>
      <vt:lpstr>Calibri Light</vt:lpstr>
      <vt:lpstr>Garamond</vt:lpstr>
      <vt:lpstr>Gill Sans</vt:lpstr>
      <vt:lpstr>Rockwell</vt:lpstr>
      <vt:lpstr>Office Theme</vt:lpstr>
      <vt:lpstr>1_Office Theme</vt:lpstr>
      <vt:lpstr>Docker</vt:lpstr>
      <vt:lpstr>Credits </vt:lpstr>
      <vt:lpstr>The Challenge</vt:lpstr>
      <vt:lpstr>The Matrix From Hell</vt:lpstr>
      <vt:lpstr>Cargo Transport Pre-1960</vt:lpstr>
      <vt:lpstr>Also a matrix from hell</vt:lpstr>
      <vt:lpstr>Solution: Intermodal Shipping Container</vt:lpstr>
      <vt:lpstr>Docker is a shipping container system for code </vt:lpstr>
      <vt:lpstr>Docker eliminates the matrix from Hell</vt:lpstr>
      <vt:lpstr>Why Developers Care</vt:lpstr>
      <vt:lpstr>Why Devops Cares?</vt:lpstr>
      <vt:lpstr>Why it works—separation of concerns</vt:lpstr>
      <vt:lpstr>More technical explanation</vt:lpstr>
      <vt:lpstr>Containers vs. VMs </vt:lpstr>
      <vt:lpstr>Docker History</vt:lpstr>
      <vt:lpstr>Container Ecosystem</vt:lpstr>
      <vt:lpstr>Lab 1: Install Docker</vt:lpstr>
      <vt:lpstr>Docker: A brief lab</vt:lpstr>
      <vt:lpstr>Docker</vt:lpstr>
      <vt:lpstr>Images</vt:lpstr>
      <vt:lpstr>Containers</vt:lpstr>
      <vt:lpstr>Lab 2</vt:lpstr>
      <vt:lpstr>Lab 2</vt:lpstr>
      <vt:lpstr>Lab 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CloudSiksha Bangalore</dc:creator>
  <cp:lastModifiedBy>CloudSiksha Bangalore</cp:lastModifiedBy>
  <cp:revision>2</cp:revision>
  <dcterms:created xsi:type="dcterms:W3CDTF">2019-08-04T07:04:01Z</dcterms:created>
  <dcterms:modified xsi:type="dcterms:W3CDTF">2019-08-04T23:42:32Z</dcterms:modified>
</cp:coreProperties>
</file>