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89" r:id="rId2"/>
    <p:sldId id="297" r:id="rId3"/>
    <p:sldId id="298" r:id="rId4"/>
    <p:sldId id="299" r:id="rId5"/>
    <p:sldId id="300" r:id="rId6"/>
    <p:sldId id="301" r:id="rId7"/>
    <p:sldId id="302" r:id="rId8"/>
    <p:sldId id="303" r:id="rId9"/>
    <p:sldId id="304" r:id="rId10"/>
    <p:sldId id="305" r:id="rId11"/>
    <p:sldId id="306" r:id="rId12"/>
    <p:sldId id="307" r:id="rId13"/>
    <p:sldId id="38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891"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notesViewPr>
    <p:cSldViewPr snapToGrid="0">
      <p:cViewPr varScale="1">
        <p:scale>
          <a:sx n="51" d="100"/>
          <a:sy n="51" d="100"/>
        </p:scale>
        <p:origin x="2692" y="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ata4.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26.png"/><Relationship Id="rId7" Type="http://schemas.openxmlformats.org/officeDocument/2006/relationships/image" Target="../media/image37.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27.svg"/><Relationship Id="rId9" Type="http://schemas.openxmlformats.org/officeDocument/2006/relationships/image" Target="../media/image39.png"/></Relationships>
</file>

<file path=ppt/diagrams/_rels/data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26.png"/><Relationship Id="rId7" Type="http://schemas.openxmlformats.org/officeDocument/2006/relationships/image" Target="../media/image37.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27.svg"/><Relationship Id="rId9" Type="http://schemas.openxmlformats.org/officeDocument/2006/relationships/image" Target="../media/image39.png"/></Relationships>
</file>

<file path=ppt/diagrams/_rels/drawing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44835227-3CD1-4152-86AF-DADDA51B48E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2879074-B205-4BCD-B7E0-874B59EFF981}">
      <dgm:prSet/>
      <dgm:spPr/>
      <dgm:t>
        <a:bodyPr/>
        <a:lstStyle/>
        <a:p>
          <a:r>
            <a:rPr lang="en-US"/>
            <a:t>Three storage Interfaces supported</a:t>
          </a:r>
        </a:p>
      </dgm:t>
    </dgm:pt>
    <dgm:pt modelId="{926B955C-9A03-4152-9589-97F0527EE362}" type="parTrans" cxnId="{D170AD98-9B34-4CDC-9EC3-9E161D8E5694}">
      <dgm:prSet/>
      <dgm:spPr/>
      <dgm:t>
        <a:bodyPr/>
        <a:lstStyle/>
        <a:p>
          <a:endParaRPr lang="en-US"/>
        </a:p>
      </dgm:t>
    </dgm:pt>
    <dgm:pt modelId="{8414C7DC-EE81-4DB6-AED9-9C3DAC2AA3A6}" type="sibTrans" cxnId="{D170AD98-9B34-4CDC-9EC3-9E161D8E5694}">
      <dgm:prSet/>
      <dgm:spPr/>
      <dgm:t>
        <a:bodyPr/>
        <a:lstStyle/>
        <a:p>
          <a:endParaRPr lang="en-US"/>
        </a:p>
      </dgm:t>
    </dgm:pt>
    <dgm:pt modelId="{689AF348-6B1C-4A2B-B8D1-7A2BDE2D6B11}">
      <dgm:prSet/>
      <dgm:spPr/>
      <dgm:t>
        <a:bodyPr/>
        <a:lstStyle/>
        <a:p>
          <a:r>
            <a:rPr lang="en-US"/>
            <a:t>File</a:t>
          </a:r>
        </a:p>
      </dgm:t>
    </dgm:pt>
    <dgm:pt modelId="{06454010-7BB2-40A5-BCA3-62B06AA9A33F}" type="parTrans" cxnId="{71137B46-873C-4179-B0C3-7F6A5D22021B}">
      <dgm:prSet/>
      <dgm:spPr/>
      <dgm:t>
        <a:bodyPr/>
        <a:lstStyle/>
        <a:p>
          <a:endParaRPr lang="en-US"/>
        </a:p>
      </dgm:t>
    </dgm:pt>
    <dgm:pt modelId="{A615835C-8EB7-45D2-9B23-26243E5C548F}" type="sibTrans" cxnId="{71137B46-873C-4179-B0C3-7F6A5D22021B}">
      <dgm:prSet/>
      <dgm:spPr/>
      <dgm:t>
        <a:bodyPr/>
        <a:lstStyle/>
        <a:p>
          <a:endParaRPr lang="en-US"/>
        </a:p>
      </dgm:t>
    </dgm:pt>
    <dgm:pt modelId="{6452082B-F22D-4669-869C-76866914B54C}">
      <dgm:prSet/>
      <dgm:spPr/>
      <dgm:t>
        <a:bodyPr/>
        <a:lstStyle/>
        <a:p>
          <a:r>
            <a:rPr lang="en-US"/>
            <a:t>Volume </a:t>
          </a:r>
        </a:p>
      </dgm:t>
    </dgm:pt>
    <dgm:pt modelId="{B734FA1F-FED4-4BEA-B1DC-F3EB4DD385E3}" type="parTrans" cxnId="{A98B20E6-D604-4D8F-AF14-66FAB58A1609}">
      <dgm:prSet/>
      <dgm:spPr/>
      <dgm:t>
        <a:bodyPr/>
        <a:lstStyle/>
        <a:p>
          <a:endParaRPr lang="en-US"/>
        </a:p>
      </dgm:t>
    </dgm:pt>
    <dgm:pt modelId="{7B45A60F-46A3-48C6-AD38-213D2012268C}" type="sibTrans" cxnId="{A98B20E6-D604-4D8F-AF14-66FAB58A1609}">
      <dgm:prSet/>
      <dgm:spPr/>
      <dgm:t>
        <a:bodyPr/>
        <a:lstStyle/>
        <a:p>
          <a:endParaRPr lang="en-US"/>
        </a:p>
      </dgm:t>
    </dgm:pt>
    <dgm:pt modelId="{C0A47D01-94E1-4885-9319-D73917C575FA}">
      <dgm:prSet/>
      <dgm:spPr/>
      <dgm:t>
        <a:bodyPr/>
        <a:lstStyle/>
        <a:p>
          <a:r>
            <a:rPr lang="en-US"/>
            <a:t>Tape</a:t>
          </a:r>
        </a:p>
      </dgm:t>
    </dgm:pt>
    <dgm:pt modelId="{218A934B-78A3-4B08-B1E4-8EC9D9E3685B}" type="parTrans" cxnId="{A2FBB402-CAE2-4C54-8AD9-CE5E4DD762FF}">
      <dgm:prSet/>
      <dgm:spPr/>
      <dgm:t>
        <a:bodyPr/>
        <a:lstStyle/>
        <a:p>
          <a:endParaRPr lang="en-US"/>
        </a:p>
      </dgm:t>
    </dgm:pt>
    <dgm:pt modelId="{CE32BB52-2DF6-4F4F-A4AA-3C7436696F13}" type="sibTrans" cxnId="{A2FBB402-CAE2-4C54-8AD9-CE5E4DD762FF}">
      <dgm:prSet/>
      <dgm:spPr/>
      <dgm:t>
        <a:bodyPr/>
        <a:lstStyle/>
        <a:p>
          <a:endParaRPr lang="en-US"/>
        </a:p>
      </dgm:t>
    </dgm:pt>
    <dgm:pt modelId="{71B4D196-001D-4E72-88A4-C1106E535127}">
      <dgm:prSet/>
      <dgm:spPr/>
      <dgm:t>
        <a:bodyPr/>
        <a:lstStyle/>
        <a:p>
          <a:r>
            <a:rPr lang="en-US"/>
            <a:t>File Gateway</a:t>
          </a:r>
        </a:p>
      </dgm:t>
    </dgm:pt>
    <dgm:pt modelId="{F4F0B4AA-76E1-4D84-8D17-BF10D89BAC84}" type="parTrans" cxnId="{ACE63335-7885-47CB-9BDC-5EB0190DEB64}">
      <dgm:prSet/>
      <dgm:spPr/>
      <dgm:t>
        <a:bodyPr/>
        <a:lstStyle/>
        <a:p>
          <a:endParaRPr lang="en-US"/>
        </a:p>
      </dgm:t>
    </dgm:pt>
    <dgm:pt modelId="{0742F55D-925C-44AF-8260-58D1CF98538F}" type="sibTrans" cxnId="{ACE63335-7885-47CB-9BDC-5EB0190DEB64}">
      <dgm:prSet/>
      <dgm:spPr/>
      <dgm:t>
        <a:bodyPr/>
        <a:lstStyle/>
        <a:p>
          <a:endParaRPr lang="en-US"/>
        </a:p>
      </dgm:t>
    </dgm:pt>
    <dgm:pt modelId="{01DC97E1-4396-4915-9177-78CAFC5B2C08}">
      <dgm:prSet/>
      <dgm:spPr/>
      <dgm:t>
        <a:bodyPr/>
        <a:lstStyle/>
        <a:p>
          <a:r>
            <a:rPr lang="en-US"/>
            <a:t>Uses NFS file protocol to fetch files</a:t>
          </a:r>
        </a:p>
      </dgm:t>
    </dgm:pt>
    <dgm:pt modelId="{BB907956-41D0-4219-9715-F08D37A16987}" type="parTrans" cxnId="{3D0E6F5B-1BAA-43CA-9914-FD704E4C91D6}">
      <dgm:prSet/>
      <dgm:spPr/>
      <dgm:t>
        <a:bodyPr/>
        <a:lstStyle/>
        <a:p>
          <a:endParaRPr lang="en-US"/>
        </a:p>
      </dgm:t>
    </dgm:pt>
    <dgm:pt modelId="{504ABE64-A5A9-4662-A22D-E79365D5B636}" type="sibTrans" cxnId="{3D0E6F5B-1BAA-43CA-9914-FD704E4C91D6}">
      <dgm:prSet/>
      <dgm:spPr/>
      <dgm:t>
        <a:bodyPr/>
        <a:lstStyle/>
        <a:p>
          <a:endParaRPr lang="en-US"/>
        </a:p>
      </dgm:t>
    </dgm:pt>
    <dgm:pt modelId="{C5661393-E09F-4ACF-915E-7B3E9FE62CD0}">
      <dgm:prSet/>
      <dgm:spPr/>
      <dgm:t>
        <a:bodyPr/>
        <a:lstStyle/>
        <a:p>
          <a:r>
            <a:rPr lang="en-US"/>
            <a:t>Volume Gateway</a:t>
          </a:r>
        </a:p>
      </dgm:t>
    </dgm:pt>
    <dgm:pt modelId="{AF07026D-093D-46DC-BBF4-543FFAC881D7}" type="parTrans" cxnId="{95C1C8A5-36AC-4D7E-9A46-F21E4D0FD81B}">
      <dgm:prSet/>
      <dgm:spPr/>
      <dgm:t>
        <a:bodyPr/>
        <a:lstStyle/>
        <a:p>
          <a:endParaRPr lang="en-US"/>
        </a:p>
      </dgm:t>
    </dgm:pt>
    <dgm:pt modelId="{3BFCEA81-13E1-486B-B929-B861C6DAB694}" type="sibTrans" cxnId="{95C1C8A5-36AC-4D7E-9A46-F21E4D0FD81B}">
      <dgm:prSet/>
      <dgm:spPr/>
      <dgm:t>
        <a:bodyPr/>
        <a:lstStyle/>
        <a:p>
          <a:endParaRPr lang="en-US"/>
        </a:p>
      </dgm:t>
    </dgm:pt>
    <dgm:pt modelId="{D51123A6-64B8-42B0-BC5F-22419D3ED4F2}">
      <dgm:prSet/>
      <dgm:spPr/>
      <dgm:t>
        <a:bodyPr/>
        <a:lstStyle/>
        <a:p>
          <a:r>
            <a:rPr lang="en-US"/>
            <a:t>Block storage. Provides local iSCSI disk</a:t>
          </a:r>
        </a:p>
      </dgm:t>
    </dgm:pt>
    <dgm:pt modelId="{C266FCBE-1482-4DBC-8E2E-D53873E44637}" type="parTrans" cxnId="{9FC3982F-1DBF-40EB-92D4-39470FD46986}">
      <dgm:prSet/>
      <dgm:spPr/>
      <dgm:t>
        <a:bodyPr/>
        <a:lstStyle/>
        <a:p>
          <a:endParaRPr lang="en-US"/>
        </a:p>
      </dgm:t>
    </dgm:pt>
    <dgm:pt modelId="{8DF364FA-13E5-4978-AF20-3D56FEA91031}" type="sibTrans" cxnId="{9FC3982F-1DBF-40EB-92D4-39470FD46986}">
      <dgm:prSet/>
      <dgm:spPr/>
      <dgm:t>
        <a:bodyPr/>
        <a:lstStyle/>
        <a:p>
          <a:endParaRPr lang="en-US"/>
        </a:p>
      </dgm:t>
    </dgm:pt>
    <dgm:pt modelId="{630223DB-3A34-4085-BF61-F996E0DAC6BC}">
      <dgm:prSet/>
      <dgm:spPr/>
      <dgm:t>
        <a:bodyPr/>
        <a:lstStyle/>
        <a:p>
          <a:r>
            <a:rPr lang="en-US"/>
            <a:t>Virtual Tape Library</a:t>
          </a:r>
        </a:p>
      </dgm:t>
    </dgm:pt>
    <dgm:pt modelId="{04800299-76EB-40D7-B5E1-31179BCFFDCF}" type="parTrans" cxnId="{7470E3CF-0CB3-4CE6-9F64-2D4D1417B567}">
      <dgm:prSet/>
      <dgm:spPr/>
      <dgm:t>
        <a:bodyPr/>
        <a:lstStyle/>
        <a:p>
          <a:endParaRPr lang="en-US"/>
        </a:p>
      </dgm:t>
    </dgm:pt>
    <dgm:pt modelId="{BA0EF6A6-0F08-4A6B-8C8E-E64BDC43F5EF}" type="sibTrans" cxnId="{7470E3CF-0CB3-4CE6-9F64-2D4D1417B567}">
      <dgm:prSet/>
      <dgm:spPr/>
      <dgm:t>
        <a:bodyPr/>
        <a:lstStyle/>
        <a:p>
          <a:endParaRPr lang="en-US"/>
        </a:p>
      </dgm:t>
    </dgm:pt>
    <dgm:pt modelId="{A801A408-8720-4E94-A29F-70FF0AA5A57C}">
      <dgm:prSet/>
      <dgm:spPr/>
      <dgm:t>
        <a:bodyPr/>
        <a:lstStyle/>
        <a:p>
          <a:r>
            <a:rPr lang="en-US"/>
            <a:t>Virtual media changer, Virtual tape etc</a:t>
          </a:r>
        </a:p>
      </dgm:t>
    </dgm:pt>
    <dgm:pt modelId="{2E37E403-8CB4-4C90-A996-C5E59F5BE01F}" type="parTrans" cxnId="{6C152A0B-0202-4596-BD9B-558A83220EDF}">
      <dgm:prSet/>
      <dgm:spPr/>
      <dgm:t>
        <a:bodyPr/>
        <a:lstStyle/>
        <a:p>
          <a:endParaRPr lang="en-US"/>
        </a:p>
      </dgm:t>
    </dgm:pt>
    <dgm:pt modelId="{197406FB-9839-46D7-A298-CEC7D33F38E3}" type="sibTrans" cxnId="{6C152A0B-0202-4596-BD9B-558A83220EDF}">
      <dgm:prSet/>
      <dgm:spPr/>
      <dgm:t>
        <a:bodyPr/>
        <a:lstStyle/>
        <a:p>
          <a:endParaRPr lang="en-US"/>
        </a:p>
      </dgm:t>
    </dgm:pt>
    <dgm:pt modelId="{C252D4CF-49D7-4E85-BC99-962B64560002}" type="pres">
      <dgm:prSet presAssocID="{44835227-3CD1-4152-86AF-DADDA51B48E5}" presName="root" presStyleCnt="0">
        <dgm:presLayoutVars>
          <dgm:dir/>
          <dgm:resizeHandles val="exact"/>
        </dgm:presLayoutVars>
      </dgm:prSet>
      <dgm:spPr/>
    </dgm:pt>
    <dgm:pt modelId="{08DAC56E-E270-4913-AA76-52759A502229}" type="pres">
      <dgm:prSet presAssocID="{32879074-B205-4BCD-B7E0-874B59EFF981}" presName="compNode" presStyleCnt="0"/>
      <dgm:spPr/>
    </dgm:pt>
    <dgm:pt modelId="{5B64B05D-5664-4EEB-911A-2EBB7591BE63}" type="pres">
      <dgm:prSet presAssocID="{32879074-B205-4BCD-B7E0-874B59EFF981}" presName="bgRect" presStyleLbl="bgShp" presStyleIdx="0" presStyleCnt="4"/>
      <dgm:spPr/>
    </dgm:pt>
    <dgm:pt modelId="{E73D611A-C259-45A7-88CD-71C6C3770BFE}" type="pres">
      <dgm:prSet presAssocID="{32879074-B205-4BCD-B7E0-874B59EFF98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89BAC3FB-0BBA-4922-BCD2-8C7D5A69B008}" type="pres">
      <dgm:prSet presAssocID="{32879074-B205-4BCD-B7E0-874B59EFF981}" presName="spaceRect" presStyleCnt="0"/>
      <dgm:spPr/>
    </dgm:pt>
    <dgm:pt modelId="{E2E2FE56-009E-4462-AC72-2743B9B60ADB}" type="pres">
      <dgm:prSet presAssocID="{32879074-B205-4BCD-B7E0-874B59EFF981}" presName="parTx" presStyleLbl="revTx" presStyleIdx="0" presStyleCnt="8">
        <dgm:presLayoutVars>
          <dgm:chMax val="0"/>
          <dgm:chPref val="0"/>
        </dgm:presLayoutVars>
      </dgm:prSet>
      <dgm:spPr/>
    </dgm:pt>
    <dgm:pt modelId="{A026E1B4-78E8-46DA-84E2-442DFE580D98}" type="pres">
      <dgm:prSet presAssocID="{32879074-B205-4BCD-B7E0-874B59EFF981}" presName="desTx" presStyleLbl="revTx" presStyleIdx="1" presStyleCnt="8">
        <dgm:presLayoutVars/>
      </dgm:prSet>
      <dgm:spPr/>
    </dgm:pt>
    <dgm:pt modelId="{F80988B2-899D-428E-8AB7-BC92AEA04C4F}" type="pres">
      <dgm:prSet presAssocID="{8414C7DC-EE81-4DB6-AED9-9C3DAC2AA3A6}" presName="sibTrans" presStyleCnt="0"/>
      <dgm:spPr/>
    </dgm:pt>
    <dgm:pt modelId="{4225871A-DDA9-4DB0-B814-EFFBF2C9C007}" type="pres">
      <dgm:prSet presAssocID="{71B4D196-001D-4E72-88A4-C1106E535127}" presName="compNode" presStyleCnt="0"/>
      <dgm:spPr/>
    </dgm:pt>
    <dgm:pt modelId="{B37C26F1-E25A-4196-AB5B-4ADDB07DD07B}" type="pres">
      <dgm:prSet presAssocID="{71B4D196-001D-4E72-88A4-C1106E535127}" presName="bgRect" presStyleLbl="bgShp" presStyleIdx="1" presStyleCnt="4"/>
      <dgm:spPr/>
    </dgm:pt>
    <dgm:pt modelId="{750ABE1A-5F84-478E-92ED-22A584B816E0}" type="pres">
      <dgm:prSet presAssocID="{71B4D196-001D-4E72-88A4-C1106E53512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25478635-1EAE-4214-96B9-9C71F291F15D}" type="pres">
      <dgm:prSet presAssocID="{71B4D196-001D-4E72-88A4-C1106E535127}" presName="spaceRect" presStyleCnt="0"/>
      <dgm:spPr/>
    </dgm:pt>
    <dgm:pt modelId="{96003C65-B0D5-4CDD-9530-D4049683B791}" type="pres">
      <dgm:prSet presAssocID="{71B4D196-001D-4E72-88A4-C1106E535127}" presName="parTx" presStyleLbl="revTx" presStyleIdx="2" presStyleCnt="8">
        <dgm:presLayoutVars>
          <dgm:chMax val="0"/>
          <dgm:chPref val="0"/>
        </dgm:presLayoutVars>
      </dgm:prSet>
      <dgm:spPr/>
    </dgm:pt>
    <dgm:pt modelId="{5C9C0EB4-9A1E-4E6D-A23B-AA141277BD34}" type="pres">
      <dgm:prSet presAssocID="{71B4D196-001D-4E72-88A4-C1106E535127}" presName="desTx" presStyleLbl="revTx" presStyleIdx="3" presStyleCnt="8">
        <dgm:presLayoutVars/>
      </dgm:prSet>
      <dgm:spPr/>
    </dgm:pt>
    <dgm:pt modelId="{51B649BF-DA19-4CA4-8890-621EA8B0100C}" type="pres">
      <dgm:prSet presAssocID="{0742F55D-925C-44AF-8260-58D1CF98538F}" presName="sibTrans" presStyleCnt="0"/>
      <dgm:spPr/>
    </dgm:pt>
    <dgm:pt modelId="{1A731F52-B3A9-46EB-9BE1-ABF199AE1109}" type="pres">
      <dgm:prSet presAssocID="{C5661393-E09F-4ACF-915E-7B3E9FE62CD0}" presName="compNode" presStyleCnt="0"/>
      <dgm:spPr/>
    </dgm:pt>
    <dgm:pt modelId="{78872BC5-93AF-4FD4-9979-4CD5E8AB4DB3}" type="pres">
      <dgm:prSet presAssocID="{C5661393-E09F-4ACF-915E-7B3E9FE62CD0}" presName="bgRect" presStyleLbl="bgShp" presStyleIdx="2" presStyleCnt="4"/>
      <dgm:spPr/>
    </dgm:pt>
    <dgm:pt modelId="{B6C2F490-D8FB-407A-93E8-F084E3598D5B}" type="pres">
      <dgm:prSet presAssocID="{C5661393-E09F-4ACF-915E-7B3E9FE62CD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C8699E62-DC9C-4E1F-92AB-392CE3FA0A30}" type="pres">
      <dgm:prSet presAssocID="{C5661393-E09F-4ACF-915E-7B3E9FE62CD0}" presName="spaceRect" presStyleCnt="0"/>
      <dgm:spPr/>
    </dgm:pt>
    <dgm:pt modelId="{DED0F698-E6FF-401A-A6FF-7E96C3C0703D}" type="pres">
      <dgm:prSet presAssocID="{C5661393-E09F-4ACF-915E-7B3E9FE62CD0}" presName="parTx" presStyleLbl="revTx" presStyleIdx="4" presStyleCnt="8">
        <dgm:presLayoutVars>
          <dgm:chMax val="0"/>
          <dgm:chPref val="0"/>
        </dgm:presLayoutVars>
      </dgm:prSet>
      <dgm:spPr/>
    </dgm:pt>
    <dgm:pt modelId="{024ECEFE-85B2-4C46-B5D1-FF6D407B8C58}" type="pres">
      <dgm:prSet presAssocID="{C5661393-E09F-4ACF-915E-7B3E9FE62CD0}" presName="desTx" presStyleLbl="revTx" presStyleIdx="5" presStyleCnt="8">
        <dgm:presLayoutVars/>
      </dgm:prSet>
      <dgm:spPr/>
    </dgm:pt>
    <dgm:pt modelId="{BF4DCAE0-38FC-44FE-A9BB-461012243BC4}" type="pres">
      <dgm:prSet presAssocID="{3BFCEA81-13E1-486B-B929-B861C6DAB694}" presName="sibTrans" presStyleCnt="0"/>
      <dgm:spPr/>
    </dgm:pt>
    <dgm:pt modelId="{4244EC98-9955-4A5E-8C98-D0218812932A}" type="pres">
      <dgm:prSet presAssocID="{630223DB-3A34-4085-BF61-F996E0DAC6BC}" presName="compNode" presStyleCnt="0"/>
      <dgm:spPr/>
    </dgm:pt>
    <dgm:pt modelId="{90F899C9-C841-4A1E-9658-AB3CFAB52460}" type="pres">
      <dgm:prSet presAssocID="{630223DB-3A34-4085-BF61-F996E0DAC6BC}" presName="bgRect" presStyleLbl="bgShp" presStyleIdx="3" presStyleCnt="4"/>
      <dgm:spPr/>
    </dgm:pt>
    <dgm:pt modelId="{E0528D3C-0B68-433A-81FA-21CB9340F00D}" type="pres">
      <dgm:prSet presAssocID="{630223DB-3A34-4085-BF61-F996E0DAC6B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aptop"/>
        </a:ext>
      </dgm:extLst>
    </dgm:pt>
    <dgm:pt modelId="{A905DA8C-2722-4D48-AE35-B3B684544E85}" type="pres">
      <dgm:prSet presAssocID="{630223DB-3A34-4085-BF61-F996E0DAC6BC}" presName="spaceRect" presStyleCnt="0"/>
      <dgm:spPr/>
    </dgm:pt>
    <dgm:pt modelId="{3128B5CC-ECDC-4DB3-A498-543B8688F1CD}" type="pres">
      <dgm:prSet presAssocID="{630223DB-3A34-4085-BF61-F996E0DAC6BC}" presName="parTx" presStyleLbl="revTx" presStyleIdx="6" presStyleCnt="8">
        <dgm:presLayoutVars>
          <dgm:chMax val="0"/>
          <dgm:chPref val="0"/>
        </dgm:presLayoutVars>
      </dgm:prSet>
      <dgm:spPr/>
    </dgm:pt>
    <dgm:pt modelId="{47E8DD83-2A68-4057-8892-887EF9A91581}" type="pres">
      <dgm:prSet presAssocID="{630223DB-3A34-4085-BF61-F996E0DAC6BC}" presName="desTx" presStyleLbl="revTx" presStyleIdx="7" presStyleCnt="8">
        <dgm:presLayoutVars/>
      </dgm:prSet>
      <dgm:spPr/>
    </dgm:pt>
  </dgm:ptLst>
  <dgm:cxnLst>
    <dgm:cxn modelId="{A2FBB402-CAE2-4C54-8AD9-CE5E4DD762FF}" srcId="{32879074-B205-4BCD-B7E0-874B59EFF981}" destId="{C0A47D01-94E1-4885-9319-D73917C575FA}" srcOrd="2" destOrd="0" parTransId="{218A934B-78A3-4B08-B1E4-8EC9D9E3685B}" sibTransId="{CE32BB52-2DF6-4F4F-A4AA-3C7436696F13}"/>
    <dgm:cxn modelId="{2A897504-E074-4734-B3AC-14F8A32342D8}" type="presOf" srcId="{01DC97E1-4396-4915-9177-78CAFC5B2C08}" destId="{5C9C0EB4-9A1E-4E6D-A23B-AA141277BD34}" srcOrd="0" destOrd="0" presId="urn:microsoft.com/office/officeart/2018/2/layout/IconVerticalSolidList"/>
    <dgm:cxn modelId="{6C152A0B-0202-4596-BD9B-558A83220EDF}" srcId="{630223DB-3A34-4085-BF61-F996E0DAC6BC}" destId="{A801A408-8720-4E94-A29F-70FF0AA5A57C}" srcOrd="0" destOrd="0" parTransId="{2E37E403-8CB4-4C90-A996-C5E59F5BE01F}" sibTransId="{197406FB-9839-46D7-A298-CEC7D33F38E3}"/>
    <dgm:cxn modelId="{16A56812-6175-4455-9152-C73475196858}" type="presOf" srcId="{630223DB-3A34-4085-BF61-F996E0DAC6BC}" destId="{3128B5CC-ECDC-4DB3-A498-543B8688F1CD}" srcOrd="0" destOrd="0" presId="urn:microsoft.com/office/officeart/2018/2/layout/IconVerticalSolidList"/>
    <dgm:cxn modelId="{8A249C26-7991-46BB-B603-C92565663832}" type="presOf" srcId="{C0A47D01-94E1-4885-9319-D73917C575FA}" destId="{A026E1B4-78E8-46DA-84E2-442DFE580D98}" srcOrd="0" destOrd="2" presId="urn:microsoft.com/office/officeart/2018/2/layout/IconVerticalSolidList"/>
    <dgm:cxn modelId="{9FC3982F-1DBF-40EB-92D4-39470FD46986}" srcId="{C5661393-E09F-4ACF-915E-7B3E9FE62CD0}" destId="{D51123A6-64B8-42B0-BC5F-22419D3ED4F2}" srcOrd="0" destOrd="0" parTransId="{C266FCBE-1482-4DBC-8E2E-D53873E44637}" sibTransId="{8DF364FA-13E5-4978-AF20-3D56FEA91031}"/>
    <dgm:cxn modelId="{ACE63335-7885-47CB-9BDC-5EB0190DEB64}" srcId="{44835227-3CD1-4152-86AF-DADDA51B48E5}" destId="{71B4D196-001D-4E72-88A4-C1106E535127}" srcOrd="1" destOrd="0" parTransId="{F4F0B4AA-76E1-4D84-8D17-BF10D89BAC84}" sibTransId="{0742F55D-925C-44AF-8260-58D1CF98538F}"/>
    <dgm:cxn modelId="{3D0E6F5B-1BAA-43CA-9914-FD704E4C91D6}" srcId="{71B4D196-001D-4E72-88A4-C1106E535127}" destId="{01DC97E1-4396-4915-9177-78CAFC5B2C08}" srcOrd="0" destOrd="0" parTransId="{BB907956-41D0-4219-9715-F08D37A16987}" sibTransId="{504ABE64-A5A9-4662-A22D-E79365D5B636}"/>
    <dgm:cxn modelId="{71137B46-873C-4179-B0C3-7F6A5D22021B}" srcId="{32879074-B205-4BCD-B7E0-874B59EFF981}" destId="{689AF348-6B1C-4A2B-B8D1-7A2BDE2D6B11}" srcOrd="0" destOrd="0" parTransId="{06454010-7BB2-40A5-BCA3-62B06AA9A33F}" sibTransId="{A615835C-8EB7-45D2-9B23-26243E5C548F}"/>
    <dgm:cxn modelId="{20F35A48-A2A3-48EE-B40F-2D24B9512E00}" type="presOf" srcId="{71B4D196-001D-4E72-88A4-C1106E535127}" destId="{96003C65-B0D5-4CDD-9530-D4049683B791}" srcOrd="0" destOrd="0" presId="urn:microsoft.com/office/officeart/2018/2/layout/IconVerticalSolidList"/>
    <dgm:cxn modelId="{9628FD48-979D-4229-ADCE-D09FB2417322}" type="presOf" srcId="{689AF348-6B1C-4A2B-B8D1-7A2BDE2D6B11}" destId="{A026E1B4-78E8-46DA-84E2-442DFE580D98}" srcOrd="0" destOrd="0" presId="urn:microsoft.com/office/officeart/2018/2/layout/IconVerticalSolidList"/>
    <dgm:cxn modelId="{B70B524C-902C-468F-B079-347FCA19DA9D}" type="presOf" srcId="{D51123A6-64B8-42B0-BC5F-22419D3ED4F2}" destId="{024ECEFE-85B2-4C46-B5D1-FF6D407B8C58}" srcOrd="0" destOrd="0" presId="urn:microsoft.com/office/officeart/2018/2/layout/IconVerticalSolidList"/>
    <dgm:cxn modelId="{5AB46F75-8ACF-41DB-B3CE-7DD2AA94DF01}" type="presOf" srcId="{6452082B-F22D-4669-869C-76866914B54C}" destId="{A026E1B4-78E8-46DA-84E2-442DFE580D98}" srcOrd="0" destOrd="1" presId="urn:microsoft.com/office/officeart/2018/2/layout/IconVerticalSolidList"/>
    <dgm:cxn modelId="{D170AD98-9B34-4CDC-9EC3-9E161D8E5694}" srcId="{44835227-3CD1-4152-86AF-DADDA51B48E5}" destId="{32879074-B205-4BCD-B7E0-874B59EFF981}" srcOrd="0" destOrd="0" parTransId="{926B955C-9A03-4152-9589-97F0527EE362}" sibTransId="{8414C7DC-EE81-4DB6-AED9-9C3DAC2AA3A6}"/>
    <dgm:cxn modelId="{EB3BBE9E-4F74-4430-977F-8C87AE3D4787}" type="presOf" srcId="{32879074-B205-4BCD-B7E0-874B59EFF981}" destId="{E2E2FE56-009E-4462-AC72-2743B9B60ADB}" srcOrd="0" destOrd="0" presId="urn:microsoft.com/office/officeart/2018/2/layout/IconVerticalSolidList"/>
    <dgm:cxn modelId="{95C1C8A5-36AC-4D7E-9A46-F21E4D0FD81B}" srcId="{44835227-3CD1-4152-86AF-DADDA51B48E5}" destId="{C5661393-E09F-4ACF-915E-7B3E9FE62CD0}" srcOrd="2" destOrd="0" parTransId="{AF07026D-093D-46DC-BBF4-543FFAC881D7}" sibTransId="{3BFCEA81-13E1-486B-B929-B861C6DAB694}"/>
    <dgm:cxn modelId="{564890AC-9567-4A76-AB48-A7A5BA38617A}" type="presOf" srcId="{C5661393-E09F-4ACF-915E-7B3E9FE62CD0}" destId="{DED0F698-E6FF-401A-A6FF-7E96C3C0703D}" srcOrd="0" destOrd="0" presId="urn:microsoft.com/office/officeart/2018/2/layout/IconVerticalSolidList"/>
    <dgm:cxn modelId="{8DF0FCCC-9807-4779-B0B6-45C97431AC14}" type="presOf" srcId="{A801A408-8720-4E94-A29F-70FF0AA5A57C}" destId="{47E8DD83-2A68-4057-8892-887EF9A91581}" srcOrd="0" destOrd="0" presId="urn:microsoft.com/office/officeart/2018/2/layout/IconVerticalSolidList"/>
    <dgm:cxn modelId="{7470E3CF-0CB3-4CE6-9F64-2D4D1417B567}" srcId="{44835227-3CD1-4152-86AF-DADDA51B48E5}" destId="{630223DB-3A34-4085-BF61-F996E0DAC6BC}" srcOrd="3" destOrd="0" parTransId="{04800299-76EB-40D7-B5E1-31179BCFFDCF}" sibTransId="{BA0EF6A6-0F08-4A6B-8C8E-E64BDC43F5EF}"/>
    <dgm:cxn modelId="{A98B20E6-D604-4D8F-AF14-66FAB58A1609}" srcId="{32879074-B205-4BCD-B7E0-874B59EFF981}" destId="{6452082B-F22D-4669-869C-76866914B54C}" srcOrd="1" destOrd="0" parTransId="{B734FA1F-FED4-4BEA-B1DC-F3EB4DD385E3}" sibTransId="{7B45A60F-46A3-48C6-AD38-213D2012268C}"/>
    <dgm:cxn modelId="{4B015DF3-0FA4-4B64-9EBA-B12BA065302D}" type="presOf" srcId="{44835227-3CD1-4152-86AF-DADDA51B48E5}" destId="{C252D4CF-49D7-4E85-BC99-962B64560002}" srcOrd="0" destOrd="0" presId="urn:microsoft.com/office/officeart/2018/2/layout/IconVerticalSolidList"/>
    <dgm:cxn modelId="{22117936-BF4C-4195-80BD-77A7D89DD246}" type="presParOf" srcId="{C252D4CF-49D7-4E85-BC99-962B64560002}" destId="{08DAC56E-E270-4913-AA76-52759A502229}" srcOrd="0" destOrd="0" presId="urn:microsoft.com/office/officeart/2018/2/layout/IconVerticalSolidList"/>
    <dgm:cxn modelId="{1BC993BB-CBED-462C-A1C6-7FC14029B7A5}" type="presParOf" srcId="{08DAC56E-E270-4913-AA76-52759A502229}" destId="{5B64B05D-5664-4EEB-911A-2EBB7591BE63}" srcOrd="0" destOrd="0" presId="urn:microsoft.com/office/officeart/2018/2/layout/IconVerticalSolidList"/>
    <dgm:cxn modelId="{9BDFAD8F-7800-43DA-8C36-1E0011A87DD7}" type="presParOf" srcId="{08DAC56E-E270-4913-AA76-52759A502229}" destId="{E73D611A-C259-45A7-88CD-71C6C3770BFE}" srcOrd="1" destOrd="0" presId="urn:microsoft.com/office/officeart/2018/2/layout/IconVerticalSolidList"/>
    <dgm:cxn modelId="{0AC23950-10DA-46E5-AF09-582D140D7892}" type="presParOf" srcId="{08DAC56E-E270-4913-AA76-52759A502229}" destId="{89BAC3FB-0BBA-4922-BCD2-8C7D5A69B008}" srcOrd="2" destOrd="0" presId="urn:microsoft.com/office/officeart/2018/2/layout/IconVerticalSolidList"/>
    <dgm:cxn modelId="{2E97CF7D-FA79-4E8F-B576-B76A68F78B55}" type="presParOf" srcId="{08DAC56E-E270-4913-AA76-52759A502229}" destId="{E2E2FE56-009E-4462-AC72-2743B9B60ADB}" srcOrd="3" destOrd="0" presId="urn:microsoft.com/office/officeart/2018/2/layout/IconVerticalSolidList"/>
    <dgm:cxn modelId="{194A1044-8962-4DEB-8E93-725ACA965968}" type="presParOf" srcId="{08DAC56E-E270-4913-AA76-52759A502229}" destId="{A026E1B4-78E8-46DA-84E2-442DFE580D98}" srcOrd="4" destOrd="0" presId="urn:microsoft.com/office/officeart/2018/2/layout/IconVerticalSolidList"/>
    <dgm:cxn modelId="{F230DD23-8F01-4494-A7CD-9B13CF55AEB7}" type="presParOf" srcId="{C252D4CF-49D7-4E85-BC99-962B64560002}" destId="{F80988B2-899D-428E-8AB7-BC92AEA04C4F}" srcOrd="1" destOrd="0" presId="urn:microsoft.com/office/officeart/2018/2/layout/IconVerticalSolidList"/>
    <dgm:cxn modelId="{0FB6E5AD-9977-4F22-8166-0EF35764C8A1}" type="presParOf" srcId="{C252D4CF-49D7-4E85-BC99-962B64560002}" destId="{4225871A-DDA9-4DB0-B814-EFFBF2C9C007}" srcOrd="2" destOrd="0" presId="urn:microsoft.com/office/officeart/2018/2/layout/IconVerticalSolidList"/>
    <dgm:cxn modelId="{8B84BB80-9C88-4959-B410-DE3B63552E8A}" type="presParOf" srcId="{4225871A-DDA9-4DB0-B814-EFFBF2C9C007}" destId="{B37C26F1-E25A-4196-AB5B-4ADDB07DD07B}" srcOrd="0" destOrd="0" presId="urn:microsoft.com/office/officeart/2018/2/layout/IconVerticalSolidList"/>
    <dgm:cxn modelId="{2C6F5351-DCFE-45D7-8235-1C76D91F247D}" type="presParOf" srcId="{4225871A-DDA9-4DB0-B814-EFFBF2C9C007}" destId="{750ABE1A-5F84-478E-92ED-22A584B816E0}" srcOrd="1" destOrd="0" presId="urn:microsoft.com/office/officeart/2018/2/layout/IconVerticalSolidList"/>
    <dgm:cxn modelId="{BBE03826-6667-43A9-B8DA-0E463249859B}" type="presParOf" srcId="{4225871A-DDA9-4DB0-B814-EFFBF2C9C007}" destId="{25478635-1EAE-4214-96B9-9C71F291F15D}" srcOrd="2" destOrd="0" presId="urn:microsoft.com/office/officeart/2018/2/layout/IconVerticalSolidList"/>
    <dgm:cxn modelId="{3F884851-D2DB-4436-8F3D-9A742F518257}" type="presParOf" srcId="{4225871A-DDA9-4DB0-B814-EFFBF2C9C007}" destId="{96003C65-B0D5-4CDD-9530-D4049683B791}" srcOrd="3" destOrd="0" presId="urn:microsoft.com/office/officeart/2018/2/layout/IconVerticalSolidList"/>
    <dgm:cxn modelId="{40A79048-3322-48B0-A320-7F3864FA0F36}" type="presParOf" srcId="{4225871A-DDA9-4DB0-B814-EFFBF2C9C007}" destId="{5C9C0EB4-9A1E-4E6D-A23B-AA141277BD34}" srcOrd="4" destOrd="0" presId="urn:microsoft.com/office/officeart/2018/2/layout/IconVerticalSolidList"/>
    <dgm:cxn modelId="{DB71D71B-4DF9-4B81-A583-6F3FDFABF1EA}" type="presParOf" srcId="{C252D4CF-49D7-4E85-BC99-962B64560002}" destId="{51B649BF-DA19-4CA4-8890-621EA8B0100C}" srcOrd="3" destOrd="0" presId="urn:microsoft.com/office/officeart/2018/2/layout/IconVerticalSolidList"/>
    <dgm:cxn modelId="{7DB3F161-F0C0-49EF-B988-550946CE9994}" type="presParOf" srcId="{C252D4CF-49D7-4E85-BC99-962B64560002}" destId="{1A731F52-B3A9-46EB-9BE1-ABF199AE1109}" srcOrd="4" destOrd="0" presId="urn:microsoft.com/office/officeart/2018/2/layout/IconVerticalSolidList"/>
    <dgm:cxn modelId="{F0C4C55E-4EEE-4AB5-BA34-BEE3CED5661A}" type="presParOf" srcId="{1A731F52-B3A9-46EB-9BE1-ABF199AE1109}" destId="{78872BC5-93AF-4FD4-9979-4CD5E8AB4DB3}" srcOrd="0" destOrd="0" presId="urn:microsoft.com/office/officeart/2018/2/layout/IconVerticalSolidList"/>
    <dgm:cxn modelId="{27CDDCFE-2D41-4AB6-B833-247B58099DD2}" type="presParOf" srcId="{1A731F52-B3A9-46EB-9BE1-ABF199AE1109}" destId="{B6C2F490-D8FB-407A-93E8-F084E3598D5B}" srcOrd="1" destOrd="0" presId="urn:microsoft.com/office/officeart/2018/2/layout/IconVerticalSolidList"/>
    <dgm:cxn modelId="{46089B20-1E9F-4B48-91EC-28963F35176D}" type="presParOf" srcId="{1A731F52-B3A9-46EB-9BE1-ABF199AE1109}" destId="{C8699E62-DC9C-4E1F-92AB-392CE3FA0A30}" srcOrd="2" destOrd="0" presId="urn:microsoft.com/office/officeart/2018/2/layout/IconVerticalSolidList"/>
    <dgm:cxn modelId="{4C67CA89-19D9-414D-B49F-9CAA43ACCCCE}" type="presParOf" srcId="{1A731F52-B3A9-46EB-9BE1-ABF199AE1109}" destId="{DED0F698-E6FF-401A-A6FF-7E96C3C0703D}" srcOrd="3" destOrd="0" presId="urn:microsoft.com/office/officeart/2018/2/layout/IconVerticalSolidList"/>
    <dgm:cxn modelId="{D93A4674-831D-43A1-8118-047881EA6A10}" type="presParOf" srcId="{1A731F52-B3A9-46EB-9BE1-ABF199AE1109}" destId="{024ECEFE-85B2-4C46-B5D1-FF6D407B8C58}" srcOrd="4" destOrd="0" presId="urn:microsoft.com/office/officeart/2018/2/layout/IconVerticalSolidList"/>
    <dgm:cxn modelId="{B7EA791E-A7F7-4843-93DF-3BDBAB7E18AE}" type="presParOf" srcId="{C252D4CF-49D7-4E85-BC99-962B64560002}" destId="{BF4DCAE0-38FC-44FE-A9BB-461012243BC4}" srcOrd="5" destOrd="0" presId="urn:microsoft.com/office/officeart/2018/2/layout/IconVerticalSolidList"/>
    <dgm:cxn modelId="{898CA1D4-05E2-4938-A0DF-285BCF6AFACB}" type="presParOf" srcId="{C252D4CF-49D7-4E85-BC99-962B64560002}" destId="{4244EC98-9955-4A5E-8C98-D0218812932A}" srcOrd="6" destOrd="0" presId="urn:microsoft.com/office/officeart/2018/2/layout/IconVerticalSolidList"/>
    <dgm:cxn modelId="{08DBEFC1-08EC-4307-8CE2-65D64D413F1E}" type="presParOf" srcId="{4244EC98-9955-4A5E-8C98-D0218812932A}" destId="{90F899C9-C841-4A1E-9658-AB3CFAB52460}" srcOrd="0" destOrd="0" presId="urn:microsoft.com/office/officeart/2018/2/layout/IconVerticalSolidList"/>
    <dgm:cxn modelId="{133DB5FD-EA5A-467D-8802-706A2A7FCE2B}" type="presParOf" srcId="{4244EC98-9955-4A5E-8C98-D0218812932A}" destId="{E0528D3C-0B68-433A-81FA-21CB9340F00D}" srcOrd="1" destOrd="0" presId="urn:microsoft.com/office/officeart/2018/2/layout/IconVerticalSolidList"/>
    <dgm:cxn modelId="{B6AB49DA-D5E7-4604-A2AA-9499773CF796}" type="presParOf" srcId="{4244EC98-9955-4A5E-8C98-D0218812932A}" destId="{A905DA8C-2722-4D48-AE35-B3B684544E85}" srcOrd="2" destOrd="0" presId="urn:microsoft.com/office/officeart/2018/2/layout/IconVerticalSolidList"/>
    <dgm:cxn modelId="{9C486A88-448C-41F8-911A-242A6F5D0C61}" type="presParOf" srcId="{4244EC98-9955-4A5E-8C98-D0218812932A}" destId="{3128B5CC-ECDC-4DB3-A498-543B8688F1CD}" srcOrd="3" destOrd="0" presId="urn:microsoft.com/office/officeart/2018/2/layout/IconVerticalSolidList"/>
    <dgm:cxn modelId="{7A697175-EF4D-46AE-B381-50C250AF428B}" type="presParOf" srcId="{4244EC98-9955-4A5E-8C98-D0218812932A}" destId="{47E8DD83-2A68-4057-8892-887EF9A91581}" srcOrd="4"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45CD2C-24BB-41D4-886B-5C8D9C964A9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EF957E4-B85F-42B4-A1C9-5DCC705130FF}">
      <dgm:prSet/>
      <dgm:spPr/>
      <dgm:t>
        <a:bodyPr/>
        <a:lstStyle/>
        <a:p>
          <a:r>
            <a:rPr lang="en-US"/>
            <a:t>Download virtual image for file storage gateway</a:t>
          </a:r>
        </a:p>
      </dgm:t>
    </dgm:pt>
    <dgm:pt modelId="{1AC1A9FD-3549-4561-B499-2DF3F2E57D47}" type="parTrans" cxnId="{DA53883F-F86D-4440-834E-A969E06CBE4D}">
      <dgm:prSet/>
      <dgm:spPr/>
      <dgm:t>
        <a:bodyPr/>
        <a:lstStyle/>
        <a:p>
          <a:endParaRPr lang="en-US"/>
        </a:p>
      </dgm:t>
    </dgm:pt>
    <dgm:pt modelId="{00ADC4E4-29DD-4B3C-97DE-58086EF023D1}" type="sibTrans" cxnId="{DA53883F-F86D-4440-834E-A969E06CBE4D}">
      <dgm:prSet/>
      <dgm:spPr/>
      <dgm:t>
        <a:bodyPr/>
        <a:lstStyle/>
        <a:p>
          <a:endParaRPr lang="en-US"/>
        </a:p>
      </dgm:t>
    </dgm:pt>
    <dgm:pt modelId="{E5F3563A-5C70-4622-B60B-1CAC64A91396}">
      <dgm:prSet/>
      <dgm:spPr/>
      <dgm:t>
        <a:bodyPr/>
        <a:lstStyle/>
        <a:p>
          <a:r>
            <a:rPr lang="en-US"/>
            <a:t>Activate the file storage gateway</a:t>
          </a:r>
        </a:p>
      </dgm:t>
    </dgm:pt>
    <dgm:pt modelId="{214FE97D-E67E-432E-ACE4-9438D09BB189}" type="parTrans" cxnId="{7705B91D-89A4-4FF8-9E97-67B3209CC56A}">
      <dgm:prSet/>
      <dgm:spPr/>
      <dgm:t>
        <a:bodyPr/>
        <a:lstStyle/>
        <a:p>
          <a:endParaRPr lang="en-US"/>
        </a:p>
      </dgm:t>
    </dgm:pt>
    <dgm:pt modelId="{BA2F0214-C0B3-487D-940F-4E808D62336C}" type="sibTrans" cxnId="{7705B91D-89A4-4FF8-9E97-67B3209CC56A}">
      <dgm:prSet/>
      <dgm:spPr/>
      <dgm:t>
        <a:bodyPr/>
        <a:lstStyle/>
        <a:p>
          <a:endParaRPr lang="en-US"/>
        </a:p>
      </dgm:t>
    </dgm:pt>
    <dgm:pt modelId="{7113ED7D-ACD0-4830-808A-88BDF2C93329}">
      <dgm:prSet/>
      <dgm:spPr/>
      <dgm:t>
        <a:bodyPr/>
        <a:lstStyle/>
        <a:p>
          <a:r>
            <a:rPr lang="en-US"/>
            <a:t>Expose the S3 buckets which must be accessed as filesystem</a:t>
          </a:r>
        </a:p>
      </dgm:t>
    </dgm:pt>
    <dgm:pt modelId="{1E10F184-2678-47D0-BD70-DBC77EF26BDA}" type="parTrans" cxnId="{34C7A82A-15BF-4DA7-ACD5-0C8794D1074C}">
      <dgm:prSet/>
      <dgm:spPr/>
      <dgm:t>
        <a:bodyPr/>
        <a:lstStyle/>
        <a:p>
          <a:endParaRPr lang="en-US"/>
        </a:p>
      </dgm:t>
    </dgm:pt>
    <dgm:pt modelId="{0E9B8E2B-D507-4136-AE17-AC88991B7F75}" type="sibTrans" cxnId="{34C7A82A-15BF-4DA7-ACD5-0C8794D1074C}">
      <dgm:prSet/>
      <dgm:spPr/>
      <dgm:t>
        <a:bodyPr/>
        <a:lstStyle/>
        <a:p>
          <a:endParaRPr lang="en-US"/>
        </a:p>
      </dgm:t>
    </dgm:pt>
    <dgm:pt modelId="{83605235-9886-45A5-BE79-05F7005EAD00}">
      <dgm:prSet/>
      <dgm:spPr/>
      <dgm:t>
        <a:bodyPr/>
        <a:lstStyle/>
        <a:p>
          <a:r>
            <a:rPr lang="en-US"/>
            <a:t>User sees a filesystem while gateway writes files asynchronously to S3</a:t>
          </a:r>
        </a:p>
      </dgm:t>
    </dgm:pt>
    <dgm:pt modelId="{2FE61D42-320E-4A79-82DE-E138D3CFED83}" type="parTrans" cxnId="{FCE3727C-440E-4563-ABFB-8287DA3DFCD1}">
      <dgm:prSet/>
      <dgm:spPr/>
      <dgm:t>
        <a:bodyPr/>
        <a:lstStyle/>
        <a:p>
          <a:endParaRPr lang="en-US"/>
        </a:p>
      </dgm:t>
    </dgm:pt>
    <dgm:pt modelId="{915B71CC-EA25-4973-A6D9-BA2EC125995D}" type="sibTrans" cxnId="{FCE3727C-440E-4563-ABFB-8287DA3DFCD1}">
      <dgm:prSet/>
      <dgm:spPr/>
      <dgm:t>
        <a:bodyPr/>
        <a:lstStyle/>
        <a:p>
          <a:endParaRPr lang="en-US"/>
        </a:p>
      </dgm:t>
    </dgm:pt>
    <dgm:pt modelId="{0D7AAB16-6FD1-402D-ADC2-9E1AF39F498E}" type="pres">
      <dgm:prSet presAssocID="{6E45CD2C-24BB-41D4-886B-5C8D9C964A9B}" presName="root" presStyleCnt="0">
        <dgm:presLayoutVars>
          <dgm:dir/>
          <dgm:resizeHandles val="exact"/>
        </dgm:presLayoutVars>
      </dgm:prSet>
      <dgm:spPr/>
    </dgm:pt>
    <dgm:pt modelId="{354E70B9-4A97-4ACE-ADCC-65FCF978A02C}" type="pres">
      <dgm:prSet presAssocID="{1EF957E4-B85F-42B4-A1C9-5DCC705130FF}" presName="compNode" presStyleCnt="0"/>
      <dgm:spPr/>
    </dgm:pt>
    <dgm:pt modelId="{832886E0-04F0-451C-80C7-BF34066CECB1}" type="pres">
      <dgm:prSet presAssocID="{1EF957E4-B85F-42B4-A1C9-5DCC705130FF}" presName="bgRect" presStyleLbl="bgShp" presStyleIdx="0" presStyleCnt="4"/>
      <dgm:spPr/>
    </dgm:pt>
    <dgm:pt modelId="{BD397B21-8B8A-4FB6-8C2B-6664173DCC7E}" type="pres">
      <dgm:prSet presAssocID="{1EF957E4-B85F-42B4-A1C9-5DCC705130F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wnload from cloud"/>
        </a:ext>
      </dgm:extLst>
    </dgm:pt>
    <dgm:pt modelId="{1404D10F-5798-4E6A-A56D-5C428D6ABC97}" type="pres">
      <dgm:prSet presAssocID="{1EF957E4-B85F-42B4-A1C9-5DCC705130FF}" presName="spaceRect" presStyleCnt="0"/>
      <dgm:spPr/>
    </dgm:pt>
    <dgm:pt modelId="{A621D509-D105-42D8-94B5-5192F7D093BA}" type="pres">
      <dgm:prSet presAssocID="{1EF957E4-B85F-42B4-A1C9-5DCC705130FF}" presName="parTx" presStyleLbl="revTx" presStyleIdx="0" presStyleCnt="4">
        <dgm:presLayoutVars>
          <dgm:chMax val="0"/>
          <dgm:chPref val="0"/>
        </dgm:presLayoutVars>
      </dgm:prSet>
      <dgm:spPr/>
    </dgm:pt>
    <dgm:pt modelId="{939CFC34-58ED-4FDA-89AC-C5FF4736ADBC}" type="pres">
      <dgm:prSet presAssocID="{00ADC4E4-29DD-4B3C-97DE-58086EF023D1}" presName="sibTrans" presStyleCnt="0"/>
      <dgm:spPr/>
    </dgm:pt>
    <dgm:pt modelId="{627E5EDF-E0D3-4F93-A19F-694B44724E75}" type="pres">
      <dgm:prSet presAssocID="{E5F3563A-5C70-4622-B60B-1CAC64A91396}" presName="compNode" presStyleCnt="0"/>
      <dgm:spPr/>
    </dgm:pt>
    <dgm:pt modelId="{F3E427C8-18A1-4783-A5C6-B03B34748F87}" type="pres">
      <dgm:prSet presAssocID="{E5F3563A-5C70-4622-B60B-1CAC64A91396}" presName="bgRect" presStyleLbl="bgShp" presStyleIdx="1" presStyleCnt="4"/>
      <dgm:spPr/>
    </dgm:pt>
    <dgm:pt modelId="{43079F45-AF5D-4E07-936D-A7852E895FEF}" type="pres">
      <dgm:prSet presAssocID="{E5F3563A-5C70-4622-B60B-1CAC64A9139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2AE8214D-240C-43A0-9CFB-778DB103BD0A}" type="pres">
      <dgm:prSet presAssocID="{E5F3563A-5C70-4622-B60B-1CAC64A91396}" presName="spaceRect" presStyleCnt="0"/>
      <dgm:spPr/>
    </dgm:pt>
    <dgm:pt modelId="{67FADA7E-9C35-4191-B74D-92424FB91E79}" type="pres">
      <dgm:prSet presAssocID="{E5F3563A-5C70-4622-B60B-1CAC64A91396}" presName="parTx" presStyleLbl="revTx" presStyleIdx="1" presStyleCnt="4">
        <dgm:presLayoutVars>
          <dgm:chMax val="0"/>
          <dgm:chPref val="0"/>
        </dgm:presLayoutVars>
      </dgm:prSet>
      <dgm:spPr/>
    </dgm:pt>
    <dgm:pt modelId="{8689C176-1A8F-4B2B-BD3D-1D3831DCDF74}" type="pres">
      <dgm:prSet presAssocID="{BA2F0214-C0B3-487D-940F-4E808D62336C}" presName="sibTrans" presStyleCnt="0"/>
      <dgm:spPr/>
    </dgm:pt>
    <dgm:pt modelId="{CD7CBF8C-EBD5-4521-ABCC-6E9B3AF8E2C6}" type="pres">
      <dgm:prSet presAssocID="{7113ED7D-ACD0-4830-808A-88BDF2C93329}" presName="compNode" presStyleCnt="0"/>
      <dgm:spPr/>
    </dgm:pt>
    <dgm:pt modelId="{7129F44A-DFDF-4FF4-A479-140F33B4B707}" type="pres">
      <dgm:prSet presAssocID="{7113ED7D-ACD0-4830-808A-88BDF2C93329}" presName="bgRect" presStyleLbl="bgShp" presStyleIdx="2" presStyleCnt="4"/>
      <dgm:spPr/>
    </dgm:pt>
    <dgm:pt modelId="{BADAF3A5-D4CA-417A-8534-5D7228637AC0}" type="pres">
      <dgm:prSet presAssocID="{7113ED7D-ACD0-4830-808A-88BDF2C9332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42206FE7-B465-4515-8AD4-8F5E497C7640}" type="pres">
      <dgm:prSet presAssocID="{7113ED7D-ACD0-4830-808A-88BDF2C93329}" presName="spaceRect" presStyleCnt="0"/>
      <dgm:spPr/>
    </dgm:pt>
    <dgm:pt modelId="{7A647A09-8E77-4B8D-8EAC-F2F197063C84}" type="pres">
      <dgm:prSet presAssocID="{7113ED7D-ACD0-4830-808A-88BDF2C93329}" presName="parTx" presStyleLbl="revTx" presStyleIdx="2" presStyleCnt="4">
        <dgm:presLayoutVars>
          <dgm:chMax val="0"/>
          <dgm:chPref val="0"/>
        </dgm:presLayoutVars>
      </dgm:prSet>
      <dgm:spPr/>
    </dgm:pt>
    <dgm:pt modelId="{5E1AFD6D-FF27-41C3-AB54-507D4B6C98A3}" type="pres">
      <dgm:prSet presAssocID="{0E9B8E2B-D507-4136-AE17-AC88991B7F75}" presName="sibTrans" presStyleCnt="0"/>
      <dgm:spPr/>
    </dgm:pt>
    <dgm:pt modelId="{E7CE5183-7824-4D98-8AAC-3B903F925402}" type="pres">
      <dgm:prSet presAssocID="{83605235-9886-45A5-BE79-05F7005EAD00}" presName="compNode" presStyleCnt="0"/>
      <dgm:spPr/>
    </dgm:pt>
    <dgm:pt modelId="{6C67A4EB-9B64-4AB8-971D-EB55183DCA0C}" type="pres">
      <dgm:prSet presAssocID="{83605235-9886-45A5-BE79-05F7005EAD00}" presName="bgRect" presStyleLbl="bgShp" presStyleIdx="3" presStyleCnt="4"/>
      <dgm:spPr/>
    </dgm:pt>
    <dgm:pt modelId="{D61B1ECF-A17A-4020-B50D-15AC9F01F44C}" type="pres">
      <dgm:prSet presAssocID="{83605235-9886-45A5-BE79-05F7005EAD0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1A7EC2FC-3984-4D1B-ACEA-0A41ABAE74C4}" type="pres">
      <dgm:prSet presAssocID="{83605235-9886-45A5-BE79-05F7005EAD00}" presName="spaceRect" presStyleCnt="0"/>
      <dgm:spPr/>
    </dgm:pt>
    <dgm:pt modelId="{5238BFE7-87B0-4850-A723-170A2455E467}" type="pres">
      <dgm:prSet presAssocID="{83605235-9886-45A5-BE79-05F7005EAD00}" presName="parTx" presStyleLbl="revTx" presStyleIdx="3" presStyleCnt="4">
        <dgm:presLayoutVars>
          <dgm:chMax val="0"/>
          <dgm:chPref val="0"/>
        </dgm:presLayoutVars>
      </dgm:prSet>
      <dgm:spPr/>
    </dgm:pt>
  </dgm:ptLst>
  <dgm:cxnLst>
    <dgm:cxn modelId="{88481502-81AF-4E33-A1FB-82D4D6ADDD17}" type="presOf" srcId="{83605235-9886-45A5-BE79-05F7005EAD00}" destId="{5238BFE7-87B0-4850-A723-170A2455E467}" srcOrd="0" destOrd="0" presId="urn:microsoft.com/office/officeart/2018/2/layout/IconVerticalSolidList"/>
    <dgm:cxn modelId="{7705B91D-89A4-4FF8-9E97-67B3209CC56A}" srcId="{6E45CD2C-24BB-41D4-886B-5C8D9C964A9B}" destId="{E5F3563A-5C70-4622-B60B-1CAC64A91396}" srcOrd="1" destOrd="0" parTransId="{214FE97D-E67E-432E-ACE4-9438D09BB189}" sibTransId="{BA2F0214-C0B3-487D-940F-4E808D62336C}"/>
    <dgm:cxn modelId="{34C7A82A-15BF-4DA7-ACD5-0C8794D1074C}" srcId="{6E45CD2C-24BB-41D4-886B-5C8D9C964A9B}" destId="{7113ED7D-ACD0-4830-808A-88BDF2C93329}" srcOrd="2" destOrd="0" parTransId="{1E10F184-2678-47D0-BD70-DBC77EF26BDA}" sibTransId="{0E9B8E2B-D507-4136-AE17-AC88991B7F75}"/>
    <dgm:cxn modelId="{DA53883F-F86D-4440-834E-A969E06CBE4D}" srcId="{6E45CD2C-24BB-41D4-886B-5C8D9C964A9B}" destId="{1EF957E4-B85F-42B4-A1C9-5DCC705130FF}" srcOrd="0" destOrd="0" parTransId="{1AC1A9FD-3549-4561-B499-2DF3F2E57D47}" sibTransId="{00ADC4E4-29DD-4B3C-97DE-58086EF023D1}"/>
    <dgm:cxn modelId="{F6184970-0CB8-49E1-8C79-2787E9FF068A}" type="presOf" srcId="{6E45CD2C-24BB-41D4-886B-5C8D9C964A9B}" destId="{0D7AAB16-6FD1-402D-ADC2-9E1AF39F498E}" srcOrd="0" destOrd="0" presId="urn:microsoft.com/office/officeart/2018/2/layout/IconVerticalSolidList"/>
    <dgm:cxn modelId="{FCE3727C-440E-4563-ABFB-8287DA3DFCD1}" srcId="{6E45CD2C-24BB-41D4-886B-5C8D9C964A9B}" destId="{83605235-9886-45A5-BE79-05F7005EAD00}" srcOrd="3" destOrd="0" parTransId="{2FE61D42-320E-4A79-82DE-E138D3CFED83}" sibTransId="{915B71CC-EA25-4973-A6D9-BA2EC125995D}"/>
    <dgm:cxn modelId="{32C25A91-2BD4-4695-A52A-952F5B88F6D8}" type="presOf" srcId="{1EF957E4-B85F-42B4-A1C9-5DCC705130FF}" destId="{A621D509-D105-42D8-94B5-5192F7D093BA}" srcOrd="0" destOrd="0" presId="urn:microsoft.com/office/officeart/2018/2/layout/IconVerticalSolidList"/>
    <dgm:cxn modelId="{2890D6DB-FEBD-4018-B5E6-3E4F14945457}" type="presOf" srcId="{E5F3563A-5C70-4622-B60B-1CAC64A91396}" destId="{67FADA7E-9C35-4191-B74D-92424FB91E79}" srcOrd="0" destOrd="0" presId="urn:microsoft.com/office/officeart/2018/2/layout/IconVerticalSolidList"/>
    <dgm:cxn modelId="{BC46E0F3-E731-4A32-86F7-B031F3F16D7C}" type="presOf" srcId="{7113ED7D-ACD0-4830-808A-88BDF2C93329}" destId="{7A647A09-8E77-4B8D-8EAC-F2F197063C84}" srcOrd="0" destOrd="0" presId="urn:microsoft.com/office/officeart/2018/2/layout/IconVerticalSolidList"/>
    <dgm:cxn modelId="{D4A9A38D-0629-4368-AB88-B92E0FD50550}" type="presParOf" srcId="{0D7AAB16-6FD1-402D-ADC2-9E1AF39F498E}" destId="{354E70B9-4A97-4ACE-ADCC-65FCF978A02C}" srcOrd="0" destOrd="0" presId="urn:microsoft.com/office/officeart/2018/2/layout/IconVerticalSolidList"/>
    <dgm:cxn modelId="{0C15BC32-4CD1-46B5-9E2F-EF64DDA5F787}" type="presParOf" srcId="{354E70B9-4A97-4ACE-ADCC-65FCF978A02C}" destId="{832886E0-04F0-451C-80C7-BF34066CECB1}" srcOrd="0" destOrd="0" presId="urn:microsoft.com/office/officeart/2018/2/layout/IconVerticalSolidList"/>
    <dgm:cxn modelId="{C0AF143F-07FB-48B9-9C68-C14D133FF7E8}" type="presParOf" srcId="{354E70B9-4A97-4ACE-ADCC-65FCF978A02C}" destId="{BD397B21-8B8A-4FB6-8C2B-6664173DCC7E}" srcOrd="1" destOrd="0" presId="urn:microsoft.com/office/officeart/2018/2/layout/IconVerticalSolidList"/>
    <dgm:cxn modelId="{4C960AA5-FA53-42A7-B527-92773A0A35AF}" type="presParOf" srcId="{354E70B9-4A97-4ACE-ADCC-65FCF978A02C}" destId="{1404D10F-5798-4E6A-A56D-5C428D6ABC97}" srcOrd="2" destOrd="0" presId="urn:microsoft.com/office/officeart/2018/2/layout/IconVerticalSolidList"/>
    <dgm:cxn modelId="{4B4BFC70-FA55-4445-8226-D3CFAEECB70C}" type="presParOf" srcId="{354E70B9-4A97-4ACE-ADCC-65FCF978A02C}" destId="{A621D509-D105-42D8-94B5-5192F7D093BA}" srcOrd="3" destOrd="0" presId="urn:microsoft.com/office/officeart/2018/2/layout/IconVerticalSolidList"/>
    <dgm:cxn modelId="{24E956E8-57F4-4FB7-8664-3FF2C24AFB81}" type="presParOf" srcId="{0D7AAB16-6FD1-402D-ADC2-9E1AF39F498E}" destId="{939CFC34-58ED-4FDA-89AC-C5FF4736ADBC}" srcOrd="1" destOrd="0" presId="urn:microsoft.com/office/officeart/2018/2/layout/IconVerticalSolidList"/>
    <dgm:cxn modelId="{726E6D75-71D8-4587-9645-72C87B1D2E9C}" type="presParOf" srcId="{0D7AAB16-6FD1-402D-ADC2-9E1AF39F498E}" destId="{627E5EDF-E0D3-4F93-A19F-694B44724E75}" srcOrd="2" destOrd="0" presId="urn:microsoft.com/office/officeart/2018/2/layout/IconVerticalSolidList"/>
    <dgm:cxn modelId="{2C55104F-3F02-45CC-A8F1-F765DBA7B3F8}" type="presParOf" srcId="{627E5EDF-E0D3-4F93-A19F-694B44724E75}" destId="{F3E427C8-18A1-4783-A5C6-B03B34748F87}" srcOrd="0" destOrd="0" presId="urn:microsoft.com/office/officeart/2018/2/layout/IconVerticalSolidList"/>
    <dgm:cxn modelId="{A4FAA1E7-091C-43D5-B899-679FC51E87A3}" type="presParOf" srcId="{627E5EDF-E0D3-4F93-A19F-694B44724E75}" destId="{43079F45-AF5D-4E07-936D-A7852E895FEF}" srcOrd="1" destOrd="0" presId="urn:microsoft.com/office/officeart/2018/2/layout/IconVerticalSolidList"/>
    <dgm:cxn modelId="{A12D1834-B7A5-4177-8FD1-022F1F553841}" type="presParOf" srcId="{627E5EDF-E0D3-4F93-A19F-694B44724E75}" destId="{2AE8214D-240C-43A0-9CFB-778DB103BD0A}" srcOrd="2" destOrd="0" presId="urn:microsoft.com/office/officeart/2018/2/layout/IconVerticalSolidList"/>
    <dgm:cxn modelId="{97FF3B8A-1C6B-4F1C-9BA2-2419557F4523}" type="presParOf" srcId="{627E5EDF-E0D3-4F93-A19F-694B44724E75}" destId="{67FADA7E-9C35-4191-B74D-92424FB91E79}" srcOrd="3" destOrd="0" presId="urn:microsoft.com/office/officeart/2018/2/layout/IconVerticalSolidList"/>
    <dgm:cxn modelId="{B13123C3-FEB0-4B96-8A85-70A258770245}" type="presParOf" srcId="{0D7AAB16-6FD1-402D-ADC2-9E1AF39F498E}" destId="{8689C176-1A8F-4B2B-BD3D-1D3831DCDF74}" srcOrd="3" destOrd="0" presId="urn:microsoft.com/office/officeart/2018/2/layout/IconVerticalSolidList"/>
    <dgm:cxn modelId="{9BC34182-6F89-4E64-94DD-08090F5B11D9}" type="presParOf" srcId="{0D7AAB16-6FD1-402D-ADC2-9E1AF39F498E}" destId="{CD7CBF8C-EBD5-4521-ABCC-6E9B3AF8E2C6}" srcOrd="4" destOrd="0" presId="urn:microsoft.com/office/officeart/2018/2/layout/IconVerticalSolidList"/>
    <dgm:cxn modelId="{E8D626E5-32A5-4E95-B304-4D250025E54C}" type="presParOf" srcId="{CD7CBF8C-EBD5-4521-ABCC-6E9B3AF8E2C6}" destId="{7129F44A-DFDF-4FF4-A479-140F33B4B707}" srcOrd="0" destOrd="0" presId="urn:microsoft.com/office/officeart/2018/2/layout/IconVerticalSolidList"/>
    <dgm:cxn modelId="{84B11CEB-773A-4DB1-A093-F82C5E53A2A6}" type="presParOf" srcId="{CD7CBF8C-EBD5-4521-ABCC-6E9B3AF8E2C6}" destId="{BADAF3A5-D4CA-417A-8534-5D7228637AC0}" srcOrd="1" destOrd="0" presId="urn:microsoft.com/office/officeart/2018/2/layout/IconVerticalSolidList"/>
    <dgm:cxn modelId="{A34F49A2-B70A-4A1D-97A8-404D31404899}" type="presParOf" srcId="{CD7CBF8C-EBD5-4521-ABCC-6E9B3AF8E2C6}" destId="{42206FE7-B465-4515-8AD4-8F5E497C7640}" srcOrd="2" destOrd="0" presId="urn:microsoft.com/office/officeart/2018/2/layout/IconVerticalSolidList"/>
    <dgm:cxn modelId="{9D4923C8-581F-4C5D-9969-D859EA7336B3}" type="presParOf" srcId="{CD7CBF8C-EBD5-4521-ABCC-6E9B3AF8E2C6}" destId="{7A647A09-8E77-4B8D-8EAC-F2F197063C84}" srcOrd="3" destOrd="0" presId="urn:microsoft.com/office/officeart/2018/2/layout/IconVerticalSolidList"/>
    <dgm:cxn modelId="{19EE5824-144C-4369-80BF-056C3609C15B}" type="presParOf" srcId="{0D7AAB16-6FD1-402D-ADC2-9E1AF39F498E}" destId="{5E1AFD6D-FF27-41C3-AB54-507D4B6C98A3}" srcOrd="5" destOrd="0" presId="urn:microsoft.com/office/officeart/2018/2/layout/IconVerticalSolidList"/>
    <dgm:cxn modelId="{CF94C52A-38A9-4367-AC3C-E870B25ED04E}" type="presParOf" srcId="{0D7AAB16-6FD1-402D-ADC2-9E1AF39F498E}" destId="{E7CE5183-7824-4D98-8AAC-3B903F925402}" srcOrd="6" destOrd="0" presId="urn:microsoft.com/office/officeart/2018/2/layout/IconVerticalSolidList"/>
    <dgm:cxn modelId="{0FBDFEB9-0539-458C-997F-05B4692C62EA}" type="presParOf" srcId="{E7CE5183-7824-4D98-8AAC-3B903F925402}" destId="{6C67A4EB-9B64-4AB8-971D-EB55183DCA0C}" srcOrd="0" destOrd="0" presId="urn:microsoft.com/office/officeart/2018/2/layout/IconVerticalSolidList"/>
    <dgm:cxn modelId="{2D7DE9DE-826C-42A8-A046-D08DB0961E46}" type="presParOf" srcId="{E7CE5183-7824-4D98-8AAC-3B903F925402}" destId="{D61B1ECF-A17A-4020-B50D-15AC9F01F44C}" srcOrd="1" destOrd="0" presId="urn:microsoft.com/office/officeart/2018/2/layout/IconVerticalSolidList"/>
    <dgm:cxn modelId="{AEF3DA66-D6FB-4D35-9E04-17682613D069}" type="presParOf" srcId="{E7CE5183-7824-4D98-8AAC-3B903F925402}" destId="{1A7EC2FC-3984-4D1B-ACEA-0A41ABAE74C4}" srcOrd="2" destOrd="0" presId="urn:microsoft.com/office/officeart/2018/2/layout/IconVerticalSolidList"/>
    <dgm:cxn modelId="{C723775F-C0F1-4F19-B50F-52C01441D48F}" type="presParOf" srcId="{E7CE5183-7824-4D98-8AAC-3B903F925402}" destId="{5238BFE7-87B0-4850-A723-170A2455E467}"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48EFA2-D70D-48E2-B565-F7252773540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87B9489-D2A1-4A02-84A8-4EF792FF4A07}">
      <dgm:prSet/>
      <dgm:spPr/>
      <dgm:t>
        <a:bodyPr/>
        <a:lstStyle/>
        <a:p>
          <a:r>
            <a:rPr lang="en-US"/>
            <a:t>Cached Volume Architecture</a:t>
          </a:r>
        </a:p>
      </dgm:t>
    </dgm:pt>
    <dgm:pt modelId="{455B7523-AFF0-41E4-BA21-E74A2B9C1D75}" type="parTrans" cxnId="{CF231FF2-F901-4D76-AEDD-864B0A0B513A}">
      <dgm:prSet/>
      <dgm:spPr/>
      <dgm:t>
        <a:bodyPr/>
        <a:lstStyle/>
        <a:p>
          <a:endParaRPr lang="en-US"/>
        </a:p>
      </dgm:t>
    </dgm:pt>
    <dgm:pt modelId="{EA5B2BB5-01F9-48F3-9D37-E6861AD55002}" type="sibTrans" cxnId="{CF231FF2-F901-4D76-AEDD-864B0A0B513A}">
      <dgm:prSet/>
      <dgm:spPr/>
      <dgm:t>
        <a:bodyPr/>
        <a:lstStyle/>
        <a:p>
          <a:endParaRPr lang="en-US"/>
        </a:p>
      </dgm:t>
    </dgm:pt>
    <dgm:pt modelId="{E49B00B9-8D48-49FF-A815-2A8F35FD154D}">
      <dgm:prSet/>
      <dgm:spPr/>
      <dgm:t>
        <a:bodyPr/>
        <a:lstStyle/>
        <a:p>
          <a:r>
            <a:rPr lang="en-US"/>
            <a:t>Stored Volume Architecture</a:t>
          </a:r>
        </a:p>
      </dgm:t>
    </dgm:pt>
    <dgm:pt modelId="{2A23213D-BA2A-4BF3-8A08-B04A8EDFB873}" type="parTrans" cxnId="{9F2E93AE-84FE-4B26-8DD4-783DD946B4F3}">
      <dgm:prSet/>
      <dgm:spPr/>
      <dgm:t>
        <a:bodyPr/>
        <a:lstStyle/>
        <a:p>
          <a:endParaRPr lang="en-US"/>
        </a:p>
      </dgm:t>
    </dgm:pt>
    <dgm:pt modelId="{749DD243-0132-4A71-9763-17B0420F9B3B}" type="sibTrans" cxnId="{9F2E93AE-84FE-4B26-8DD4-783DD946B4F3}">
      <dgm:prSet/>
      <dgm:spPr/>
      <dgm:t>
        <a:bodyPr/>
        <a:lstStyle/>
        <a:p>
          <a:endParaRPr lang="en-US"/>
        </a:p>
      </dgm:t>
    </dgm:pt>
    <dgm:pt modelId="{BB5B76DD-7154-4B0B-B962-4C828F4099B5}" type="pres">
      <dgm:prSet presAssocID="{EE48EFA2-D70D-48E2-B565-F72527735403}" presName="root" presStyleCnt="0">
        <dgm:presLayoutVars>
          <dgm:dir/>
          <dgm:resizeHandles val="exact"/>
        </dgm:presLayoutVars>
      </dgm:prSet>
      <dgm:spPr/>
    </dgm:pt>
    <dgm:pt modelId="{1BE0F538-19AD-44F0-BD3F-9DEFFF4F5188}" type="pres">
      <dgm:prSet presAssocID="{087B9489-D2A1-4A02-84A8-4EF792FF4A07}" presName="compNode" presStyleCnt="0"/>
      <dgm:spPr/>
    </dgm:pt>
    <dgm:pt modelId="{033D812F-1F95-46D1-BA20-6475077C37EB}" type="pres">
      <dgm:prSet presAssocID="{087B9489-D2A1-4A02-84A8-4EF792FF4A07}" presName="bgRect" presStyleLbl="bgShp" presStyleIdx="0" presStyleCnt="2"/>
      <dgm:spPr/>
    </dgm:pt>
    <dgm:pt modelId="{77FCA795-65C8-433C-9C07-83F1891B8B64}" type="pres">
      <dgm:prSet presAssocID="{087B9489-D2A1-4A02-84A8-4EF792FF4A0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56DA3FA-7556-4A43-8108-E6EFDD84D215}" type="pres">
      <dgm:prSet presAssocID="{087B9489-D2A1-4A02-84A8-4EF792FF4A07}" presName="spaceRect" presStyleCnt="0"/>
      <dgm:spPr/>
    </dgm:pt>
    <dgm:pt modelId="{C5C59AA3-13FC-4147-A689-18C5AE85BE7A}" type="pres">
      <dgm:prSet presAssocID="{087B9489-D2A1-4A02-84A8-4EF792FF4A07}" presName="parTx" presStyleLbl="revTx" presStyleIdx="0" presStyleCnt="2">
        <dgm:presLayoutVars>
          <dgm:chMax val="0"/>
          <dgm:chPref val="0"/>
        </dgm:presLayoutVars>
      </dgm:prSet>
      <dgm:spPr/>
    </dgm:pt>
    <dgm:pt modelId="{AE44CF9D-5210-409D-9CF0-9674110698FE}" type="pres">
      <dgm:prSet presAssocID="{EA5B2BB5-01F9-48F3-9D37-E6861AD55002}" presName="sibTrans" presStyleCnt="0"/>
      <dgm:spPr/>
    </dgm:pt>
    <dgm:pt modelId="{38C49BD3-E378-4C67-A3CC-1E61F7DA1AD9}" type="pres">
      <dgm:prSet presAssocID="{E49B00B9-8D48-49FF-A815-2A8F35FD154D}" presName="compNode" presStyleCnt="0"/>
      <dgm:spPr/>
    </dgm:pt>
    <dgm:pt modelId="{91FDBA0F-AAA1-41C1-8910-30252DE93378}" type="pres">
      <dgm:prSet presAssocID="{E49B00B9-8D48-49FF-A815-2A8F35FD154D}" presName="bgRect" presStyleLbl="bgShp" presStyleIdx="1" presStyleCnt="2"/>
      <dgm:spPr/>
    </dgm:pt>
    <dgm:pt modelId="{EFCB3AC8-A9E1-4A01-A7DA-5DEBBC6CC4BD}" type="pres">
      <dgm:prSet presAssocID="{E49B00B9-8D48-49FF-A815-2A8F35FD154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145032E9-14A8-4069-8E19-AA2AB950A440}" type="pres">
      <dgm:prSet presAssocID="{E49B00B9-8D48-49FF-A815-2A8F35FD154D}" presName="spaceRect" presStyleCnt="0"/>
      <dgm:spPr/>
    </dgm:pt>
    <dgm:pt modelId="{C6F0712F-499F-44AF-8BAA-6763328AC8B0}" type="pres">
      <dgm:prSet presAssocID="{E49B00B9-8D48-49FF-A815-2A8F35FD154D}" presName="parTx" presStyleLbl="revTx" presStyleIdx="1" presStyleCnt="2">
        <dgm:presLayoutVars>
          <dgm:chMax val="0"/>
          <dgm:chPref val="0"/>
        </dgm:presLayoutVars>
      </dgm:prSet>
      <dgm:spPr/>
    </dgm:pt>
  </dgm:ptLst>
  <dgm:cxnLst>
    <dgm:cxn modelId="{A639E02C-E31D-433B-88A9-BFC0501276CE}" type="presOf" srcId="{087B9489-D2A1-4A02-84A8-4EF792FF4A07}" destId="{C5C59AA3-13FC-4147-A689-18C5AE85BE7A}" srcOrd="0" destOrd="0" presId="urn:microsoft.com/office/officeart/2018/2/layout/IconVerticalSolidList"/>
    <dgm:cxn modelId="{7396CD4E-F6EA-446C-A86B-B1D613AE0090}" type="presOf" srcId="{EE48EFA2-D70D-48E2-B565-F72527735403}" destId="{BB5B76DD-7154-4B0B-B962-4C828F4099B5}" srcOrd="0" destOrd="0" presId="urn:microsoft.com/office/officeart/2018/2/layout/IconVerticalSolidList"/>
    <dgm:cxn modelId="{9F2E93AE-84FE-4B26-8DD4-783DD946B4F3}" srcId="{EE48EFA2-D70D-48E2-B565-F72527735403}" destId="{E49B00B9-8D48-49FF-A815-2A8F35FD154D}" srcOrd="1" destOrd="0" parTransId="{2A23213D-BA2A-4BF3-8A08-B04A8EDFB873}" sibTransId="{749DD243-0132-4A71-9763-17B0420F9B3B}"/>
    <dgm:cxn modelId="{01FBF8CE-49D5-4DE7-A432-FC9631745DB6}" type="presOf" srcId="{E49B00B9-8D48-49FF-A815-2A8F35FD154D}" destId="{C6F0712F-499F-44AF-8BAA-6763328AC8B0}" srcOrd="0" destOrd="0" presId="urn:microsoft.com/office/officeart/2018/2/layout/IconVerticalSolidList"/>
    <dgm:cxn modelId="{CF231FF2-F901-4D76-AEDD-864B0A0B513A}" srcId="{EE48EFA2-D70D-48E2-B565-F72527735403}" destId="{087B9489-D2A1-4A02-84A8-4EF792FF4A07}" srcOrd="0" destOrd="0" parTransId="{455B7523-AFF0-41E4-BA21-E74A2B9C1D75}" sibTransId="{EA5B2BB5-01F9-48F3-9D37-E6861AD55002}"/>
    <dgm:cxn modelId="{AADE80F6-E6FA-4901-B914-1F283EEDCC65}" type="presParOf" srcId="{BB5B76DD-7154-4B0B-B962-4C828F4099B5}" destId="{1BE0F538-19AD-44F0-BD3F-9DEFFF4F5188}" srcOrd="0" destOrd="0" presId="urn:microsoft.com/office/officeart/2018/2/layout/IconVerticalSolidList"/>
    <dgm:cxn modelId="{74F69D36-9720-40C3-8B9A-80A702B4A107}" type="presParOf" srcId="{1BE0F538-19AD-44F0-BD3F-9DEFFF4F5188}" destId="{033D812F-1F95-46D1-BA20-6475077C37EB}" srcOrd="0" destOrd="0" presId="urn:microsoft.com/office/officeart/2018/2/layout/IconVerticalSolidList"/>
    <dgm:cxn modelId="{669C8B75-CA23-4D53-950A-9DAEB7F9869F}" type="presParOf" srcId="{1BE0F538-19AD-44F0-BD3F-9DEFFF4F5188}" destId="{77FCA795-65C8-433C-9C07-83F1891B8B64}" srcOrd="1" destOrd="0" presId="urn:microsoft.com/office/officeart/2018/2/layout/IconVerticalSolidList"/>
    <dgm:cxn modelId="{696463FC-6882-471A-9C25-C962A64AA0CF}" type="presParOf" srcId="{1BE0F538-19AD-44F0-BD3F-9DEFFF4F5188}" destId="{756DA3FA-7556-4A43-8108-E6EFDD84D215}" srcOrd="2" destOrd="0" presId="urn:microsoft.com/office/officeart/2018/2/layout/IconVerticalSolidList"/>
    <dgm:cxn modelId="{A3E7761B-D8F4-4577-BF0C-DA341CE46D76}" type="presParOf" srcId="{1BE0F538-19AD-44F0-BD3F-9DEFFF4F5188}" destId="{C5C59AA3-13FC-4147-A689-18C5AE85BE7A}" srcOrd="3" destOrd="0" presId="urn:microsoft.com/office/officeart/2018/2/layout/IconVerticalSolidList"/>
    <dgm:cxn modelId="{E6938FBB-A5F4-4537-8323-0F91F1DB6C55}" type="presParOf" srcId="{BB5B76DD-7154-4B0B-B962-4C828F4099B5}" destId="{AE44CF9D-5210-409D-9CF0-9674110698FE}" srcOrd="1" destOrd="0" presId="urn:microsoft.com/office/officeart/2018/2/layout/IconVerticalSolidList"/>
    <dgm:cxn modelId="{5F6753A3-A497-45FA-A637-7C6EB58F2F53}" type="presParOf" srcId="{BB5B76DD-7154-4B0B-B962-4C828F4099B5}" destId="{38C49BD3-E378-4C67-A3CC-1E61F7DA1AD9}" srcOrd="2" destOrd="0" presId="urn:microsoft.com/office/officeart/2018/2/layout/IconVerticalSolidList"/>
    <dgm:cxn modelId="{F2236EE3-EB9F-472A-AFE4-19BCF5F1716D}" type="presParOf" srcId="{38C49BD3-E378-4C67-A3CC-1E61F7DA1AD9}" destId="{91FDBA0F-AAA1-41C1-8910-30252DE93378}" srcOrd="0" destOrd="0" presId="urn:microsoft.com/office/officeart/2018/2/layout/IconVerticalSolidList"/>
    <dgm:cxn modelId="{879256CE-20BC-45AE-9358-8A31B94EA0C7}" type="presParOf" srcId="{38C49BD3-E378-4C67-A3CC-1E61F7DA1AD9}" destId="{EFCB3AC8-A9E1-4A01-A7DA-5DEBBC6CC4BD}" srcOrd="1" destOrd="0" presId="urn:microsoft.com/office/officeart/2018/2/layout/IconVerticalSolidList"/>
    <dgm:cxn modelId="{2CCFA726-21BE-44A7-90E5-A3365E514968}" type="presParOf" srcId="{38C49BD3-E378-4C67-A3CC-1E61F7DA1AD9}" destId="{145032E9-14A8-4069-8E19-AA2AB950A440}" srcOrd="2" destOrd="0" presId="urn:microsoft.com/office/officeart/2018/2/layout/IconVerticalSolidList"/>
    <dgm:cxn modelId="{046CB496-414B-4496-BDB7-640DBCE6068E}" type="presParOf" srcId="{38C49BD3-E378-4C67-A3CC-1E61F7DA1AD9}" destId="{C6F0712F-499F-44AF-8BAA-6763328AC8B0}"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780F7BE-D13C-4776-872A-DCD9DF01C39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65B26AD-46B9-486B-801C-6F8DDB2A24F4}">
      <dgm:prSet/>
      <dgm:spPr/>
      <dgm:t>
        <a:bodyPr/>
        <a:lstStyle/>
        <a:p>
          <a:pPr>
            <a:lnSpc>
              <a:spcPct val="100000"/>
            </a:lnSpc>
          </a:pPr>
          <a:r>
            <a:rPr lang="en-US"/>
            <a:t>S3 is the primary data store</a:t>
          </a:r>
        </a:p>
      </dgm:t>
    </dgm:pt>
    <dgm:pt modelId="{4A090350-7F76-4C00-8C0E-4E60E382132C}" type="parTrans" cxnId="{EE22494B-F725-481F-BA07-68BFE3E50BBC}">
      <dgm:prSet/>
      <dgm:spPr/>
      <dgm:t>
        <a:bodyPr/>
        <a:lstStyle/>
        <a:p>
          <a:endParaRPr lang="en-US"/>
        </a:p>
      </dgm:t>
    </dgm:pt>
    <dgm:pt modelId="{0D721720-5DA2-4EEE-B34A-EB674704A8C5}" type="sibTrans" cxnId="{EE22494B-F725-481F-BA07-68BFE3E50BBC}">
      <dgm:prSet/>
      <dgm:spPr/>
      <dgm:t>
        <a:bodyPr/>
        <a:lstStyle/>
        <a:p>
          <a:endParaRPr lang="en-US"/>
        </a:p>
      </dgm:t>
    </dgm:pt>
    <dgm:pt modelId="{C80119B5-EF8F-4CB9-A554-947358D03C04}">
      <dgm:prSet/>
      <dgm:spPr/>
      <dgm:t>
        <a:bodyPr/>
        <a:lstStyle/>
        <a:p>
          <a:pPr>
            <a:lnSpc>
              <a:spcPct val="100000"/>
            </a:lnSpc>
          </a:pPr>
          <a:r>
            <a:rPr lang="en-US"/>
            <a:t>Frequently accessed data cached locally</a:t>
          </a:r>
        </a:p>
      </dgm:t>
    </dgm:pt>
    <dgm:pt modelId="{EEDA85FD-30AD-468D-A85C-178CBD78799E}" type="parTrans" cxnId="{8B1D6AFF-2C17-41EF-AA20-15D0EF36382B}">
      <dgm:prSet/>
      <dgm:spPr/>
      <dgm:t>
        <a:bodyPr/>
        <a:lstStyle/>
        <a:p>
          <a:endParaRPr lang="en-US"/>
        </a:p>
      </dgm:t>
    </dgm:pt>
    <dgm:pt modelId="{4B99AB20-5352-48EF-9E2E-2708D7503F57}" type="sibTrans" cxnId="{8B1D6AFF-2C17-41EF-AA20-15D0EF36382B}">
      <dgm:prSet/>
      <dgm:spPr/>
      <dgm:t>
        <a:bodyPr/>
        <a:lstStyle/>
        <a:p>
          <a:endParaRPr lang="en-US"/>
        </a:p>
      </dgm:t>
    </dgm:pt>
    <dgm:pt modelId="{572D8187-9C38-4AB0-AA56-DB04BCE57562}">
      <dgm:prSet/>
      <dgm:spPr/>
      <dgm:t>
        <a:bodyPr/>
        <a:lstStyle/>
        <a:p>
          <a:pPr>
            <a:lnSpc>
              <a:spcPct val="100000"/>
            </a:lnSpc>
          </a:pPr>
          <a:r>
            <a:rPr lang="en-US"/>
            <a:t>Attached to on premises system as iSCSI disk</a:t>
          </a:r>
        </a:p>
      </dgm:t>
    </dgm:pt>
    <dgm:pt modelId="{95CEC735-5B68-47C2-AEC3-AB68EF49271E}" type="parTrans" cxnId="{AC04FB54-4E17-4DED-9DF1-DB33C2F1898D}">
      <dgm:prSet/>
      <dgm:spPr/>
      <dgm:t>
        <a:bodyPr/>
        <a:lstStyle/>
        <a:p>
          <a:endParaRPr lang="en-US"/>
        </a:p>
      </dgm:t>
    </dgm:pt>
    <dgm:pt modelId="{BBF24CCD-128C-4432-BC44-B1F5CA3E57F0}" type="sibTrans" cxnId="{AC04FB54-4E17-4DED-9DF1-DB33C2F1898D}">
      <dgm:prSet/>
      <dgm:spPr/>
      <dgm:t>
        <a:bodyPr/>
        <a:lstStyle/>
        <a:p>
          <a:endParaRPr lang="en-US"/>
        </a:p>
      </dgm:t>
    </dgm:pt>
    <dgm:pt modelId="{0B7A65BF-4F2E-4579-9CCE-9687CC793541}">
      <dgm:prSet/>
      <dgm:spPr/>
      <dgm:t>
        <a:bodyPr/>
        <a:lstStyle/>
        <a:p>
          <a:pPr>
            <a:lnSpc>
              <a:spcPct val="100000"/>
            </a:lnSpc>
          </a:pPr>
          <a:r>
            <a:rPr lang="en-US"/>
            <a:t>Max disk size is 32TiB </a:t>
          </a:r>
        </a:p>
      </dgm:t>
    </dgm:pt>
    <dgm:pt modelId="{2C8F3CDA-C658-425C-ACE8-889351CC0A6C}" type="parTrans" cxnId="{3D2B8408-548D-4383-B070-528F0954C2B1}">
      <dgm:prSet/>
      <dgm:spPr/>
      <dgm:t>
        <a:bodyPr/>
        <a:lstStyle/>
        <a:p>
          <a:endParaRPr lang="en-US"/>
        </a:p>
      </dgm:t>
    </dgm:pt>
    <dgm:pt modelId="{BB9C5775-5B1A-4F73-BC0D-6C1216CCC9CE}" type="sibTrans" cxnId="{3D2B8408-548D-4383-B070-528F0954C2B1}">
      <dgm:prSet/>
      <dgm:spPr/>
      <dgm:t>
        <a:bodyPr/>
        <a:lstStyle/>
        <a:p>
          <a:endParaRPr lang="en-US"/>
        </a:p>
      </dgm:t>
    </dgm:pt>
    <dgm:pt modelId="{13C8294A-8BFD-4BA7-B4EE-53A8D826B55B}">
      <dgm:prSet/>
      <dgm:spPr/>
      <dgm:t>
        <a:bodyPr/>
        <a:lstStyle/>
        <a:p>
          <a:pPr>
            <a:lnSpc>
              <a:spcPct val="100000"/>
            </a:lnSpc>
          </a:pPr>
          <a:r>
            <a:rPr lang="en-US"/>
            <a:t>Each gateway supports upto 32 volumes</a:t>
          </a:r>
        </a:p>
      </dgm:t>
    </dgm:pt>
    <dgm:pt modelId="{27559B20-9938-426D-A715-3584316B745C}" type="parTrans" cxnId="{1D54C07A-5C16-4D2F-B370-B757B7B73AE3}">
      <dgm:prSet/>
      <dgm:spPr/>
      <dgm:t>
        <a:bodyPr/>
        <a:lstStyle/>
        <a:p>
          <a:endParaRPr lang="en-US"/>
        </a:p>
      </dgm:t>
    </dgm:pt>
    <dgm:pt modelId="{230322FF-4501-457D-8A7F-E117ED30CEDC}" type="sibTrans" cxnId="{1D54C07A-5C16-4D2F-B370-B757B7B73AE3}">
      <dgm:prSet/>
      <dgm:spPr/>
      <dgm:t>
        <a:bodyPr/>
        <a:lstStyle/>
        <a:p>
          <a:endParaRPr lang="en-US"/>
        </a:p>
      </dgm:t>
    </dgm:pt>
    <dgm:pt modelId="{9F7B723E-33D1-4098-AE38-737067DFE2A7}">
      <dgm:prSet/>
      <dgm:spPr/>
      <dgm:t>
        <a:bodyPr/>
        <a:lstStyle/>
        <a:p>
          <a:pPr>
            <a:lnSpc>
              <a:spcPct val="100000"/>
            </a:lnSpc>
          </a:pPr>
          <a:r>
            <a:rPr lang="en-US"/>
            <a:t>Total storage capacity of 1 petabyte</a:t>
          </a:r>
        </a:p>
      </dgm:t>
    </dgm:pt>
    <dgm:pt modelId="{D4FDE060-E5AE-42D2-AE12-F6C45D6F85A6}" type="parTrans" cxnId="{3DDBB4FB-B59F-46A7-87EA-EF053F20478E}">
      <dgm:prSet/>
      <dgm:spPr/>
      <dgm:t>
        <a:bodyPr/>
        <a:lstStyle/>
        <a:p>
          <a:endParaRPr lang="en-US"/>
        </a:p>
      </dgm:t>
    </dgm:pt>
    <dgm:pt modelId="{882612C1-3907-4901-86A2-CFAC1847EA58}" type="sibTrans" cxnId="{3DDBB4FB-B59F-46A7-87EA-EF053F20478E}">
      <dgm:prSet/>
      <dgm:spPr/>
      <dgm:t>
        <a:bodyPr/>
        <a:lstStyle/>
        <a:p>
          <a:endParaRPr lang="en-US"/>
        </a:p>
      </dgm:t>
    </dgm:pt>
    <dgm:pt modelId="{4D36095E-EC53-48D5-B547-1F9C9E4713E4}" type="pres">
      <dgm:prSet presAssocID="{E780F7BE-D13C-4776-872A-DCD9DF01C39A}" presName="root" presStyleCnt="0">
        <dgm:presLayoutVars>
          <dgm:dir/>
          <dgm:resizeHandles val="exact"/>
        </dgm:presLayoutVars>
      </dgm:prSet>
      <dgm:spPr/>
    </dgm:pt>
    <dgm:pt modelId="{E3A23910-3CDD-4E55-8C00-6E61C52991A1}" type="pres">
      <dgm:prSet presAssocID="{B65B26AD-46B9-486B-801C-6F8DDB2A24F4}" presName="compNode" presStyleCnt="0"/>
      <dgm:spPr/>
    </dgm:pt>
    <dgm:pt modelId="{EB515DED-EEB8-4851-A477-A23FF6A99806}" type="pres">
      <dgm:prSet presAssocID="{B65B26AD-46B9-486B-801C-6F8DDB2A24F4}" presName="bgRect" presStyleLbl="bgShp" presStyleIdx="0" presStyleCnt="4"/>
      <dgm:spPr/>
    </dgm:pt>
    <dgm:pt modelId="{7C57C47A-FDD2-432B-84F8-B23772E01AFC}" type="pres">
      <dgm:prSet presAssocID="{B65B26AD-46B9-486B-801C-6F8DDB2A24F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FD8C386-548E-4E55-B005-6D5B48D13881}" type="pres">
      <dgm:prSet presAssocID="{B65B26AD-46B9-486B-801C-6F8DDB2A24F4}" presName="spaceRect" presStyleCnt="0"/>
      <dgm:spPr/>
    </dgm:pt>
    <dgm:pt modelId="{628F272D-B8A1-46A3-8458-C89F1CEBC77B}" type="pres">
      <dgm:prSet presAssocID="{B65B26AD-46B9-486B-801C-6F8DDB2A24F4}" presName="parTx" presStyleLbl="revTx" presStyleIdx="0" presStyleCnt="6">
        <dgm:presLayoutVars>
          <dgm:chMax val="0"/>
          <dgm:chPref val="0"/>
        </dgm:presLayoutVars>
      </dgm:prSet>
      <dgm:spPr/>
    </dgm:pt>
    <dgm:pt modelId="{438323BF-336C-4EEB-BC9F-086562581605}" type="pres">
      <dgm:prSet presAssocID="{0D721720-5DA2-4EEE-B34A-EB674704A8C5}" presName="sibTrans" presStyleCnt="0"/>
      <dgm:spPr/>
    </dgm:pt>
    <dgm:pt modelId="{A9DFBED9-294B-4D80-BA46-F19A631B3F5C}" type="pres">
      <dgm:prSet presAssocID="{C80119B5-EF8F-4CB9-A554-947358D03C04}" presName="compNode" presStyleCnt="0"/>
      <dgm:spPr/>
    </dgm:pt>
    <dgm:pt modelId="{89954D2E-2A9C-44ED-A897-7B380BA28405}" type="pres">
      <dgm:prSet presAssocID="{C80119B5-EF8F-4CB9-A554-947358D03C04}" presName="bgRect" presStyleLbl="bgShp" presStyleIdx="1" presStyleCnt="4"/>
      <dgm:spPr/>
    </dgm:pt>
    <dgm:pt modelId="{E392FE2D-EBDF-4232-9043-4616A0E2908A}" type="pres">
      <dgm:prSet presAssocID="{C80119B5-EF8F-4CB9-A554-947358D03C0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a:ext>
      </dgm:extLst>
    </dgm:pt>
    <dgm:pt modelId="{3A10C379-F924-4E52-A463-F6DD5267C636}" type="pres">
      <dgm:prSet presAssocID="{C80119B5-EF8F-4CB9-A554-947358D03C04}" presName="spaceRect" presStyleCnt="0"/>
      <dgm:spPr/>
    </dgm:pt>
    <dgm:pt modelId="{077A03D9-2483-429F-A27B-DB814BA5C267}" type="pres">
      <dgm:prSet presAssocID="{C80119B5-EF8F-4CB9-A554-947358D03C04}" presName="parTx" presStyleLbl="revTx" presStyleIdx="1" presStyleCnt="6">
        <dgm:presLayoutVars>
          <dgm:chMax val="0"/>
          <dgm:chPref val="0"/>
        </dgm:presLayoutVars>
      </dgm:prSet>
      <dgm:spPr/>
    </dgm:pt>
    <dgm:pt modelId="{6FC3C55D-516E-41D9-8257-829FE9669F72}" type="pres">
      <dgm:prSet presAssocID="{4B99AB20-5352-48EF-9E2E-2708D7503F57}" presName="sibTrans" presStyleCnt="0"/>
      <dgm:spPr/>
    </dgm:pt>
    <dgm:pt modelId="{99C585CC-B171-4704-B6AC-5A17E3C6E49C}" type="pres">
      <dgm:prSet presAssocID="{572D8187-9C38-4AB0-AA56-DB04BCE57562}" presName="compNode" presStyleCnt="0"/>
      <dgm:spPr/>
    </dgm:pt>
    <dgm:pt modelId="{9B7EB7DB-1F93-4B73-BBD7-C99360BA418D}" type="pres">
      <dgm:prSet presAssocID="{572D8187-9C38-4AB0-AA56-DB04BCE57562}" presName="bgRect" presStyleLbl="bgShp" presStyleIdx="2" presStyleCnt="4"/>
      <dgm:spPr/>
    </dgm:pt>
    <dgm:pt modelId="{33FC33E9-4C99-4727-9622-4EF7953ABDF4}" type="pres">
      <dgm:prSet presAssocID="{572D8187-9C38-4AB0-AA56-DB04BCE5756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k"/>
        </a:ext>
      </dgm:extLst>
    </dgm:pt>
    <dgm:pt modelId="{948E0A0E-87E0-4ED6-BFA2-08A9B969F9DC}" type="pres">
      <dgm:prSet presAssocID="{572D8187-9C38-4AB0-AA56-DB04BCE57562}" presName="spaceRect" presStyleCnt="0"/>
      <dgm:spPr/>
    </dgm:pt>
    <dgm:pt modelId="{9690F189-C646-48A5-9DDC-628DACCA14F6}" type="pres">
      <dgm:prSet presAssocID="{572D8187-9C38-4AB0-AA56-DB04BCE57562}" presName="parTx" presStyleLbl="revTx" presStyleIdx="2" presStyleCnt="6">
        <dgm:presLayoutVars>
          <dgm:chMax val="0"/>
          <dgm:chPref val="0"/>
        </dgm:presLayoutVars>
      </dgm:prSet>
      <dgm:spPr/>
    </dgm:pt>
    <dgm:pt modelId="{60FA58D5-B71F-47B7-8FE5-A876C3848D06}" type="pres">
      <dgm:prSet presAssocID="{572D8187-9C38-4AB0-AA56-DB04BCE57562}" presName="desTx" presStyleLbl="revTx" presStyleIdx="3" presStyleCnt="6">
        <dgm:presLayoutVars/>
      </dgm:prSet>
      <dgm:spPr/>
    </dgm:pt>
    <dgm:pt modelId="{0BB0C528-DB75-4ED9-B853-DF86E65E0D0A}" type="pres">
      <dgm:prSet presAssocID="{BBF24CCD-128C-4432-BC44-B1F5CA3E57F0}" presName="sibTrans" presStyleCnt="0"/>
      <dgm:spPr/>
    </dgm:pt>
    <dgm:pt modelId="{C3885704-BE09-442F-890D-B9E9BF42F77C}" type="pres">
      <dgm:prSet presAssocID="{13C8294A-8BFD-4BA7-B4EE-53A8D826B55B}" presName="compNode" presStyleCnt="0"/>
      <dgm:spPr/>
    </dgm:pt>
    <dgm:pt modelId="{9CC1630C-DD57-4604-902F-60ED761B7A65}" type="pres">
      <dgm:prSet presAssocID="{13C8294A-8BFD-4BA7-B4EE-53A8D826B55B}" presName="bgRect" presStyleLbl="bgShp" presStyleIdx="3" presStyleCnt="4"/>
      <dgm:spPr/>
    </dgm:pt>
    <dgm:pt modelId="{A8DFB580-D1BF-432B-83EF-26E76BB8EA18}" type="pres">
      <dgm:prSet presAssocID="{13C8294A-8BFD-4BA7-B4EE-53A8D826B55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x"/>
        </a:ext>
      </dgm:extLst>
    </dgm:pt>
    <dgm:pt modelId="{87CED2DC-BCB7-48DB-AA62-68FF8F03B6A0}" type="pres">
      <dgm:prSet presAssocID="{13C8294A-8BFD-4BA7-B4EE-53A8D826B55B}" presName="spaceRect" presStyleCnt="0"/>
      <dgm:spPr/>
    </dgm:pt>
    <dgm:pt modelId="{4C02D8B8-9774-4B13-A8E4-D5AF2F71100B}" type="pres">
      <dgm:prSet presAssocID="{13C8294A-8BFD-4BA7-B4EE-53A8D826B55B}" presName="parTx" presStyleLbl="revTx" presStyleIdx="4" presStyleCnt="6">
        <dgm:presLayoutVars>
          <dgm:chMax val="0"/>
          <dgm:chPref val="0"/>
        </dgm:presLayoutVars>
      </dgm:prSet>
      <dgm:spPr/>
    </dgm:pt>
    <dgm:pt modelId="{C60AA08A-8961-4A28-8CEE-F3E14A0A773B}" type="pres">
      <dgm:prSet presAssocID="{13C8294A-8BFD-4BA7-B4EE-53A8D826B55B}" presName="desTx" presStyleLbl="revTx" presStyleIdx="5" presStyleCnt="6">
        <dgm:presLayoutVars/>
      </dgm:prSet>
      <dgm:spPr/>
    </dgm:pt>
  </dgm:ptLst>
  <dgm:cxnLst>
    <dgm:cxn modelId="{5EB2F401-4D5D-4501-9F0A-84C10ECFE97D}" type="presOf" srcId="{9F7B723E-33D1-4098-AE38-737067DFE2A7}" destId="{C60AA08A-8961-4A28-8CEE-F3E14A0A773B}" srcOrd="0" destOrd="0" presId="urn:microsoft.com/office/officeart/2018/2/layout/IconVerticalSolidList"/>
    <dgm:cxn modelId="{3D2B8408-548D-4383-B070-528F0954C2B1}" srcId="{572D8187-9C38-4AB0-AA56-DB04BCE57562}" destId="{0B7A65BF-4F2E-4579-9CCE-9687CC793541}" srcOrd="0" destOrd="0" parTransId="{2C8F3CDA-C658-425C-ACE8-889351CC0A6C}" sibTransId="{BB9C5775-5B1A-4F73-BC0D-6C1216CCC9CE}"/>
    <dgm:cxn modelId="{8F35EE18-9C2A-498B-9903-7BF9F9F0E5C5}" type="presOf" srcId="{572D8187-9C38-4AB0-AA56-DB04BCE57562}" destId="{9690F189-C646-48A5-9DDC-628DACCA14F6}" srcOrd="0" destOrd="0" presId="urn:microsoft.com/office/officeart/2018/2/layout/IconVerticalSolidList"/>
    <dgm:cxn modelId="{EE22494B-F725-481F-BA07-68BFE3E50BBC}" srcId="{E780F7BE-D13C-4776-872A-DCD9DF01C39A}" destId="{B65B26AD-46B9-486B-801C-6F8DDB2A24F4}" srcOrd="0" destOrd="0" parTransId="{4A090350-7F76-4C00-8C0E-4E60E382132C}" sibTransId="{0D721720-5DA2-4EEE-B34A-EB674704A8C5}"/>
    <dgm:cxn modelId="{18C32A6E-4666-4B66-827B-93D8D04FA74F}" type="presOf" srcId="{C80119B5-EF8F-4CB9-A554-947358D03C04}" destId="{077A03D9-2483-429F-A27B-DB814BA5C267}" srcOrd="0" destOrd="0" presId="urn:microsoft.com/office/officeart/2018/2/layout/IconVerticalSolidList"/>
    <dgm:cxn modelId="{0038644E-2E63-473A-80ED-63248F78AE3D}" type="presOf" srcId="{13C8294A-8BFD-4BA7-B4EE-53A8D826B55B}" destId="{4C02D8B8-9774-4B13-A8E4-D5AF2F71100B}" srcOrd="0" destOrd="0" presId="urn:microsoft.com/office/officeart/2018/2/layout/IconVerticalSolidList"/>
    <dgm:cxn modelId="{AC04FB54-4E17-4DED-9DF1-DB33C2F1898D}" srcId="{E780F7BE-D13C-4776-872A-DCD9DF01C39A}" destId="{572D8187-9C38-4AB0-AA56-DB04BCE57562}" srcOrd="2" destOrd="0" parTransId="{95CEC735-5B68-47C2-AEC3-AB68EF49271E}" sibTransId="{BBF24CCD-128C-4432-BC44-B1F5CA3E57F0}"/>
    <dgm:cxn modelId="{1D54C07A-5C16-4D2F-B370-B757B7B73AE3}" srcId="{E780F7BE-D13C-4776-872A-DCD9DF01C39A}" destId="{13C8294A-8BFD-4BA7-B4EE-53A8D826B55B}" srcOrd="3" destOrd="0" parTransId="{27559B20-9938-426D-A715-3584316B745C}" sibTransId="{230322FF-4501-457D-8A7F-E117ED30CEDC}"/>
    <dgm:cxn modelId="{A82D9487-9B4C-46A9-BAEB-A3BD1E34D034}" type="presOf" srcId="{0B7A65BF-4F2E-4579-9CCE-9687CC793541}" destId="{60FA58D5-B71F-47B7-8FE5-A876C3848D06}" srcOrd="0" destOrd="0" presId="urn:microsoft.com/office/officeart/2018/2/layout/IconVerticalSolidList"/>
    <dgm:cxn modelId="{84FC56C6-7687-4FFC-8A69-7E96D58D4950}" type="presOf" srcId="{E780F7BE-D13C-4776-872A-DCD9DF01C39A}" destId="{4D36095E-EC53-48D5-B547-1F9C9E4713E4}" srcOrd="0" destOrd="0" presId="urn:microsoft.com/office/officeart/2018/2/layout/IconVerticalSolidList"/>
    <dgm:cxn modelId="{F8E277F4-7A7C-4FCF-91BD-C62A16A8EC11}" type="presOf" srcId="{B65B26AD-46B9-486B-801C-6F8DDB2A24F4}" destId="{628F272D-B8A1-46A3-8458-C89F1CEBC77B}" srcOrd="0" destOrd="0" presId="urn:microsoft.com/office/officeart/2018/2/layout/IconVerticalSolidList"/>
    <dgm:cxn modelId="{3DDBB4FB-B59F-46A7-87EA-EF053F20478E}" srcId="{13C8294A-8BFD-4BA7-B4EE-53A8D826B55B}" destId="{9F7B723E-33D1-4098-AE38-737067DFE2A7}" srcOrd="0" destOrd="0" parTransId="{D4FDE060-E5AE-42D2-AE12-F6C45D6F85A6}" sibTransId="{882612C1-3907-4901-86A2-CFAC1847EA58}"/>
    <dgm:cxn modelId="{8B1D6AFF-2C17-41EF-AA20-15D0EF36382B}" srcId="{E780F7BE-D13C-4776-872A-DCD9DF01C39A}" destId="{C80119B5-EF8F-4CB9-A554-947358D03C04}" srcOrd="1" destOrd="0" parTransId="{EEDA85FD-30AD-468D-A85C-178CBD78799E}" sibTransId="{4B99AB20-5352-48EF-9E2E-2708D7503F57}"/>
    <dgm:cxn modelId="{20F9BAEE-201B-4FB7-956C-07F47730F029}" type="presParOf" srcId="{4D36095E-EC53-48D5-B547-1F9C9E4713E4}" destId="{E3A23910-3CDD-4E55-8C00-6E61C52991A1}" srcOrd="0" destOrd="0" presId="urn:microsoft.com/office/officeart/2018/2/layout/IconVerticalSolidList"/>
    <dgm:cxn modelId="{3B9E9EFF-5B2A-40D6-83C0-CD4BB12AF9D2}" type="presParOf" srcId="{E3A23910-3CDD-4E55-8C00-6E61C52991A1}" destId="{EB515DED-EEB8-4851-A477-A23FF6A99806}" srcOrd="0" destOrd="0" presId="urn:microsoft.com/office/officeart/2018/2/layout/IconVerticalSolidList"/>
    <dgm:cxn modelId="{738DDC9D-13CC-4EB6-9D48-BEBBF2ED76A3}" type="presParOf" srcId="{E3A23910-3CDD-4E55-8C00-6E61C52991A1}" destId="{7C57C47A-FDD2-432B-84F8-B23772E01AFC}" srcOrd="1" destOrd="0" presId="urn:microsoft.com/office/officeart/2018/2/layout/IconVerticalSolidList"/>
    <dgm:cxn modelId="{9E46EC03-AD40-4085-BCC6-4182E90F9043}" type="presParOf" srcId="{E3A23910-3CDD-4E55-8C00-6E61C52991A1}" destId="{DFD8C386-548E-4E55-B005-6D5B48D13881}" srcOrd="2" destOrd="0" presId="urn:microsoft.com/office/officeart/2018/2/layout/IconVerticalSolidList"/>
    <dgm:cxn modelId="{F5AC6987-9C19-447B-9D31-DB8C6A688C51}" type="presParOf" srcId="{E3A23910-3CDD-4E55-8C00-6E61C52991A1}" destId="{628F272D-B8A1-46A3-8458-C89F1CEBC77B}" srcOrd="3" destOrd="0" presId="urn:microsoft.com/office/officeart/2018/2/layout/IconVerticalSolidList"/>
    <dgm:cxn modelId="{B5A98C40-5A1A-432E-8D67-9FA56B712A25}" type="presParOf" srcId="{4D36095E-EC53-48D5-B547-1F9C9E4713E4}" destId="{438323BF-336C-4EEB-BC9F-086562581605}" srcOrd="1" destOrd="0" presId="urn:microsoft.com/office/officeart/2018/2/layout/IconVerticalSolidList"/>
    <dgm:cxn modelId="{23A78321-0EBD-4B73-8678-5652F279AE98}" type="presParOf" srcId="{4D36095E-EC53-48D5-B547-1F9C9E4713E4}" destId="{A9DFBED9-294B-4D80-BA46-F19A631B3F5C}" srcOrd="2" destOrd="0" presId="urn:microsoft.com/office/officeart/2018/2/layout/IconVerticalSolidList"/>
    <dgm:cxn modelId="{CFC824A1-1E66-492E-B19A-78CDD79C6073}" type="presParOf" srcId="{A9DFBED9-294B-4D80-BA46-F19A631B3F5C}" destId="{89954D2E-2A9C-44ED-A897-7B380BA28405}" srcOrd="0" destOrd="0" presId="urn:microsoft.com/office/officeart/2018/2/layout/IconVerticalSolidList"/>
    <dgm:cxn modelId="{FE749DE4-5D3F-4660-9F37-0A446E861D8A}" type="presParOf" srcId="{A9DFBED9-294B-4D80-BA46-F19A631B3F5C}" destId="{E392FE2D-EBDF-4232-9043-4616A0E2908A}" srcOrd="1" destOrd="0" presId="urn:microsoft.com/office/officeart/2018/2/layout/IconVerticalSolidList"/>
    <dgm:cxn modelId="{9B65B6D7-7382-4002-A442-1A76913B5790}" type="presParOf" srcId="{A9DFBED9-294B-4D80-BA46-F19A631B3F5C}" destId="{3A10C379-F924-4E52-A463-F6DD5267C636}" srcOrd="2" destOrd="0" presId="urn:microsoft.com/office/officeart/2018/2/layout/IconVerticalSolidList"/>
    <dgm:cxn modelId="{87F8BC37-6B3F-4DF0-958E-784B58F1F07F}" type="presParOf" srcId="{A9DFBED9-294B-4D80-BA46-F19A631B3F5C}" destId="{077A03D9-2483-429F-A27B-DB814BA5C267}" srcOrd="3" destOrd="0" presId="urn:microsoft.com/office/officeart/2018/2/layout/IconVerticalSolidList"/>
    <dgm:cxn modelId="{F106C2B9-1CD8-4ACA-B2D6-E077ACEA6EE3}" type="presParOf" srcId="{4D36095E-EC53-48D5-B547-1F9C9E4713E4}" destId="{6FC3C55D-516E-41D9-8257-829FE9669F72}" srcOrd="3" destOrd="0" presId="urn:microsoft.com/office/officeart/2018/2/layout/IconVerticalSolidList"/>
    <dgm:cxn modelId="{77559227-8258-44F8-A5AA-B80609DDE6E3}" type="presParOf" srcId="{4D36095E-EC53-48D5-B547-1F9C9E4713E4}" destId="{99C585CC-B171-4704-B6AC-5A17E3C6E49C}" srcOrd="4" destOrd="0" presId="urn:microsoft.com/office/officeart/2018/2/layout/IconVerticalSolidList"/>
    <dgm:cxn modelId="{217FE78D-D6C0-4709-97AA-AA7A7925955E}" type="presParOf" srcId="{99C585CC-B171-4704-B6AC-5A17E3C6E49C}" destId="{9B7EB7DB-1F93-4B73-BBD7-C99360BA418D}" srcOrd="0" destOrd="0" presId="urn:microsoft.com/office/officeart/2018/2/layout/IconVerticalSolidList"/>
    <dgm:cxn modelId="{4A4EBEDE-6193-4B62-87D5-CEFDBA1616ED}" type="presParOf" srcId="{99C585CC-B171-4704-B6AC-5A17E3C6E49C}" destId="{33FC33E9-4C99-4727-9622-4EF7953ABDF4}" srcOrd="1" destOrd="0" presId="urn:microsoft.com/office/officeart/2018/2/layout/IconVerticalSolidList"/>
    <dgm:cxn modelId="{F3A8BD7E-B76F-43EC-B951-C17C39B1A4C3}" type="presParOf" srcId="{99C585CC-B171-4704-B6AC-5A17E3C6E49C}" destId="{948E0A0E-87E0-4ED6-BFA2-08A9B969F9DC}" srcOrd="2" destOrd="0" presId="urn:microsoft.com/office/officeart/2018/2/layout/IconVerticalSolidList"/>
    <dgm:cxn modelId="{A76037D0-136E-4EBB-BE80-8596490EB028}" type="presParOf" srcId="{99C585CC-B171-4704-B6AC-5A17E3C6E49C}" destId="{9690F189-C646-48A5-9DDC-628DACCA14F6}" srcOrd="3" destOrd="0" presId="urn:microsoft.com/office/officeart/2018/2/layout/IconVerticalSolidList"/>
    <dgm:cxn modelId="{CAE4ABE2-75A1-439C-BA4A-7519F4A9F134}" type="presParOf" srcId="{99C585CC-B171-4704-B6AC-5A17E3C6E49C}" destId="{60FA58D5-B71F-47B7-8FE5-A876C3848D06}" srcOrd="4" destOrd="0" presId="urn:microsoft.com/office/officeart/2018/2/layout/IconVerticalSolidList"/>
    <dgm:cxn modelId="{777448A0-40F1-42C2-B50F-4439A7F1FC8E}" type="presParOf" srcId="{4D36095E-EC53-48D5-B547-1F9C9E4713E4}" destId="{0BB0C528-DB75-4ED9-B853-DF86E65E0D0A}" srcOrd="5" destOrd="0" presId="urn:microsoft.com/office/officeart/2018/2/layout/IconVerticalSolidList"/>
    <dgm:cxn modelId="{01F9AAD7-FE2E-4E58-81E8-2FB75380A5A1}" type="presParOf" srcId="{4D36095E-EC53-48D5-B547-1F9C9E4713E4}" destId="{C3885704-BE09-442F-890D-B9E9BF42F77C}" srcOrd="6" destOrd="0" presId="urn:microsoft.com/office/officeart/2018/2/layout/IconVerticalSolidList"/>
    <dgm:cxn modelId="{55386372-1395-4DB1-B4F1-67BFEF3DFD23}" type="presParOf" srcId="{C3885704-BE09-442F-890D-B9E9BF42F77C}" destId="{9CC1630C-DD57-4604-902F-60ED761B7A65}" srcOrd="0" destOrd="0" presId="urn:microsoft.com/office/officeart/2018/2/layout/IconVerticalSolidList"/>
    <dgm:cxn modelId="{BC1D36E0-19B0-47B4-80D8-A5BCAB00A810}" type="presParOf" srcId="{C3885704-BE09-442F-890D-B9E9BF42F77C}" destId="{A8DFB580-D1BF-432B-83EF-26E76BB8EA18}" srcOrd="1" destOrd="0" presId="urn:microsoft.com/office/officeart/2018/2/layout/IconVerticalSolidList"/>
    <dgm:cxn modelId="{1F2C91C1-4B53-429D-8E22-41ACC8C7DA71}" type="presParOf" srcId="{C3885704-BE09-442F-890D-B9E9BF42F77C}" destId="{87CED2DC-BCB7-48DB-AA62-68FF8F03B6A0}" srcOrd="2" destOrd="0" presId="urn:microsoft.com/office/officeart/2018/2/layout/IconVerticalSolidList"/>
    <dgm:cxn modelId="{A6ECA9FD-1945-4ABE-AC29-0916E37F3A9F}" type="presParOf" srcId="{C3885704-BE09-442F-890D-B9E9BF42F77C}" destId="{4C02D8B8-9774-4B13-A8E4-D5AF2F71100B}" srcOrd="3" destOrd="0" presId="urn:microsoft.com/office/officeart/2018/2/layout/IconVerticalSolidList"/>
    <dgm:cxn modelId="{CA407DF2-8120-4E0F-A412-3AD8B95E7C75}" type="presParOf" srcId="{C3885704-BE09-442F-890D-B9E9BF42F77C}" destId="{C60AA08A-8961-4A28-8CEE-F3E14A0A773B}" srcOrd="4"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6576BBD-ED3F-436A-9EB2-37CFBFAE4D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47D3907-2950-4509-9CFC-893FE1266DB9}">
      <dgm:prSet/>
      <dgm:spPr/>
      <dgm:t>
        <a:bodyPr/>
        <a:lstStyle/>
        <a:p>
          <a:r>
            <a:rPr lang="en-US"/>
            <a:t>Primary data stored locally</a:t>
          </a:r>
        </a:p>
      </dgm:t>
    </dgm:pt>
    <dgm:pt modelId="{F3CB3E60-F324-4B08-ADE2-80F0A56A42CB}" type="parTrans" cxnId="{296710BF-3480-4E0B-85E6-E9E67805DC5F}">
      <dgm:prSet/>
      <dgm:spPr/>
      <dgm:t>
        <a:bodyPr/>
        <a:lstStyle/>
        <a:p>
          <a:endParaRPr lang="en-US"/>
        </a:p>
      </dgm:t>
    </dgm:pt>
    <dgm:pt modelId="{34E94874-6AD7-42E0-B524-82105C5BDEB5}" type="sibTrans" cxnId="{296710BF-3480-4E0B-85E6-E9E67805DC5F}">
      <dgm:prSet/>
      <dgm:spPr/>
      <dgm:t>
        <a:bodyPr/>
        <a:lstStyle/>
        <a:p>
          <a:endParaRPr lang="en-US"/>
        </a:p>
      </dgm:t>
    </dgm:pt>
    <dgm:pt modelId="{4CD42450-2429-45AF-A19F-2AC1B56DE7A0}">
      <dgm:prSet/>
      <dgm:spPr/>
      <dgm:t>
        <a:bodyPr/>
        <a:lstStyle/>
        <a:p>
          <a:r>
            <a:rPr lang="en-US"/>
            <a:t>Asynchronous backups taken</a:t>
          </a:r>
        </a:p>
      </dgm:t>
    </dgm:pt>
    <dgm:pt modelId="{3F2098F8-9245-4FF9-902E-DF389475ABD4}" type="parTrans" cxnId="{9B538BC6-D048-41CD-BE9C-8C19540387D4}">
      <dgm:prSet/>
      <dgm:spPr/>
      <dgm:t>
        <a:bodyPr/>
        <a:lstStyle/>
        <a:p>
          <a:endParaRPr lang="en-US"/>
        </a:p>
      </dgm:t>
    </dgm:pt>
    <dgm:pt modelId="{3181B5B9-1E8B-48ED-9F5A-1B614F6FC019}" type="sibTrans" cxnId="{9B538BC6-D048-41CD-BE9C-8C19540387D4}">
      <dgm:prSet/>
      <dgm:spPr/>
      <dgm:t>
        <a:bodyPr/>
        <a:lstStyle/>
        <a:p>
          <a:endParaRPr lang="en-US"/>
        </a:p>
      </dgm:t>
    </dgm:pt>
    <dgm:pt modelId="{324502FA-CA3E-4093-A170-8FB07A7D03B2}">
      <dgm:prSet/>
      <dgm:spPr/>
      <dgm:t>
        <a:bodyPr/>
        <a:lstStyle/>
        <a:p>
          <a:r>
            <a:rPr lang="en-US"/>
            <a:t>Low latency access to on premises apps</a:t>
          </a:r>
        </a:p>
      </dgm:t>
    </dgm:pt>
    <dgm:pt modelId="{E228D4D4-1C7E-45F0-98FB-8CD9D82A677E}" type="parTrans" cxnId="{2AAB83C0-CC47-4C2E-9E86-E9EBC3517B54}">
      <dgm:prSet/>
      <dgm:spPr/>
      <dgm:t>
        <a:bodyPr/>
        <a:lstStyle/>
        <a:p>
          <a:endParaRPr lang="en-US"/>
        </a:p>
      </dgm:t>
    </dgm:pt>
    <dgm:pt modelId="{43B9557B-F865-43D1-9400-782FBBE7C0C7}" type="sibTrans" cxnId="{2AAB83C0-CC47-4C2E-9E86-E9EBC3517B54}">
      <dgm:prSet/>
      <dgm:spPr/>
      <dgm:t>
        <a:bodyPr/>
        <a:lstStyle/>
        <a:p>
          <a:endParaRPr lang="en-US"/>
        </a:p>
      </dgm:t>
    </dgm:pt>
    <dgm:pt modelId="{EC8FC064-3C3B-40C8-83D7-96608D4F7034}">
      <dgm:prSet/>
      <dgm:spPr/>
      <dgm:t>
        <a:bodyPr/>
        <a:lstStyle/>
        <a:p>
          <a:r>
            <a:rPr lang="en-US"/>
            <a:t>Maximum disk size of 16GiB </a:t>
          </a:r>
        </a:p>
      </dgm:t>
    </dgm:pt>
    <dgm:pt modelId="{CFD98D6F-929C-4D1A-AC81-1EBA58063628}" type="parTrans" cxnId="{1F2FE086-A8E3-4D32-BA31-21D05065BA66}">
      <dgm:prSet/>
      <dgm:spPr/>
      <dgm:t>
        <a:bodyPr/>
        <a:lstStyle/>
        <a:p>
          <a:endParaRPr lang="en-US"/>
        </a:p>
      </dgm:t>
    </dgm:pt>
    <dgm:pt modelId="{226B8498-B04C-434F-9BC5-B4AB8C26E1E2}" type="sibTrans" cxnId="{1F2FE086-A8E3-4D32-BA31-21D05065BA66}">
      <dgm:prSet/>
      <dgm:spPr/>
      <dgm:t>
        <a:bodyPr/>
        <a:lstStyle/>
        <a:p>
          <a:endParaRPr lang="en-US"/>
        </a:p>
      </dgm:t>
    </dgm:pt>
    <dgm:pt modelId="{36FFDB2D-F384-4E24-93C6-89E5FB2F4AD1}">
      <dgm:prSet/>
      <dgm:spPr/>
      <dgm:t>
        <a:bodyPr/>
        <a:lstStyle/>
        <a:p>
          <a:r>
            <a:rPr lang="en-US"/>
            <a:t>Support for upto 32 volumes per gateway</a:t>
          </a:r>
        </a:p>
      </dgm:t>
    </dgm:pt>
    <dgm:pt modelId="{ACD6AB02-EB36-473B-970E-4515D63CBA60}" type="parTrans" cxnId="{0552D6AB-FAD5-49BC-A67C-865B16EFC2A5}">
      <dgm:prSet/>
      <dgm:spPr/>
      <dgm:t>
        <a:bodyPr/>
        <a:lstStyle/>
        <a:p>
          <a:endParaRPr lang="en-US"/>
        </a:p>
      </dgm:t>
    </dgm:pt>
    <dgm:pt modelId="{7FDA1F9E-8320-43D9-AC11-4BBACE9B0F63}" type="sibTrans" cxnId="{0552D6AB-FAD5-49BC-A67C-865B16EFC2A5}">
      <dgm:prSet/>
      <dgm:spPr/>
      <dgm:t>
        <a:bodyPr/>
        <a:lstStyle/>
        <a:p>
          <a:endParaRPr lang="en-US"/>
        </a:p>
      </dgm:t>
    </dgm:pt>
    <dgm:pt modelId="{11AF2F1C-6FD7-4C64-BA52-593FF88180D0}">
      <dgm:prSet/>
      <dgm:spPr/>
      <dgm:t>
        <a:bodyPr/>
        <a:lstStyle/>
        <a:p>
          <a:r>
            <a:rPr lang="en-US"/>
            <a:t>512GiB total volume</a:t>
          </a:r>
        </a:p>
      </dgm:t>
    </dgm:pt>
    <dgm:pt modelId="{FF385041-A8DC-47B5-808B-7E01AA333483}" type="parTrans" cxnId="{15FD93BF-9BDE-4211-9BD8-4EF4D9C5D44A}">
      <dgm:prSet/>
      <dgm:spPr/>
      <dgm:t>
        <a:bodyPr/>
        <a:lstStyle/>
        <a:p>
          <a:endParaRPr lang="en-US"/>
        </a:p>
      </dgm:t>
    </dgm:pt>
    <dgm:pt modelId="{293EEEE4-B61E-408F-BE54-FB347D160693}" type="sibTrans" cxnId="{15FD93BF-9BDE-4211-9BD8-4EF4D9C5D44A}">
      <dgm:prSet/>
      <dgm:spPr/>
      <dgm:t>
        <a:bodyPr/>
        <a:lstStyle/>
        <a:p>
          <a:endParaRPr lang="en-US"/>
        </a:p>
      </dgm:t>
    </dgm:pt>
    <dgm:pt modelId="{CC8E913D-456F-4E19-B600-DBA851FCA4E3}" type="pres">
      <dgm:prSet presAssocID="{96576BBD-ED3F-436A-9EB2-37CFBFAE4D7D}" presName="root" presStyleCnt="0">
        <dgm:presLayoutVars>
          <dgm:dir/>
          <dgm:resizeHandles val="exact"/>
        </dgm:presLayoutVars>
      </dgm:prSet>
      <dgm:spPr/>
    </dgm:pt>
    <dgm:pt modelId="{A14E3522-157A-4900-B69F-7D715DB37667}" type="pres">
      <dgm:prSet presAssocID="{647D3907-2950-4509-9CFC-893FE1266DB9}" presName="compNode" presStyleCnt="0"/>
      <dgm:spPr/>
    </dgm:pt>
    <dgm:pt modelId="{172E58D0-E259-4EB3-8E55-7B3B78F6E1DA}" type="pres">
      <dgm:prSet presAssocID="{647D3907-2950-4509-9CFC-893FE1266DB9}" presName="bgRect" presStyleLbl="bgShp" presStyleIdx="0" presStyleCnt="5"/>
      <dgm:spPr/>
    </dgm:pt>
    <dgm:pt modelId="{EEEF6F83-0FFA-4523-B449-D24DA070F1E4}" type="pres">
      <dgm:prSet presAssocID="{647D3907-2950-4509-9CFC-893FE1266DB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30E61508-1F5F-4CF2-A012-6D98873B6EB6}" type="pres">
      <dgm:prSet presAssocID="{647D3907-2950-4509-9CFC-893FE1266DB9}" presName="spaceRect" presStyleCnt="0"/>
      <dgm:spPr/>
    </dgm:pt>
    <dgm:pt modelId="{852EE052-EAC5-43C8-9FC5-4BF5F5BC1717}" type="pres">
      <dgm:prSet presAssocID="{647D3907-2950-4509-9CFC-893FE1266DB9}" presName="parTx" presStyleLbl="revTx" presStyleIdx="0" presStyleCnt="6">
        <dgm:presLayoutVars>
          <dgm:chMax val="0"/>
          <dgm:chPref val="0"/>
        </dgm:presLayoutVars>
      </dgm:prSet>
      <dgm:spPr/>
    </dgm:pt>
    <dgm:pt modelId="{F97B7240-98E2-40E4-A164-5F0E7985622D}" type="pres">
      <dgm:prSet presAssocID="{34E94874-6AD7-42E0-B524-82105C5BDEB5}" presName="sibTrans" presStyleCnt="0"/>
      <dgm:spPr/>
    </dgm:pt>
    <dgm:pt modelId="{1354E4D5-30B7-4BE9-A21C-77A9F59A6CB5}" type="pres">
      <dgm:prSet presAssocID="{4CD42450-2429-45AF-A19F-2AC1B56DE7A0}" presName="compNode" presStyleCnt="0"/>
      <dgm:spPr/>
    </dgm:pt>
    <dgm:pt modelId="{424547D4-08B9-417D-8F21-BC6BDDE7D89C}" type="pres">
      <dgm:prSet presAssocID="{4CD42450-2429-45AF-A19F-2AC1B56DE7A0}" presName="bgRect" presStyleLbl="bgShp" presStyleIdx="1" presStyleCnt="5"/>
      <dgm:spPr/>
    </dgm:pt>
    <dgm:pt modelId="{8310981A-D29F-434E-8437-D9BB9EF5C131}" type="pres">
      <dgm:prSet presAssocID="{4CD42450-2429-45AF-A19F-2AC1B56DE7A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FC8D6D66-FFF1-4FB2-B5D4-3CA3FEF4EA02}" type="pres">
      <dgm:prSet presAssocID="{4CD42450-2429-45AF-A19F-2AC1B56DE7A0}" presName="spaceRect" presStyleCnt="0"/>
      <dgm:spPr/>
    </dgm:pt>
    <dgm:pt modelId="{086454F4-0EB8-46DD-A9F2-FCB425AE8B1A}" type="pres">
      <dgm:prSet presAssocID="{4CD42450-2429-45AF-A19F-2AC1B56DE7A0}" presName="parTx" presStyleLbl="revTx" presStyleIdx="1" presStyleCnt="6">
        <dgm:presLayoutVars>
          <dgm:chMax val="0"/>
          <dgm:chPref val="0"/>
        </dgm:presLayoutVars>
      </dgm:prSet>
      <dgm:spPr/>
    </dgm:pt>
    <dgm:pt modelId="{1332FF85-6A18-4D47-B9D5-A903B11F3018}" type="pres">
      <dgm:prSet presAssocID="{3181B5B9-1E8B-48ED-9F5A-1B614F6FC019}" presName="sibTrans" presStyleCnt="0"/>
      <dgm:spPr/>
    </dgm:pt>
    <dgm:pt modelId="{07E7B962-486E-4A20-999E-4D4D0195474A}" type="pres">
      <dgm:prSet presAssocID="{324502FA-CA3E-4093-A170-8FB07A7D03B2}" presName="compNode" presStyleCnt="0"/>
      <dgm:spPr/>
    </dgm:pt>
    <dgm:pt modelId="{435FD022-8B2D-48DD-AE6B-632051C5AFFD}" type="pres">
      <dgm:prSet presAssocID="{324502FA-CA3E-4093-A170-8FB07A7D03B2}" presName="bgRect" presStyleLbl="bgShp" presStyleIdx="2" presStyleCnt="5"/>
      <dgm:spPr/>
    </dgm:pt>
    <dgm:pt modelId="{6D0CF339-4B65-409C-A390-5458A401359C}" type="pres">
      <dgm:prSet presAssocID="{324502FA-CA3E-4093-A170-8FB07A7D03B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84B1ED81-2C1C-49C5-A823-B33339362F80}" type="pres">
      <dgm:prSet presAssocID="{324502FA-CA3E-4093-A170-8FB07A7D03B2}" presName="spaceRect" presStyleCnt="0"/>
      <dgm:spPr/>
    </dgm:pt>
    <dgm:pt modelId="{59132F67-2881-4B5A-8A9D-7F75A962D320}" type="pres">
      <dgm:prSet presAssocID="{324502FA-CA3E-4093-A170-8FB07A7D03B2}" presName="parTx" presStyleLbl="revTx" presStyleIdx="2" presStyleCnt="6">
        <dgm:presLayoutVars>
          <dgm:chMax val="0"/>
          <dgm:chPref val="0"/>
        </dgm:presLayoutVars>
      </dgm:prSet>
      <dgm:spPr/>
    </dgm:pt>
    <dgm:pt modelId="{0A3C792D-FCFE-4123-BA25-D2FB3B599ED8}" type="pres">
      <dgm:prSet presAssocID="{43B9557B-F865-43D1-9400-782FBBE7C0C7}" presName="sibTrans" presStyleCnt="0"/>
      <dgm:spPr/>
    </dgm:pt>
    <dgm:pt modelId="{CE89A8B4-EE67-4EB8-BD0F-643A7978A54C}" type="pres">
      <dgm:prSet presAssocID="{EC8FC064-3C3B-40C8-83D7-96608D4F7034}" presName="compNode" presStyleCnt="0"/>
      <dgm:spPr/>
    </dgm:pt>
    <dgm:pt modelId="{7C8DCE5E-C024-495F-9E46-8BE274C9799D}" type="pres">
      <dgm:prSet presAssocID="{EC8FC064-3C3B-40C8-83D7-96608D4F7034}" presName="bgRect" presStyleLbl="bgShp" presStyleIdx="3" presStyleCnt="5"/>
      <dgm:spPr/>
    </dgm:pt>
    <dgm:pt modelId="{D9FE7068-95B8-477C-98B8-8DB3AC312B4E}" type="pres">
      <dgm:prSet presAssocID="{EC8FC064-3C3B-40C8-83D7-96608D4F703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sk"/>
        </a:ext>
      </dgm:extLst>
    </dgm:pt>
    <dgm:pt modelId="{42D42265-A0A0-4BF0-8DC5-6B9A1B662B94}" type="pres">
      <dgm:prSet presAssocID="{EC8FC064-3C3B-40C8-83D7-96608D4F7034}" presName="spaceRect" presStyleCnt="0"/>
      <dgm:spPr/>
    </dgm:pt>
    <dgm:pt modelId="{0473643B-82BF-4225-BE30-FFE5164E2C73}" type="pres">
      <dgm:prSet presAssocID="{EC8FC064-3C3B-40C8-83D7-96608D4F7034}" presName="parTx" presStyleLbl="revTx" presStyleIdx="3" presStyleCnt="6">
        <dgm:presLayoutVars>
          <dgm:chMax val="0"/>
          <dgm:chPref val="0"/>
        </dgm:presLayoutVars>
      </dgm:prSet>
      <dgm:spPr/>
    </dgm:pt>
    <dgm:pt modelId="{BB491422-DB1C-4F5E-B625-DCFA21FC5860}" type="pres">
      <dgm:prSet presAssocID="{226B8498-B04C-434F-9BC5-B4AB8C26E1E2}" presName="sibTrans" presStyleCnt="0"/>
      <dgm:spPr/>
    </dgm:pt>
    <dgm:pt modelId="{ACC2DFA6-E054-4944-BE45-3584D4269343}" type="pres">
      <dgm:prSet presAssocID="{36FFDB2D-F384-4E24-93C6-89E5FB2F4AD1}" presName="compNode" presStyleCnt="0"/>
      <dgm:spPr/>
    </dgm:pt>
    <dgm:pt modelId="{51685900-8F6F-4D28-B9DD-4A0052E9D5DA}" type="pres">
      <dgm:prSet presAssocID="{36FFDB2D-F384-4E24-93C6-89E5FB2F4AD1}" presName="bgRect" presStyleLbl="bgShp" presStyleIdx="4" presStyleCnt="5"/>
      <dgm:spPr/>
    </dgm:pt>
    <dgm:pt modelId="{413EE182-4D15-41C9-B097-23F3E215B826}" type="pres">
      <dgm:prSet presAssocID="{36FFDB2D-F384-4E24-93C6-89E5FB2F4AD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698C549B-9B6F-4479-A207-AE8B92406CB8}" type="pres">
      <dgm:prSet presAssocID="{36FFDB2D-F384-4E24-93C6-89E5FB2F4AD1}" presName="spaceRect" presStyleCnt="0"/>
      <dgm:spPr/>
    </dgm:pt>
    <dgm:pt modelId="{AD3D3B90-B72E-4796-AEF3-A279F7060111}" type="pres">
      <dgm:prSet presAssocID="{36FFDB2D-F384-4E24-93C6-89E5FB2F4AD1}" presName="parTx" presStyleLbl="revTx" presStyleIdx="4" presStyleCnt="6">
        <dgm:presLayoutVars>
          <dgm:chMax val="0"/>
          <dgm:chPref val="0"/>
        </dgm:presLayoutVars>
      </dgm:prSet>
      <dgm:spPr/>
    </dgm:pt>
    <dgm:pt modelId="{1EBCB128-B700-483A-86C7-24C73EE7EE82}" type="pres">
      <dgm:prSet presAssocID="{36FFDB2D-F384-4E24-93C6-89E5FB2F4AD1}" presName="desTx" presStyleLbl="revTx" presStyleIdx="5" presStyleCnt="6">
        <dgm:presLayoutVars/>
      </dgm:prSet>
      <dgm:spPr/>
    </dgm:pt>
  </dgm:ptLst>
  <dgm:cxnLst>
    <dgm:cxn modelId="{7771814C-371D-4869-A78A-271E785B0198}" type="presOf" srcId="{36FFDB2D-F384-4E24-93C6-89E5FB2F4AD1}" destId="{AD3D3B90-B72E-4796-AEF3-A279F7060111}" srcOrd="0" destOrd="0" presId="urn:microsoft.com/office/officeart/2018/2/layout/IconVerticalSolidList"/>
    <dgm:cxn modelId="{5FDF7D4D-5210-4B4A-8172-21AAFA105931}" type="presOf" srcId="{647D3907-2950-4509-9CFC-893FE1266DB9}" destId="{852EE052-EAC5-43C8-9FC5-4BF5F5BC1717}" srcOrd="0" destOrd="0" presId="urn:microsoft.com/office/officeart/2018/2/layout/IconVerticalSolidList"/>
    <dgm:cxn modelId="{1F2FE086-A8E3-4D32-BA31-21D05065BA66}" srcId="{96576BBD-ED3F-436A-9EB2-37CFBFAE4D7D}" destId="{EC8FC064-3C3B-40C8-83D7-96608D4F7034}" srcOrd="3" destOrd="0" parTransId="{CFD98D6F-929C-4D1A-AC81-1EBA58063628}" sibTransId="{226B8498-B04C-434F-9BC5-B4AB8C26E1E2}"/>
    <dgm:cxn modelId="{7D5A3D99-C477-4CA7-ADA0-CBD3236AA132}" type="presOf" srcId="{4CD42450-2429-45AF-A19F-2AC1B56DE7A0}" destId="{086454F4-0EB8-46DD-A9F2-FCB425AE8B1A}" srcOrd="0" destOrd="0" presId="urn:microsoft.com/office/officeart/2018/2/layout/IconVerticalSolidList"/>
    <dgm:cxn modelId="{0552D6AB-FAD5-49BC-A67C-865B16EFC2A5}" srcId="{96576BBD-ED3F-436A-9EB2-37CFBFAE4D7D}" destId="{36FFDB2D-F384-4E24-93C6-89E5FB2F4AD1}" srcOrd="4" destOrd="0" parTransId="{ACD6AB02-EB36-473B-970E-4515D63CBA60}" sibTransId="{7FDA1F9E-8320-43D9-AC11-4BBACE9B0F63}"/>
    <dgm:cxn modelId="{711243B3-9AE5-4B2C-A3BE-C69057860174}" type="presOf" srcId="{324502FA-CA3E-4093-A170-8FB07A7D03B2}" destId="{59132F67-2881-4B5A-8A9D-7F75A962D320}" srcOrd="0" destOrd="0" presId="urn:microsoft.com/office/officeart/2018/2/layout/IconVerticalSolidList"/>
    <dgm:cxn modelId="{80A539B9-5AE3-42DC-B080-A008DA862724}" type="presOf" srcId="{96576BBD-ED3F-436A-9EB2-37CFBFAE4D7D}" destId="{CC8E913D-456F-4E19-B600-DBA851FCA4E3}" srcOrd="0" destOrd="0" presId="urn:microsoft.com/office/officeart/2018/2/layout/IconVerticalSolidList"/>
    <dgm:cxn modelId="{296710BF-3480-4E0B-85E6-E9E67805DC5F}" srcId="{96576BBD-ED3F-436A-9EB2-37CFBFAE4D7D}" destId="{647D3907-2950-4509-9CFC-893FE1266DB9}" srcOrd="0" destOrd="0" parTransId="{F3CB3E60-F324-4B08-ADE2-80F0A56A42CB}" sibTransId="{34E94874-6AD7-42E0-B524-82105C5BDEB5}"/>
    <dgm:cxn modelId="{15FD93BF-9BDE-4211-9BD8-4EF4D9C5D44A}" srcId="{36FFDB2D-F384-4E24-93C6-89E5FB2F4AD1}" destId="{11AF2F1C-6FD7-4C64-BA52-593FF88180D0}" srcOrd="0" destOrd="0" parTransId="{FF385041-A8DC-47B5-808B-7E01AA333483}" sibTransId="{293EEEE4-B61E-408F-BE54-FB347D160693}"/>
    <dgm:cxn modelId="{2AAB83C0-CC47-4C2E-9E86-E9EBC3517B54}" srcId="{96576BBD-ED3F-436A-9EB2-37CFBFAE4D7D}" destId="{324502FA-CA3E-4093-A170-8FB07A7D03B2}" srcOrd="2" destOrd="0" parTransId="{E228D4D4-1C7E-45F0-98FB-8CD9D82A677E}" sibTransId="{43B9557B-F865-43D1-9400-782FBBE7C0C7}"/>
    <dgm:cxn modelId="{9B538BC6-D048-41CD-BE9C-8C19540387D4}" srcId="{96576BBD-ED3F-436A-9EB2-37CFBFAE4D7D}" destId="{4CD42450-2429-45AF-A19F-2AC1B56DE7A0}" srcOrd="1" destOrd="0" parTransId="{3F2098F8-9245-4FF9-902E-DF389475ABD4}" sibTransId="{3181B5B9-1E8B-48ED-9F5A-1B614F6FC019}"/>
    <dgm:cxn modelId="{19A85CF1-9935-4BA4-8D97-2330ECC0C2A8}" type="presOf" srcId="{11AF2F1C-6FD7-4C64-BA52-593FF88180D0}" destId="{1EBCB128-B700-483A-86C7-24C73EE7EE82}" srcOrd="0" destOrd="0" presId="urn:microsoft.com/office/officeart/2018/2/layout/IconVerticalSolidList"/>
    <dgm:cxn modelId="{7B446BF4-249A-4F25-B25F-94B701246AD3}" type="presOf" srcId="{EC8FC064-3C3B-40C8-83D7-96608D4F7034}" destId="{0473643B-82BF-4225-BE30-FFE5164E2C73}" srcOrd="0" destOrd="0" presId="urn:microsoft.com/office/officeart/2018/2/layout/IconVerticalSolidList"/>
    <dgm:cxn modelId="{6B60097E-56A7-461A-BBAA-BB055E1F5845}" type="presParOf" srcId="{CC8E913D-456F-4E19-B600-DBA851FCA4E3}" destId="{A14E3522-157A-4900-B69F-7D715DB37667}" srcOrd="0" destOrd="0" presId="urn:microsoft.com/office/officeart/2018/2/layout/IconVerticalSolidList"/>
    <dgm:cxn modelId="{0EBF37DD-DE42-456C-A220-FCD8C3A32274}" type="presParOf" srcId="{A14E3522-157A-4900-B69F-7D715DB37667}" destId="{172E58D0-E259-4EB3-8E55-7B3B78F6E1DA}" srcOrd="0" destOrd="0" presId="urn:microsoft.com/office/officeart/2018/2/layout/IconVerticalSolidList"/>
    <dgm:cxn modelId="{13C38B5F-E461-4CDD-A716-3446DB4E946C}" type="presParOf" srcId="{A14E3522-157A-4900-B69F-7D715DB37667}" destId="{EEEF6F83-0FFA-4523-B449-D24DA070F1E4}" srcOrd="1" destOrd="0" presId="urn:microsoft.com/office/officeart/2018/2/layout/IconVerticalSolidList"/>
    <dgm:cxn modelId="{EF20594C-17F9-40FF-B85D-EC927D999D52}" type="presParOf" srcId="{A14E3522-157A-4900-B69F-7D715DB37667}" destId="{30E61508-1F5F-4CF2-A012-6D98873B6EB6}" srcOrd="2" destOrd="0" presId="urn:microsoft.com/office/officeart/2018/2/layout/IconVerticalSolidList"/>
    <dgm:cxn modelId="{BA541109-42DD-4BC6-A8E0-C2434A79E502}" type="presParOf" srcId="{A14E3522-157A-4900-B69F-7D715DB37667}" destId="{852EE052-EAC5-43C8-9FC5-4BF5F5BC1717}" srcOrd="3" destOrd="0" presId="urn:microsoft.com/office/officeart/2018/2/layout/IconVerticalSolidList"/>
    <dgm:cxn modelId="{EC6512CD-6AB5-409E-930C-684A62DFCC1E}" type="presParOf" srcId="{CC8E913D-456F-4E19-B600-DBA851FCA4E3}" destId="{F97B7240-98E2-40E4-A164-5F0E7985622D}" srcOrd="1" destOrd="0" presId="urn:microsoft.com/office/officeart/2018/2/layout/IconVerticalSolidList"/>
    <dgm:cxn modelId="{12EA2E69-E008-434E-95F6-A6D0196B9FC2}" type="presParOf" srcId="{CC8E913D-456F-4E19-B600-DBA851FCA4E3}" destId="{1354E4D5-30B7-4BE9-A21C-77A9F59A6CB5}" srcOrd="2" destOrd="0" presId="urn:microsoft.com/office/officeart/2018/2/layout/IconVerticalSolidList"/>
    <dgm:cxn modelId="{78B51CA2-B247-4148-9868-F7EBA1059B4F}" type="presParOf" srcId="{1354E4D5-30B7-4BE9-A21C-77A9F59A6CB5}" destId="{424547D4-08B9-417D-8F21-BC6BDDE7D89C}" srcOrd="0" destOrd="0" presId="urn:microsoft.com/office/officeart/2018/2/layout/IconVerticalSolidList"/>
    <dgm:cxn modelId="{5723BF0B-1AEA-4BE5-BD94-14CBCBC89748}" type="presParOf" srcId="{1354E4D5-30B7-4BE9-A21C-77A9F59A6CB5}" destId="{8310981A-D29F-434E-8437-D9BB9EF5C131}" srcOrd="1" destOrd="0" presId="urn:microsoft.com/office/officeart/2018/2/layout/IconVerticalSolidList"/>
    <dgm:cxn modelId="{22A06734-7E9A-4A44-9908-854CE02D6AC8}" type="presParOf" srcId="{1354E4D5-30B7-4BE9-A21C-77A9F59A6CB5}" destId="{FC8D6D66-FFF1-4FB2-B5D4-3CA3FEF4EA02}" srcOrd="2" destOrd="0" presId="urn:microsoft.com/office/officeart/2018/2/layout/IconVerticalSolidList"/>
    <dgm:cxn modelId="{2ED6B9DC-FE94-43C4-97AE-E78508816009}" type="presParOf" srcId="{1354E4D5-30B7-4BE9-A21C-77A9F59A6CB5}" destId="{086454F4-0EB8-46DD-A9F2-FCB425AE8B1A}" srcOrd="3" destOrd="0" presId="urn:microsoft.com/office/officeart/2018/2/layout/IconVerticalSolidList"/>
    <dgm:cxn modelId="{3C382D99-F2F2-40D8-88FC-2C133FE63CF5}" type="presParOf" srcId="{CC8E913D-456F-4E19-B600-DBA851FCA4E3}" destId="{1332FF85-6A18-4D47-B9D5-A903B11F3018}" srcOrd="3" destOrd="0" presId="urn:microsoft.com/office/officeart/2018/2/layout/IconVerticalSolidList"/>
    <dgm:cxn modelId="{28989F6D-B8B8-4969-87AB-2A19E3367156}" type="presParOf" srcId="{CC8E913D-456F-4E19-B600-DBA851FCA4E3}" destId="{07E7B962-486E-4A20-999E-4D4D0195474A}" srcOrd="4" destOrd="0" presId="urn:microsoft.com/office/officeart/2018/2/layout/IconVerticalSolidList"/>
    <dgm:cxn modelId="{AE1DE180-4E0D-4420-92D3-5C485325FE98}" type="presParOf" srcId="{07E7B962-486E-4A20-999E-4D4D0195474A}" destId="{435FD022-8B2D-48DD-AE6B-632051C5AFFD}" srcOrd="0" destOrd="0" presId="urn:microsoft.com/office/officeart/2018/2/layout/IconVerticalSolidList"/>
    <dgm:cxn modelId="{F48F5BC5-53E4-4B85-ABF7-ECC8371688C6}" type="presParOf" srcId="{07E7B962-486E-4A20-999E-4D4D0195474A}" destId="{6D0CF339-4B65-409C-A390-5458A401359C}" srcOrd="1" destOrd="0" presId="urn:microsoft.com/office/officeart/2018/2/layout/IconVerticalSolidList"/>
    <dgm:cxn modelId="{EE366490-BA27-4D1C-96AE-64A7EBA95E95}" type="presParOf" srcId="{07E7B962-486E-4A20-999E-4D4D0195474A}" destId="{84B1ED81-2C1C-49C5-A823-B33339362F80}" srcOrd="2" destOrd="0" presId="urn:microsoft.com/office/officeart/2018/2/layout/IconVerticalSolidList"/>
    <dgm:cxn modelId="{5FAB560C-98C0-4D66-A36E-0D6948A6FDBD}" type="presParOf" srcId="{07E7B962-486E-4A20-999E-4D4D0195474A}" destId="{59132F67-2881-4B5A-8A9D-7F75A962D320}" srcOrd="3" destOrd="0" presId="urn:microsoft.com/office/officeart/2018/2/layout/IconVerticalSolidList"/>
    <dgm:cxn modelId="{35C64A2F-9917-43B6-A36D-2BF592D8D566}" type="presParOf" srcId="{CC8E913D-456F-4E19-B600-DBA851FCA4E3}" destId="{0A3C792D-FCFE-4123-BA25-D2FB3B599ED8}" srcOrd="5" destOrd="0" presId="urn:microsoft.com/office/officeart/2018/2/layout/IconVerticalSolidList"/>
    <dgm:cxn modelId="{B9ED2717-547E-45A6-9FFE-6F1EC02BC9AF}" type="presParOf" srcId="{CC8E913D-456F-4E19-B600-DBA851FCA4E3}" destId="{CE89A8B4-EE67-4EB8-BD0F-643A7978A54C}" srcOrd="6" destOrd="0" presId="urn:microsoft.com/office/officeart/2018/2/layout/IconVerticalSolidList"/>
    <dgm:cxn modelId="{F210A20D-72CC-4884-912F-0BA174D5380C}" type="presParOf" srcId="{CE89A8B4-EE67-4EB8-BD0F-643A7978A54C}" destId="{7C8DCE5E-C024-495F-9E46-8BE274C9799D}" srcOrd="0" destOrd="0" presId="urn:microsoft.com/office/officeart/2018/2/layout/IconVerticalSolidList"/>
    <dgm:cxn modelId="{0DAB718D-642B-46DB-A32F-D0D09654C42E}" type="presParOf" srcId="{CE89A8B4-EE67-4EB8-BD0F-643A7978A54C}" destId="{D9FE7068-95B8-477C-98B8-8DB3AC312B4E}" srcOrd="1" destOrd="0" presId="urn:microsoft.com/office/officeart/2018/2/layout/IconVerticalSolidList"/>
    <dgm:cxn modelId="{E3F41B5A-E8EE-45DD-BBD8-59209C96E0BE}" type="presParOf" srcId="{CE89A8B4-EE67-4EB8-BD0F-643A7978A54C}" destId="{42D42265-A0A0-4BF0-8DC5-6B9A1B662B94}" srcOrd="2" destOrd="0" presId="urn:microsoft.com/office/officeart/2018/2/layout/IconVerticalSolidList"/>
    <dgm:cxn modelId="{4BC78298-C651-44FC-9C36-0A55BA2E1EDE}" type="presParOf" srcId="{CE89A8B4-EE67-4EB8-BD0F-643A7978A54C}" destId="{0473643B-82BF-4225-BE30-FFE5164E2C73}" srcOrd="3" destOrd="0" presId="urn:microsoft.com/office/officeart/2018/2/layout/IconVerticalSolidList"/>
    <dgm:cxn modelId="{4432B6FC-BE1B-4CC5-B3BC-A7BA40FF4780}" type="presParOf" srcId="{CC8E913D-456F-4E19-B600-DBA851FCA4E3}" destId="{BB491422-DB1C-4F5E-B625-DCFA21FC5860}" srcOrd="7" destOrd="0" presId="urn:microsoft.com/office/officeart/2018/2/layout/IconVerticalSolidList"/>
    <dgm:cxn modelId="{8C94BADE-3CC2-49BB-A835-56F7C0463BDE}" type="presParOf" srcId="{CC8E913D-456F-4E19-B600-DBA851FCA4E3}" destId="{ACC2DFA6-E054-4944-BE45-3584D4269343}" srcOrd="8" destOrd="0" presId="urn:microsoft.com/office/officeart/2018/2/layout/IconVerticalSolidList"/>
    <dgm:cxn modelId="{32266705-87DF-47C1-ADB5-C0BE801217F9}" type="presParOf" srcId="{ACC2DFA6-E054-4944-BE45-3584D4269343}" destId="{51685900-8F6F-4D28-B9DD-4A0052E9D5DA}" srcOrd="0" destOrd="0" presId="urn:microsoft.com/office/officeart/2018/2/layout/IconVerticalSolidList"/>
    <dgm:cxn modelId="{4B6F1108-AD91-4172-8FFB-E95006F097FE}" type="presParOf" srcId="{ACC2DFA6-E054-4944-BE45-3584D4269343}" destId="{413EE182-4D15-41C9-B097-23F3E215B826}" srcOrd="1" destOrd="0" presId="urn:microsoft.com/office/officeart/2018/2/layout/IconVerticalSolidList"/>
    <dgm:cxn modelId="{0A58A516-4527-4D31-BB10-3FB9363E1F35}" type="presParOf" srcId="{ACC2DFA6-E054-4944-BE45-3584D4269343}" destId="{698C549B-9B6F-4479-A207-AE8B92406CB8}" srcOrd="2" destOrd="0" presId="urn:microsoft.com/office/officeart/2018/2/layout/IconVerticalSolidList"/>
    <dgm:cxn modelId="{60126A55-BE06-44E9-A772-D5C7AFAF5F55}" type="presParOf" srcId="{ACC2DFA6-E054-4944-BE45-3584D4269343}" destId="{AD3D3B90-B72E-4796-AEF3-A279F7060111}" srcOrd="3" destOrd="0" presId="urn:microsoft.com/office/officeart/2018/2/layout/IconVerticalSolidList"/>
    <dgm:cxn modelId="{14B95B5C-FAB0-47AD-BC49-93901232686C}" type="presParOf" srcId="{ACC2DFA6-E054-4944-BE45-3584D4269343}" destId="{1EBCB128-B700-483A-86C7-24C73EE7EE82}" srcOrd="4"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068D69A-04AA-4168-BCF3-516CA96B9CA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04AB07E-8255-45D9-A6A1-E263A2852C60}">
      <dgm:prSet/>
      <dgm:spPr/>
      <dgm:t>
        <a:bodyPr/>
        <a:lstStyle/>
        <a:p>
          <a:r>
            <a:rPr lang="en-US"/>
            <a:t>VTL Solution</a:t>
          </a:r>
        </a:p>
      </dgm:t>
    </dgm:pt>
    <dgm:pt modelId="{C9369F67-F0F8-458E-9111-1E51DDDFC361}" type="parTrans" cxnId="{577F7AE7-AD93-4475-BE26-3B94E41C9A62}">
      <dgm:prSet/>
      <dgm:spPr/>
      <dgm:t>
        <a:bodyPr/>
        <a:lstStyle/>
        <a:p>
          <a:endParaRPr lang="en-US"/>
        </a:p>
      </dgm:t>
    </dgm:pt>
    <dgm:pt modelId="{6A47855F-6BBA-4971-9515-F33CC4C5C0D6}" type="sibTrans" cxnId="{577F7AE7-AD93-4475-BE26-3B94E41C9A62}">
      <dgm:prSet/>
      <dgm:spPr/>
      <dgm:t>
        <a:bodyPr/>
        <a:lstStyle/>
        <a:p>
          <a:endParaRPr lang="en-US"/>
        </a:p>
      </dgm:t>
    </dgm:pt>
    <dgm:pt modelId="{AF2CEBC9-943C-481A-B018-BA1EDE464844}">
      <dgm:prSet/>
      <dgm:spPr/>
      <dgm:t>
        <a:bodyPr/>
        <a:lstStyle/>
        <a:p>
          <a:r>
            <a:rPr lang="en-US"/>
            <a:t>Virtual Tape Library</a:t>
          </a:r>
        </a:p>
      </dgm:t>
    </dgm:pt>
    <dgm:pt modelId="{66BC3435-2E9D-45C5-B2B8-5119075860D0}" type="parTrans" cxnId="{1DCF518E-5D58-482D-BF9A-38B3A724FC41}">
      <dgm:prSet/>
      <dgm:spPr/>
      <dgm:t>
        <a:bodyPr/>
        <a:lstStyle/>
        <a:p>
          <a:endParaRPr lang="en-US"/>
        </a:p>
      </dgm:t>
    </dgm:pt>
    <dgm:pt modelId="{D714FF16-2645-4D4A-AC05-E165962E6895}" type="sibTrans" cxnId="{1DCF518E-5D58-482D-BF9A-38B3A724FC41}">
      <dgm:prSet/>
      <dgm:spPr/>
      <dgm:t>
        <a:bodyPr/>
        <a:lstStyle/>
        <a:p>
          <a:endParaRPr lang="en-US"/>
        </a:p>
      </dgm:t>
    </dgm:pt>
    <dgm:pt modelId="{82584B02-1841-489D-89AC-99A6332BCECA}">
      <dgm:prSet/>
      <dgm:spPr/>
      <dgm:t>
        <a:bodyPr/>
        <a:lstStyle/>
        <a:p>
          <a:r>
            <a:rPr lang="en-US"/>
            <a:t>Allows usage of existing tape based backup solution</a:t>
          </a:r>
        </a:p>
      </dgm:t>
    </dgm:pt>
    <dgm:pt modelId="{F69D9598-1A0A-42EF-807C-061549461039}" type="parTrans" cxnId="{CA4ACB84-85BE-4AD5-A4F3-1B334FB1CB43}">
      <dgm:prSet/>
      <dgm:spPr/>
      <dgm:t>
        <a:bodyPr/>
        <a:lstStyle/>
        <a:p>
          <a:endParaRPr lang="en-US"/>
        </a:p>
      </dgm:t>
    </dgm:pt>
    <dgm:pt modelId="{20C8E804-36BE-401C-935D-4D099DF6DB3F}" type="sibTrans" cxnId="{CA4ACB84-85BE-4AD5-A4F3-1B334FB1CB43}">
      <dgm:prSet/>
      <dgm:spPr/>
      <dgm:t>
        <a:bodyPr/>
        <a:lstStyle/>
        <a:p>
          <a:endParaRPr lang="en-US"/>
        </a:p>
      </dgm:t>
    </dgm:pt>
    <dgm:pt modelId="{A79978FE-C41A-48BF-AB72-C1854AAD8710}">
      <dgm:prSet/>
      <dgm:spPr/>
      <dgm:t>
        <a:bodyPr/>
        <a:lstStyle/>
        <a:p>
          <a:r>
            <a:rPr lang="en-US"/>
            <a:t>Data backed up to virtual cartridges</a:t>
          </a:r>
        </a:p>
      </dgm:t>
    </dgm:pt>
    <dgm:pt modelId="{BB2CD8D9-503C-48F1-B1D5-C7385B8EC015}" type="parTrans" cxnId="{7DE0A300-79E5-4E70-A866-0076906A61C7}">
      <dgm:prSet/>
      <dgm:spPr/>
      <dgm:t>
        <a:bodyPr/>
        <a:lstStyle/>
        <a:p>
          <a:endParaRPr lang="en-US"/>
        </a:p>
      </dgm:t>
    </dgm:pt>
    <dgm:pt modelId="{A2732399-6EB4-4A86-AEC5-3258EB1A12DC}" type="sibTrans" cxnId="{7DE0A300-79E5-4E70-A866-0076906A61C7}">
      <dgm:prSet/>
      <dgm:spPr/>
      <dgm:t>
        <a:bodyPr/>
        <a:lstStyle/>
        <a:p>
          <a:endParaRPr lang="en-US"/>
        </a:p>
      </dgm:t>
    </dgm:pt>
    <dgm:pt modelId="{01574309-F0D3-4768-874F-EA0BFFEB33E3}">
      <dgm:prSet/>
      <dgm:spPr/>
      <dgm:t>
        <a:bodyPr/>
        <a:lstStyle/>
        <a:p>
          <a:r>
            <a:rPr lang="en-US"/>
            <a:t>Archival tapes stored in Glacier</a:t>
          </a:r>
        </a:p>
      </dgm:t>
    </dgm:pt>
    <dgm:pt modelId="{6CFB7121-B229-4AE7-8C1C-0B5146041A76}" type="parTrans" cxnId="{2249AD30-375D-41FD-B90B-74F7FD2E4F04}">
      <dgm:prSet/>
      <dgm:spPr/>
      <dgm:t>
        <a:bodyPr/>
        <a:lstStyle/>
        <a:p>
          <a:endParaRPr lang="en-US"/>
        </a:p>
      </dgm:t>
    </dgm:pt>
    <dgm:pt modelId="{3CB9D053-A9B6-4A80-AB5A-0166E5020467}" type="sibTrans" cxnId="{2249AD30-375D-41FD-B90B-74F7FD2E4F04}">
      <dgm:prSet/>
      <dgm:spPr/>
      <dgm:t>
        <a:bodyPr/>
        <a:lstStyle/>
        <a:p>
          <a:endParaRPr lang="en-US"/>
        </a:p>
      </dgm:t>
    </dgm:pt>
    <dgm:pt modelId="{DC03DCE6-0886-4CA5-830A-8AAE7B02C4EC}" type="pres">
      <dgm:prSet presAssocID="{6068D69A-04AA-4168-BCF3-516CA96B9CA3}" presName="root" presStyleCnt="0">
        <dgm:presLayoutVars>
          <dgm:dir/>
          <dgm:resizeHandles val="exact"/>
        </dgm:presLayoutVars>
      </dgm:prSet>
      <dgm:spPr/>
    </dgm:pt>
    <dgm:pt modelId="{EDBF90AC-8044-47B6-A28D-8A82E08C197A}" type="pres">
      <dgm:prSet presAssocID="{D04AB07E-8255-45D9-A6A1-E263A2852C60}" presName="compNode" presStyleCnt="0"/>
      <dgm:spPr/>
    </dgm:pt>
    <dgm:pt modelId="{EE125F0D-676D-4F64-9DB8-F97162FB135F}" type="pres">
      <dgm:prSet presAssocID="{D04AB07E-8255-45D9-A6A1-E263A2852C60}" presName="bgRect" presStyleLbl="bgShp" presStyleIdx="0" presStyleCnt="3"/>
      <dgm:spPr/>
    </dgm:pt>
    <dgm:pt modelId="{F067175F-EA40-4E41-9885-B9D1AFB2D42F}" type="pres">
      <dgm:prSet presAssocID="{D04AB07E-8255-45D9-A6A1-E263A2852C6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itor"/>
        </a:ext>
      </dgm:extLst>
    </dgm:pt>
    <dgm:pt modelId="{190169C7-DD0B-47C9-ADD8-14F1A43ED554}" type="pres">
      <dgm:prSet presAssocID="{D04AB07E-8255-45D9-A6A1-E263A2852C60}" presName="spaceRect" presStyleCnt="0"/>
      <dgm:spPr/>
    </dgm:pt>
    <dgm:pt modelId="{7647DD4F-9F7C-44A5-8758-0E658AE68935}" type="pres">
      <dgm:prSet presAssocID="{D04AB07E-8255-45D9-A6A1-E263A2852C60}" presName="parTx" presStyleLbl="revTx" presStyleIdx="0" presStyleCnt="5">
        <dgm:presLayoutVars>
          <dgm:chMax val="0"/>
          <dgm:chPref val="0"/>
        </dgm:presLayoutVars>
      </dgm:prSet>
      <dgm:spPr/>
    </dgm:pt>
    <dgm:pt modelId="{AF55A9E5-DCEC-4F2A-AF3E-583F25A19131}" type="pres">
      <dgm:prSet presAssocID="{D04AB07E-8255-45D9-A6A1-E263A2852C60}" presName="desTx" presStyleLbl="revTx" presStyleIdx="1" presStyleCnt="5">
        <dgm:presLayoutVars/>
      </dgm:prSet>
      <dgm:spPr/>
    </dgm:pt>
    <dgm:pt modelId="{369C470C-BB64-4A12-B01B-99C3A27B75F1}" type="pres">
      <dgm:prSet presAssocID="{6A47855F-6BBA-4971-9515-F33CC4C5C0D6}" presName="sibTrans" presStyleCnt="0"/>
      <dgm:spPr/>
    </dgm:pt>
    <dgm:pt modelId="{015CAA69-0C6B-407C-879A-475842C0F2D6}" type="pres">
      <dgm:prSet presAssocID="{82584B02-1841-489D-89AC-99A6332BCECA}" presName="compNode" presStyleCnt="0"/>
      <dgm:spPr/>
    </dgm:pt>
    <dgm:pt modelId="{B439E59C-DCA1-4745-AE4A-58CC9F04CD9D}" type="pres">
      <dgm:prSet presAssocID="{82584B02-1841-489D-89AC-99A6332BCECA}" presName="bgRect" presStyleLbl="bgShp" presStyleIdx="1" presStyleCnt="3"/>
      <dgm:spPr/>
    </dgm:pt>
    <dgm:pt modelId="{87F9AD6A-B2E9-44C4-A019-60C1096E26A7}" type="pres">
      <dgm:prSet presAssocID="{82584B02-1841-489D-89AC-99A6332BCEC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Computing"/>
        </a:ext>
      </dgm:extLst>
    </dgm:pt>
    <dgm:pt modelId="{00C7A843-A757-42D6-BE4E-C25794B2F814}" type="pres">
      <dgm:prSet presAssocID="{82584B02-1841-489D-89AC-99A6332BCECA}" presName="spaceRect" presStyleCnt="0"/>
      <dgm:spPr/>
    </dgm:pt>
    <dgm:pt modelId="{ED5D8704-347F-4103-A6FF-E6471626C308}" type="pres">
      <dgm:prSet presAssocID="{82584B02-1841-489D-89AC-99A6332BCECA}" presName="parTx" presStyleLbl="revTx" presStyleIdx="2" presStyleCnt="5">
        <dgm:presLayoutVars>
          <dgm:chMax val="0"/>
          <dgm:chPref val="0"/>
        </dgm:presLayoutVars>
      </dgm:prSet>
      <dgm:spPr/>
    </dgm:pt>
    <dgm:pt modelId="{51397D99-3DA4-482F-B55D-EE5249E73F9A}" type="pres">
      <dgm:prSet presAssocID="{82584B02-1841-489D-89AC-99A6332BCECA}" presName="desTx" presStyleLbl="revTx" presStyleIdx="3" presStyleCnt="5">
        <dgm:presLayoutVars/>
      </dgm:prSet>
      <dgm:spPr/>
    </dgm:pt>
    <dgm:pt modelId="{5AF7000B-5908-47E6-9AC5-CF82BEBC0A27}" type="pres">
      <dgm:prSet presAssocID="{20C8E804-36BE-401C-935D-4D099DF6DB3F}" presName="sibTrans" presStyleCnt="0"/>
      <dgm:spPr/>
    </dgm:pt>
    <dgm:pt modelId="{551DE790-1A44-4981-A3C6-59F7FB93894E}" type="pres">
      <dgm:prSet presAssocID="{01574309-F0D3-4768-874F-EA0BFFEB33E3}" presName="compNode" presStyleCnt="0"/>
      <dgm:spPr/>
    </dgm:pt>
    <dgm:pt modelId="{189F8E2F-A3D8-43F0-B390-A30074ADD8E0}" type="pres">
      <dgm:prSet presAssocID="{01574309-F0D3-4768-874F-EA0BFFEB33E3}" presName="bgRect" presStyleLbl="bgShp" presStyleIdx="2" presStyleCnt="3"/>
      <dgm:spPr/>
    </dgm:pt>
    <dgm:pt modelId="{33B84288-524F-4356-BCDE-6BF51AC2FB16}" type="pres">
      <dgm:prSet presAssocID="{01574309-F0D3-4768-874F-EA0BFFEB33E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J"/>
        </a:ext>
      </dgm:extLst>
    </dgm:pt>
    <dgm:pt modelId="{B8B264AF-570C-4E5A-A77E-1CAAA4446CC3}" type="pres">
      <dgm:prSet presAssocID="{01574309-F0D3-4768-874F-EA0BFFEB33E3}" presName="spaceRect" presStyleCnt="0"/>
      <dgm:spPr/>
    </dgm:pt>
    <dgm:pt modelId="{F3249914-5024-47A2-A12E-C00C9C64B7FF}" type="pres">
      <dgm:prSet presAssocID="{01574309-F0D3-4768-874F-EA0BFFEB33E3}" presName="parTx" presStyleLbl="revTx" presStyleIdx="4" presStyleCnt="5">
        <dgm:presLayoutVars>
          <dgm:chMax val="0"/>
          <dgm:chPref val="0"/>
        </dgm:presLayoutVars>
      </dgm:prSet>
      <dgm:spPr/>
    </dgm:pt>
  </dgm:ptLst>
  <dgm:cxnLst>
    <dgm:cxn modelId="{7DE0A300-79E5-4E70-A866-0076906A61C7}" srcId="{82584B02-1841-489D-89AC-99A6332BCECA}" destId="{A79978FE-C41A-48BF-AB72-C1854AAD8710}" srcOrd="0" destOrd="0" parTransId="{BB2CD8D9-503C-48F1-B1D5-C7385B8EC015}" sibTransId="{A2732399-6EB4-4A86-AEC5-3258EB1A12DC}"/>
    <dgm:cxn modelId="{F1FFE214-7C0F-4AF7-8F03-B473923B6F91}" type="presOf" srcId="{6068D69A-04AA-4168-BCF3-516CA96B9CA3}" destId="{DC03DCE6-0886-4CA5-830A-8AAE7B02C4EC}" srcOrd="0" destOrd="0" presId="urn:microsoft.com/office/officeart/2018/2/layout/IconVerticalSolidList"/>
    <dgm:cxn modelId="{2249AD30-375D-41FD-B90B-74F7FD2E4F04}" srcId="{6068D69A-04AA-4168-BCF3-516CA96B9CA3}" destId="{01574309-F0D3-4768-874F-EA0BFFEB33E3}" srcOrd="2" destOrd="0" parTransId="{6CFB7121-B229-4AE7-8C1C-0B5146041A76}" sibTransId="{3CB9D053-A9B6-4A80-AB5A-0166E5020467}"/>
    <dgm:cxn modelId="{66DB053D-D854-4CDE-BF98-D941E4ACEA8D}" type="presOf" srcId="{01574309-F0D3-4768-874F-EA0BFFEB33E3}" destId="{F3249914-5024-47A2-A12E-C00C9C64B7FF}" srcOrd="0" destOrd="0" presId="urn:microsoft.com/office/officeart/2018/2/layout/IconVerticalSolidList"/>
    <dgm:cxn modelId="{52E19A3E-E300-41C7-8D4E-46F21F19A768}" type="presOf" srcId="{A79978FE-C41A-48BF-AB72-C1854AAD8710}" destId="{51397D99-3DA4-482F-B55D-EE5249E73F9A}" srcOrd="0" destOrd="0" presId="urn:microsoft.com/office/officeart/2018/2/layout/IconVerticalSolidList"/>
    <dgm:cxn modelId="{060BAC5B-F963-437D-8E88-DAF2F67AB16C}" type="presOf" srcId="{D04AB07E-8255-45D9-A6A1-E263A2852C60}" destId="{7647DD4F-9F7C-44A5-8758-0E658AE68935}" srcOrd="0" destOrd="0" presId="urn:microsoft.com/office/officeart/2018/2/layout/IconVerticalSolidList"/>
    <dgm:cxn modelId="{A620F05A-5A92-4907-B3A9-13744356368C}" type="presOf" srcId="{AF2CEBC9-943C-481A-B018-BA1EDE464844}" destId="{AF55A9E5-DCEC-4F2A-AF3E-583F25A19131}" srcOrd="0" destOrd="0" presId="urn:microsoft.com/office/officeart/2018/2/layout/IconVerticalSolidList"/>
    <dgm:cxn modelId="{10EEAD80-4AC4-4A81-995D-18459A7ABDC3}" type="presOf" srcId="{82584B02-1841-489D-89AC-99A6332BCECA}" destId="{ED5D8704-347F-4103-A6FF-E6471626C308}" srcOrd="0" destOrd="0" presId="urn:microsoft.com/office/officeart/2018/2/layout/IconVerticalSolidList"/>
    <dgm:cxn modelId="{CA4ACB84-85BE-4AD5-A4F3-1B334FB1CB43}" srcId="{6068D69A-04AA-4168-BCF3-516CA96B9CA3}" destId="{82584B02-1841-489D-89AC-99A6332BCECA}" srcOrd="1" destOrd="0" parTransId="{F69D9598-1A0A-42EF-807C-061549461039}" sibTransId="{20C8E804-36BE-401C-935D-4D099DF6DB3F}"/>
    <dgm:cxn modelId="{1DCF518E-5D58-482D-BF9A-38B3A724FC41}" srcId="{D04AB07E-8255-45D9-A6A1-E263A2852C60}" destId="{AF2CEBC9-943C-481A-B018-BA1EDE464844}" srcOrd="0" destOrd="0" parTransId="{66BC3435-2E9D-45C5-B2B8-5119075860D0}" sibTransId="{D714FF16-2645-4D4A-AC05-E165962E6895}"/>
    <dgm:cxn modelId="{577F7AE7-AD93-4475-BE26-3B94E41C9A62}" srcId="{6068D69A-04AA-4168-BCF3-516CA96B9CA3}" destId="{D04AB07E-8255-45D9-A6A1-E263A2852C60}" srcOrd="0" destOrd="0" parTransId="{C9369F67-F0F8-458E-9111-1E51DDDFC361}" sibTransId="{6A47855F-6BBA-4971-9515-F33CC4C5C0D6}"/>
    <dgm:cxn modelId="{A4CB80F7-C1A7-42FE-AACE-4E405AB38DE8}" type="presParOf" srcId="{DC03DCE6-0886-4CA5-830A-8AAE7B02C4EC}" destId="{EDBF90AC-8044-47B6-A28D-8A82E08C197A}" srcOrd="0" destOrd="0" presId="urn:microsoft.com/office/officeart/2018/2/layout/IconVerticalSolidList"/>
    <dgm:cxn modelId="{6F3886D6-6E1F-4728-AEEB-BB84A27146F5}" type="presParOf" srcId="{EDBF90AC-8044-47B6-A28D-8A82E08C197A}" destId="{EE125F0D-676D-4F64-9DB8-F97162FB135F}" srcOrd="0" destOrd="0" presId="urn:microsoft.com/office/officeart/2018/2/layout/IconVerticalSolidList"/>
    <dgm:cxn modelId="{2E2F99EF-E831-4E20-A4A2-737449FE1BFF}" type="presParOf" srcId="{EDBF90AC-8044-47B6-A28D-8A82E08C197A}" destId="{F067175F-EA40-4E41-9885-B9D1AFB2D42F}" srcOrd="1" destOrd="0" presId="urn:microsoft.com/office/officeart/2018/2/layout/IconVerticalSolidList"/>
    <dgm:cxn modelId="{49454EEB-BAC0-4E07-A084-C38F02DA88D2}" type="presParOf" srcId="{EDBF90AC-8044-47B6-A28D-8A82E08C197A}" destId="{190169C7-DD0B-47C9-ADD8-14F1A43ED554}" srcOrd="2" destOrd="0" presId="urn:microsoft.com/office/officeart/2018/2/layout/IconVerticalSolidList"/>
    <dgm:cxn modelId="{B2D07150-DD29-4E3C-9223-51E5DD403ED3}" type="presParOf" srcId="{EDBF90AC-8044-47B6-A28D-8A82E08C197A}" destId="{7647DD4F-9F7C-44A5-8758-0E658AE68935}" srcOrd="3" destOrd="0" presId="urn:microsoft.com/office/officeart/2018/2/layout/IconVerticalSolidList"/>
    <dgm:cxn modelId="{39D5C995-6498-41D4-B19F-396EEF63234F}" type="presParOf" srcId="{EDBF90AC-8044-47B6-A28D-8A82E08C197A}" destId="{AF55A9E5-DCEC-4F2A-AF3E-583F25A19131}" srcOrd="4" destOrd="0" presId="urn:microsoft.com/office/officeart/2018/2/layout/IconVerticalSolidList"/>
    <dgm:cxn modelId="{429F68FB-53CD-49DC-9009-E13C435DABCA}" type="presParOf" srcId="{DC03DCE6-0886-4CA5-830A-8AAE7B02C4EC}" destId="{369C470C-BB64-4A12-B01B-99C3A27B75F1}" srcOrd="1" destOrd="0" presId="urn:microsoft.com/office/officeart/2018/2/layout/IconVerticalSolidList"/>
    <dgm:cxn modelId="{5C8DFAEB-8641-4A13-B074-374F22EB626F}" type="presParOf" srcId="{DC03DCE6-0886-4CA5-830A-8AAE7B02C4EC}" destId="{015CAA69-0C6B-407C-879A-475842C0F2D6}" srcOrd="2" destOrd="0" presId="urn:microsoft.com/office/officeart/2018/2/layout/IconVerticalSolidList"/>
    <dgm:cxn modelId="{AD7D4BDE-E134-46DF-B055-F7EB6AB6F38A}" type="presParOf" srcId="{015CAA69-0C6B-407C-879A-475842C0F2D6}" destId="{B439E59C-DCA1-4745-AE4A-58CC9F04CD9D}" srcOrd="0" destOrd="0" presId="urn:microsoft.com/office/officeart/2018/2/layout/IconVerticalSolidList"/>
    <dgm:cxn modelId="{47174283-8CEF-4390-90F9-2435052FBAB5}" type="presParOf" srcId="{015CAA69-0C6B-407C-879A-475842C0F2D6}" destId="{87F9AD6A-B2E9-44C4-A019-60C1096E26A7}" srcOrd="1" destOrd="0" presId="urn:microsoft.com/office/officeart/2018/2/layout/IconVerticalSolidList"/>
    <dgm:cxn modelId="{02F214FC-78CE-4C23-87C4-DB47C6E3D5B8}" type="presParOf" srcId="{015CAA69-0C6B-407C-879A-475842C0F2D6}" destId="{00C7A843-A757-42D6-BE4E-C25794B2F814}" srcOrd="2" destOrd="0" presId="urn:microsoft.com/office/officeart/2018/2/layout/IconVerticalSolidList"/>
    <dgm:cxn modelId="{B092FB10-BFB2-45B6-AAE4-A95435CA2573}" type="presParOf" srcId="{015CAA69-0C6B-407C-879A-475842C0F2D6}" destId="{ED5D8704-347F-4103-A6FF-E6471626C308}" srcOrd="3" destOrd="0" presId="urn:microsoft.com/office/officeart/2018/2/layout/IconVerticalSolidList"/>
    <dgm:cxn modelId="{67953906-D011-4D73-834E-203CBA2A088A}" type="presParOf" srcId="{015CAA69-0C6B-407C-879A-475842C0F2D6}" destId="{51397D99-3DA4-482F-B55D-EE5249E73F9A}" srcOrd="4" destOrd="0" presId="urn:microsoft.com/office/officeart/2018/2/layout/IconVerticalSolidList"/>
    <dgm:cxn modelId="{A679C5B0-6261-420C-AEC2-CF880D3376ED}" type="presParOf" srcId="{DC03DCE6-0886-4CA5-830A-8AAE7B02C4EC}" destId="{5AF7000B-5908-47E6-9AC5-CF82BEBC0A27}" srcOrd="3" destOrd="0" presId="urn:microsoft.com/office/officeart/2018/2/layout/IconVerticalSolidList"/>
    <dgm:cxn modelId="{F962A889-600D-444F-9B4A-6CD73FDF74F4}" type="presParOf" srcId="{DC03DCE6-0886-4CA5-830A-8AAE7B02C4EC}" destId="{551DE790-1A44-4981-A3C6-59F7FB93894E}" srcOrd="4" destOrd="0" presId="urn:microsoft.com/office/officeart/2018/2/layout/IconVerticalSolidList"/>
    <dgm:cxn modelId="{473FE854-FE3F-4A0E-9B62-A8433F7F064F}" type="presParOf" srcId="{551DE790-1A44-4981-A3C6-59F7FB93894E}" destId="{189F8E2F-A3D8-43F0-B390-A30074ADD8E0}" srcOrd="0" destOrd="0" presId="urn:microsoft.com/office/officeart/2018/2/layout/IconVerticalSolidList"/>
    <dgm:cxn modelId="{F20E14B3-2342-4D2A-917B-8216B09785DB}" type="presParOf" srcId="{551DE790-1A44-4981-A3C6-59F7FB93894E}" destId="{33B84288-524F-4356-BCDE-6BF51AC2FB16}" srcOrd="1" destOrd="0" presId="urn:microsoft.com/office/officeart/2018/2/layout/IconVerticalSolidList"/>
    <dgm:cxn modelId="{C1771FC0-BC0D-423F-8768-E0536EB7B5C8}" type="presParOf" srcId="{551DE790-1A44-4981-A3C6-59F7FB93894E}" destId="{B8B264AF-570C-4E5A-A77E-1CAAA4446CC3}" srcOrd="2" destOrd="0" presId="urn:microsoft.com/office/officeart/2018/2/layout/IconVerticalSolidList"/>
    <dgm:cxn modelId="{B25F40C1-6517-4B3C-AD83-D5D0331D6E32}" type="presParOf" srcId="{551DE790-1A44-4981-A3C6-59F7FB93894E}" destId="{F3249914-5024-47A2-A12E-C00C9C64B7FF}"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64B05D-5664-4EEB-911A-2EBB7591BE63}">
      <dsp:nvSpPr>
        <dsp:cNvPr id="0" name=""/>
        <dsp:cNvSpPr/>
      </dsp:nvSpPr>
      <dsp:spPr>
        <a:xfrm>
          <a:off x="0" y="2319"/>
          <a:ext cx="6572250" cy="11754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3D611A-C259-45A7-88CD-71C6C3770BFE}">
      <dsp:nvSpPr>
        <dsp:cNvPr id="0" name=""/>
        <dsp:cNvSpPr/>
      </dsp:nvSpPr>
      <dsp:spPr>
        <a:xfrm>
          <a:off x="355571" y="266794"/>
          <a:ext cx="646494" cy="6464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E2FE56-009E-4462-AC72-2743B9B60ADB}">
      <dsp:nvSpPr>
        <dsp:cNvPr id="0" name=""/>
        <dsp:cNvSpPr/>
      </dsp:nvSpPr>
      <dsp:spPr>
        <a:xfrm>
          <a:off x="1357638" y="2319"/>
          <a:ext cx="2957512" cy="117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01" tIns="124401" rIns="124401" bIns="124401" numCol="1" spcCol="1270" anchor="ctr" anchorCtr="0">
          <a:noAutofit/>
        </a:bodyPr>
        <a:lstStyle/>
        <a:p>
          <a:pPr marL="0" lvl="0" indent="0" algn="l" defTabSz="977900">
            <a:lnSpc>
              <a:spcPct val="90000"/>
            </a:lnSpc>
            <a:spcBef>
              <a:spcPct val="0"/>
            </a:spcBef>
            <a:spcAft>
              <a:spcPct val="35000"/>
            </a:spcAft>
            <a:buNone/>
          </a:pPr>
          <a:r>
            <a:rPr lang="en-US" sz="2200" kern="1200"/>
            <a:t>Three storage Interfaces supported</a:t>
          </a:r>
        </a:p>
      </dsp:txBody>
      <dsp:txXfrm>
        <a:off x="1357638" y="2319"/>
        <a:ext cx="2957512" cy="1175444"/>
      </dsp:txXfrm>
    </dsp:sp>
    <dsp:sp modelId="{A026E1B4-78E8-46DA-84E2-442DFE580D98}">
      <dsp:nvSpPr>
        <dsp:cNvPr id="0" name=""/>
        <dsp:cNvSpPr/>
      </dsp:nvSpPr>
      <dsp:spPr>
        <a:xfrm>
          <a:off x="4315150" y="2319"/>
          <a:ext cx="2257099" cy="117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01" tIns="124401" rIns="124401" bIns="124401" numCol="1" spcCol="1270" anchor="ctr" anchorCtr="0">
          <a:noAutofit/>
        </a:bodyPr>
        <a:lstStyle/>
        <a:p>
          <a:pPr marL="0" lvl="0" indent="0" algn="l" defTabSz="800100">
            <a:lnSpc>
              <a:spcPct val="90000"/>
            </a:lnSpc>
            <a:spcBef>
              <a:spcPct val="0"/>
            </a:spcBef>
            <a:spcAft>
              <a:spcPct val="35000"/>
            </a:spcAft>
            <a:buNone/>
          </a:pPr>
          <a:r>
            <a:rPr lang="en-US" sz="1800" kern="1200"/>
            <a:t>File</a:t>
          </a:r>
        </a:p>
        <a:p>
          <a:pPr marL="0" lvl="0" indent="0" algn="l" defTabSz="800100">
            <a:lnSpc>
              <a:spcPct val="90000"/>
            </a:lnSpc>
            <a:spcBef>
              <a:spcPct val="0"/>
            </a:spcBef>
            <a:spcAft>
              <a:spcPct val="35000"/>
            </a:spcAft>
            <a:buNone/>
          </a:pPr>
          <a:r>
            <a:rPr lang="en-US" sz="1800" kern="1200"/>
            <a:t>Volume </a:t>
          </a:r>
        </a:p>
        <a:p>
          <a:pPr marL="0" lvl="0" indent="0" algn="l" defTabSz="800100">
            <a:lnSpc>
              <a:spcPct val="90000"/>
            </a:lnSpc>
            <a:spcBef>
              <a:spcPct val="0"/>
            </a:spcBef>
            <a:spcAft>
              <a:spcPct val="35000"/>
            </a:spcAft>
            <a:buNone/>
          </a:pPr>
          <a:r>
            <a:rPr lang="en-US" sz="1800" kern="1200"/>
            <a:t>Tape</a:t>
          </a:r>
        </a:p>
      </dsp:txBody>
      <dsp:txXfrm>
        <a:off x="4315150" y="2319"/>
        <a:ext cx="2257099" cy="1175444"/>
      </dsp:txXfrm>
    </dsp:sp>
    <dsp:sp modelId="{B37C26F1-E25A-4196-AB5B-4ADDB07DD07B}">
      <dsp:nvSpPr>
        <dsp:cNvPr id="0" name=""/>
        <dsp:cNvSpPr/>
      </dsp:nvSpPr>
      <dsp:spPr>
        <a:xfrm>
          <a:off x="0" y="1471624"/>
          <a:ext cx="6572250" cy="11754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0ABE1A-5F84-478E-92ED-22A584B816E0}">
      <dsp:nvSpPr>
        <dsp:cNvPr id="0" name=""/>
        <dsp:cNvSpPr/>
      </dsp:nvSpPr>
      <dsp:spPr>
        <a:xfrm>
          <a:off x="355571" y="1736099"/>
          <a:ext cx="646494" cy="6464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6003C65-B0D5-4CDD-9530-D4049683B791}">
      <dsp:nvSpPr>
        <dsp:cNvPr id="0" name=""/>
        <dsp:cNvSpPr/>
      </dsp:nvSpPr>
      <dsp:spPr>
        <a:xfrm>
          <a:off x="1357638" y="1471624"/>
          <a:ext cx="2957512" cy="117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01" tIns="124401" rIns="124401" bIns="124401" numCol="1" spcCol="1270" anchor="ctr" anchorCtr="0">
          <a:noAutofit/>
        </a:bodyPr>
        <a:lstStyle/>
        <a:p>
          <a:pPr marL="0" lvl="0" indent="0" algn="l" defTabSz="977900">
            <a:lnSpc>
              <a:spcPct val="90000"/>
            </a:lnSpc>
            <a:spcBef>
              <a:spcPct val="0"/>
            </a:spcBef>
            <a:spcAft>
              <a:spcPct val="35000"/>
            </a:spcAft>
            <a:buNone/>
          </a:pPr>
          <a:r>
            <a:rPr lang="en-US" sz="2200" kern="1200"/>
            <a:t>File Gateway</a:t>
          </a:r>
        </a:p>
      </dsp:txBody>
      <dsp:txXfrm>
        <a:off x="1357638" y="1471624"/>
        <a:ext cx="2957512" cy="1175444"/>
      </dsp:txXfrm>
    </dsp:sp>
    <dsp:sp modelId="{5C9C0EB4-9A1E-4E6D-A23B-AA141277BD34}">
      <dsp:nvSpPr>
        <dsp:cNvPr id="0" name=""/>
        <dsp:cNvSpPr/>
      </dsp:nvSpPr>
      <dsp:spPr>
        <a:xfrm>
          <a:off x="4315150" y="1471624"/>
          <a:ext cx="2257099" cy="117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01" tIns="124401" rIns="124401" bIns="124401" numCol="1" spcCol="1270" anchor="ctr" anchorCtr="0">
          <a:noAutofit/>
        </a:bodyPr>
        <a:lstStyle/>
        <a:p>
          <a:pPr marL="0" lvl="0" indent="0" algn="l" defTabSz="800100">
            <a:lnSpc>
              <a:spcPct val="90000"/>
            </a:lnSpc>
            <a:spcBef>
              <a:spcPct val="0"/>
            </a:spcBef>
            <a:spcAft>
              <a:spcPct val="35000"/>
            </a:spcAft>
            <a:buNone/>
          </a:pPr>
          <a:r>
            <a:rPr lang="en-US" sz="1800" kern="1200"/>
            <a:t>Uses NFS file protocol to fetch files</a:t>
          </a:r>
        </a:p>
      </dsp:txBody>
      <dsp:txXfrm>
        <a:off x="4315150" y="1471624"/>
        <a:ext cx="2257099" cy="1175444"/>
      </dsp:txXfrm>
    </dsp:sp>
    <dsp:sp modelId="{78872BC5-93AF-4FD4-9979-4CD5E8AB4DB3}">
      <dsp:nvSpPr>
        <dsp:cNvPr id="0" name=""/>
        <dsp:cNvSpPr/>
      </dsp:nvSpPr>
      <dsp:spPr>
        <a:xfrm>
          <a:off x="0" y="2940930"/>
          <a:ext cx="6572250" cy="11754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C2F490-D8FB-407A-93E8-F084E3598D5B}">
      <dsp:nvSpPr>
        <dsp:cNvPr id="0" name=""/>
        <dsp:cNvSpPr/>
      </dsp:nvSpPr>
      <dsp:spPr>
        <a:xfrm>
          <a:off x="355571" y="3205405"/>
          <a:ext cx="646494" cy="6464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D0F698-E6FF-401A-A6FF-7E96C3C0703D}">
      <dsp:nvSpPr>
        <dsp:cNvPr id="0" name=""/>
        <dsp:cNvSpPr/>
      </dsp:nvSpPr>
      <dsp:spPr>
        <a:xfrm>
          <a:off x="1357638" y="2940930"/>
          <a:ext cx="2957512" cy="117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01" tIns="124401" rIns="124401" bIns="124401" numCol="1" spcCol="1270" anchor="ctr" anchorCtr="0">
          <a:noAutofit/>
        </a:bodyPr>
        <a:lstStyle/>
        <a:p>
          <a:pPr marL="0" lvl="0" indent="0" algn="l" defTabSz="977900">
            <a:lnSpc>
              <a:spcPct val="90000"/>
            </a:lnSpc>
            <a:spcBef>
              <a:spcPct val="0"/>
            </a:spcBef>
            <a:spcAft>
              <a:spcPct val="35000"/>
            </a:spcAft>
            <a:buNone/>
          </a:pPr>
          <a:r>
            <a:rPr lang="en-US" sz="2200" kern="1200"/>
            <a:t>Volume Gateway</a:t>
          </a:r>
        </a:p>
      </dsp:txBody>
      <dsp:txXfrm>
        <a:off x="1357638" y="2940930"/>
        <a:ext cx="2957512" cy="1175444"/>
      </dsp:txXfrm>
    </dsp:sp>
    <dsp:sp modelId="{024ECEFE-85B2-4C46-B5D1-FF6D407B8C58}">
      <dsp:nvSpPr>
        <dsp:cNvPr id="0" name=""/>
        <dsp:cNvSpPr/>
      </dsp:nvSpPr>
      <dsp:spPr>
        <a:xfrm>
          <a:off x="4315150" y="2940930"/>
          <a:ext cx="2257099" cy="117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01" tIns="124401" rIns="124401" bIns="124401" numCol="1" spcCol="1270" anchor="ctr" anchorCtr="0">
          <a:noAutofit/>
        </a:bodyPr>
        <a:lstStyle/>
        <a:p>
          <a:pPr marL="0" lvl="0" indent="0" algn="l" defTabSz="800100">
            <a:lnSpc>
              <a:spcPct val="90000"/>
            </a:lnSpc>
            <a:spcBef>
              <a:spcPct val="0"/>
            </a:spcBef>
            <a:spcAft>
              <a:spcPct val="35000"/>
            </a:spcAft>
            <a:buNone/>
          </a:pPr>
          <a:r>
            <a:rPr lang="en-US" sz="1800" kern="1200"/>
            <a:t>Block storage. Provides local iSCSI disk</a:t>
          </a:r>
        </a:p>
      </dsp:txBody>
      <dsp:txXfrm>
        <a:off x="4315150" y="2940930"/>
        <a:ext cx="2257099" cy="1175444"/>
      </dsp:txXfrm>
    </dsp:sp>
    <dsp:sp modelId="{90F899C9-C841-4A1E-9658-AB3CFAB52460}">
      <dsp:nvSpPr>
        <dsp:cNvPr id="0" name=""/>
        <dsp:cNvSpPr/>
      </dsp:nvSpPr>
      <dsp:spPr>
        <a:xfrm>
          <a:off x="0" y="4410236"/>
          <a:ext cx="6572250" cy="11754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528D3C-0B68-433A-81FA-21CB9340F00D}">
      <dsp:nvSpPr>
        <dsp:cNvPr id="0" name=""/>
        <dsp:cNvSpPr/>
      </dsp:nvSpPr>
      <dsp:spPr>
        <a:xfrm>
          <a:off x="355571" y="4674711"/>
          <a:ext cx="646494" cy="6464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28B5CC-ECDC-4DB3-A498-543B8688F1CD}">
      <dsp:nvSpPr>
        <dsp:cNvPr id="0" name=""/>
        <dsp:cNvSpPr/>
      </dsp:nvSpPr>
      <dsp:spPr>
        <a:xfrm>
          <a:off x="1357638" y="4410236"/>
          <a:ext cx="2957512" cy="117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01" tIns="124401" rIns="124401" bIns="124401" numCol="1" spcCol="1270" anchor="ctr" anchorCtr="0">
          <a:noAutofit/>
        </a:bodyPr>
        <a:lstStyle/>
        <a:p>
          <a:pPr marL="0" lvl="0" indent="0" algn="l" defTabSz="977900">
            <a:lnSpc>
              <a:spcPct val="90000"/>
            </a:lnSpc>
            <a:spcBef>
              <a:spcPct val="0"/>
            </a:spcBef>
            <a:spcAft>
              <a:spcPct val="35000"/>
            </a:spcAft>
            <a:buNone/>
          </a:pPr>
          <a:r>
            <a:rPr lang="en-US" sz="2200" kern="1200"/>
            <a:t>Virtual Tape Library</a:t>
          </a:r>
        </a:p>
      </dsp:txBody>
      <dsp:txXfrm>
        <a:off x="1357638" y="4410236"/>
        <a:ext cx="2957512" cy="1175444"/>
      </dsp:txXfrm>
    </dsp:sp>
    <dsp:sp modelId="{47E8DD83-2A68-4057-8892-887EF9A91581}">
      <dsp:nvSpPr>
        <dsp:cNvPr id="0" name=""/>
        <dsp:cNvSpPr/>
      </dsp:nvSpPr>
      <dsp:spPr>
        <a:xfrm>
          <a:off x="4315150" y="4410236"/>
          <a:ext cx="2257099" cy="117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01" tIns="124401" rIns="124401" bIns="124401" numCol="1" spcCol="1270" anchor="ctr" anchorCtr="0">
          <a:noAutofit/>
        </a:bodyPr>
        <a:lstStyle/>
        <a:p>
          <a:pPr marL="0" lvl="0" indent="0" algn="l" defTabSz="800100">
            <a:lnSpc>
              <a:spcPct val="90000"/>
            </a:lnSpc>
            <a:spcBef>
              <a:spcPct val="0"/>
            </a:spcBef>
            <a:spcAft>
              <a:spcPct val="35000"/>
            </a:spcAft>
            <a:buNone/>
          </a:pPr>
          <a:r>
            <a:rPr lang="en-US" sz="1800" kern="1200"/>
            <a:t>Virtual media changer, Virtual tape etc</a:t>
          </a:r>
        </a:p>
      </dsp:txBody>
      <dsp:txXfrm>
        <a:off x="4315150" y="4410236"/>
        <a:ext cx="2257099" cy="11754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2886E0-04F0-451C-80C7-BF34066CECB1}">
      <dsp:nvSpPr>
        <dsp:cNvPr id="0" name=""/>
        <dsp:cNvSpPr/>
      </dsp:nvSpPr>
      <dsp:spPr>
        <a:xfrm>
          <a:off x="0" y="2319"/>
          <a:ext cx="6572250" cy="11754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397B21-8B8A-4FB6-8C2B-6664173DCC7E}">
      <dsp:nvSpPr>
        <dsp:cNvPr id="0" name=""/>
        <dsp:cNvSpPr/>
      </dsp:nvSpPr>
      <dsp:spPr>
        <a:xfrm>
          <a:off x="355571" y="266794"/>
          <a:ext cx="646494" cy="6464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21D509-D105-42D8-94B5-5192F7D093BA}">
      <dsp:nvSpPr>
        <dsp:cNvPr id="0" name=""/>
        <dsp:cNvSpPr/>
      </dsp:nvSpPr>
      <dsp:spPr>
        <a:xfrm>
          <a:off x="1357638" y="2319"/>
          <a:ext cx="5214611" cy="117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01" tIns="124401" rIns="124401" bIns="124401" numCol="1" spcCol="1270" anchor="ctr" anchorCtr="0">
          <a:noAutofit/>
        </a:bodyPr>
        <a:lstStyle/>
        <a:p>
          <a:pPr marL="0" lvl="0" indent="0" algn="l" defTabSz="977900">
            <a:lnSpc>
              <a:spcPct val="90000"/>
            </a:lnSpc>
            <a:spcBef>
              <a:spcPct val="0"/>
            </a:spcBef>
            <a:spcAft>
              <a:spcPct val="35000"/>
            </a:spcAft>
            <a:buNone/>
          </a:pPr>
          <a:r>
            <a:rPr lang="en-US" sz="2200" kern="1200"/>
            <a:t>Download virtual image for file storage gateway</a:t>
          </a:r>
        </a:p>
      </dsp:txBody>
      <dsp:txXfrm>
        <a:off x="1357638" y="2319"/>
        <a:ext cx="5214611" cy="1175444"/>
      </dsp:txXfrm>
    </dsp:sp>
    <dsp:sp modelId="{F3E427C8-18A1-4783-A5C6-B03B34748F87}">
      <dsp:nvSpPr>
        <dsp:cNvPr id="0" name=""/>
        <dsp:cNvSpPr/>
      </dsp:nvSpPr>
      <dsp:spPr>
        <a:xfrm>
          <a:off x="0" y="1471624"/>
          <a:ext cx="6572250" cy="11754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079F45-AF5D-4E07-936D-A7852E895FEF}">
      <dsp:nvSpPr>
        <dsp:cNvPr id="0" name=""/>
        <dsp:cNvSpPr/>
      </dsp:nvSpPr>
      <dsp:spPr>
        <a:xfrm>
          <a:off x="355571" y="1736099"/>
          <a:ext cx="646494" cy="6464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FADA7E-9C35-4191-B74D-92424FB91E79}">
      <dsp:nvSpPr>
        <dsp:cNvPr id="0" name=""/>
        <dsp:cNvSpPr/>
      </dsp:nvSpPr>
      <dsp:spPr>
        <a:xfrm>
          <a:off x="1357638" y="1471624"/>
          <a:ext cx="5214611" cy="117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01" tIns="124401" rIns="124401" bIns="124401" numCol="1" spcCol="1270" anchor="ctr" anchorCtr="0">
          <a:noAutofit/>
        </a:bodyPr>
        <a:lstStyle/>
        <a:p>
          <a:pPr marL="0" lvl="0" indent="0" algn="l" defTabSz="977900">
            <a:lnSpc>
              <a:spcPct val="90000"/>
            </a:lnSpc>
            <a:spcBef>
              <a:spcPct val="0"/>
            </a:spcBef>
            <a:spcAft>
              <a:spcPct val="35000"/>
            </a:spcAft>
            <a:buNone/>
          </a:pPr>
          <a:r>
            <a:rPr lang="en-US" sz="2200" kern="1200"/>
            <a:t>Activate the file storage gateway</a:t>
          </a:r>
        </a:p>
      </dsp:txBody>
      <dsp:txXfrm>
        <a:off x="1357638" y="1471624"/>
        <a:ext cx="5214611" cy="1175444"/>
      </dsp:txXfrm>
    </dsp:sp>
    <dsp:sp modelId="{7129F44A-DFDF-4FF4-A479-140F33B4B707}">
      <dsp:nvSpPr>
        <dsp:cNvPr id="0" name=""/>
        <dsp:cNvSpPr/>
      </dsp:nvSpPr>
      <dsp:spPr>
        <a:xfrm>
          <a:off x="0" y="2940930"/>
          <a:ext cx="6572250" cy="11754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DAF3A5-D4CA-417A-8534-5D7228637AC0}">
      <dsp:nvSpPr>
        <dsp:cNvPr id="0" name=""/>
        <dsp:cNvSpPr/>
      </dsp:nvSpPr>
      <dsp:spPr>
        <a:xfrm>
          <a:off x="355571" y="3205405"/>
          <a:ext cx="646494" cy="6464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A647A09-8E77-4B8D-8EAC-F2F197063C84}">
      <dsp:nvSpPr>
        <dsp:cNvPr id="0" name=""/>
        <dsp:cNvSpPr/>
      </dsp:nvSpPr>
      <dsp:spPr>
        <a:xfrm>
          <a:off x="1357638" y="2940930"/>
          <a:ext cx="5214611" cy="117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01" tIns="124401" rIns="124401" bIns="124401" numCol="1" spcCol="1270" anchor="ctr" anchorCtr="0">
          <a:noAutofit/>
        </a:bodyPr>
        <a:lstStyle/>
        <a:p>
          <a:pPr marL="0" lvl="0" indent="0" algn="l" defTabSz="977900">
            <a:lnSpc>
              <a:spcPct val="90000"/>
            </a:lnSpc>
            <a:spcBef>
              <a:spcPct val="0"/>
            </a:spcBef>
            <a:spcAft>
              <a:spcPct val="35000"/>
            </a:spcAft>
            <a:buNone/>
          </a:pPr>
          <a:r>
            <a:rPr lang="en-US" sz="2200" kern="1200"/>
            <a:t>Expose the S3 buckets which must be accessed as filesystem</a:t>
          </a:r>
        </a:p>
      </dsp:txBody>
      <dsp:txXfrm>
        <a:off x="1357638" y="2940930"/>
        <a:ext cx="5214611" cy="1175444"/>
      </dsp:txXfrm>
    </dsp:sp>
    <dsp:sp modelId="{6C67A4EB-9B64-4AB8-971D-EB55183DCA0C}">
      <dsp:nvSpPr>
        <dsp:cNvPr id="0" name=""/>
        <dsp:cNvSpPr/>
      </dsp:nvSpPr>
      <dsp:spPr>
        <a:xfrm>
          <a:off x="0" y="4410236"/>
          <a:ext cx="6572250" cy="11754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1B1ECF-A17A-4020-B50D-15AC9F01F44C}">
      <dsp:nvSpPr>
        <dsp:cNvPr id="0" name=""/>
        <dsp:cNvSpPr/>
      </dsp:nvSpPr>
      <dsp:spPr>
        <a:xfrm>
          <a:off x="355571" y="4674711"/>
          <a:ext cx="646494" cy="6464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38BFE7-87B0-4850-A723-170A2455E467}">
      <dsp:nvSpPr>
        <dsp:cNvPr id="0" name=""/>
        <dsp:cNvSpPr/>
      </dsp:nvSpPr>
      <dsp:spPr>
        <a:xfrm>
          <a:off x="1357638" y="4410236"/>
          <a:ext cx="5214611" cy="117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01" tIns="124401" rIns="124401" bIns="124401" numCol="1" spcCol="1270" anchor="ctr" anchorCtr="0">
          <a:noAutofit/>
        </a:bodyPr>
        <a:lstStyle/>
        <a:p>
          <a:pPr marL="0" lvl="0" indent="0" algn="l" defTabSz="977900">
            <a:lnSpc>
              <a:spcPct val="90000"/>
            </a:lnSpc>
            <a:spcBef>
              <a:spcPct val="0"/>
            </a:spcBef>
            <a:spcAft>
              <a:spcPct val="35000"/>
            </a:spcAft>
            <a:buNone/>
          </a:pPr>
          <a:r>
            <a:rPr lang="en-US" sz="2200" kern="1200"/>
            <a:t>User sees a filesystem while gateway writes files asynchronously to S3</a:t>
          </a:r>
        </a:p>
      </dsp:txBody>
      <dsp:txXfrm>
        <a:off x="1357638" y="4410236"/>
        <a:ext cx="5214611" cy="11754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D812F-1F95-46D1-BA20-6475077C37EB}">
      <dsp:nvSpPr>
        <dsp:cNvPr id="0" name=""/>
        <dsp:cNvSpPr/>
      </dsp:nvSpPr>
      <dsp:spPr>
        <a:xfrm>
          <a:off x="0" y="908049"/>
          <a:ext cx="6572250" cy="16764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FCA795-65C8-433C-9C07-83F1891B8B64}">
      <dsp:nvSpPr>
        <dsp:cNvPr id="0" name=""/>
        <dsp:cNvSpPr/>
      </dsp:nvSpPr>
      <dsp:spPr>
        <a:xfrm>
          <a:off x="507111" y="1285239"/>
          <a:ext cx="922020" cy="9220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C59AA3-13FC-4147-A689-18C5AE85BE7A}">
      <dsp:nvSpPr>
        <dsp:cNvPr id="0" name=""/>
        <dsp:cNvSpPr/>
      </dsp:nvSpPr>
      <dsp:spPr>
        <a:xfrm>
          <a:off x="1936242" y="908049"/>
          <a:ext cx="4636008" cy="16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19" tIns="177419" rIns="177419" bIns="177419" numCol="1" spcCol="1270" anchor="ctr" anchorCtr="0">
          <a:noAutofit/>
        </a:bodyPr>
        <a:lstStyle/>
        <a:p>
          <a:pPr marL="0" lvl="0" indent="0" algn="l" defTabSz="1111250">
            <a:lnSpc>
              <a:spcPct val="90000"/>
            </a:lnSpc>
            <a:spcBef>
              <a:spcPct val="0"/>
            </a:spcBef>
            <a:spcAft>
              <a:spcPct val="35000"/>
            </a:spcAft>
            <a:buNone/>
          </a:pPr>
          <a:r>
            <a:rPr lang="en-US" sz="2500" kern="1200"/>
            <a:t>Cached Volume Architecture</a:t>
          </a:r>
        </a:p>
      </dsp:txBody>
      <dsp:txXfrm>
        <a:off x="1936242" y="908049"/>
        <a:ext cx="4636008" cy="1676400"/>
      </dsp:txXfrm>
    </dsp:sp>
    <dsp:sp modelId="{91FDBA0F-AAA1-41C1-8910-30252DE93378}">
      <dsp:nvSpPr>
        <dsp:cNvPr id="0" name=""/>
        <dsp:cNvSpPr/>
      </dsp:nvSpPr>
      <dsp:spPr>
        <a:xfrm>
          <a:off x="0" y="3003550"/>
          <a:ext cx="6572250" cy="16764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CB3AC8-A9E1-4A01-A7DA-5DEBBC6CC4BD}">
      <dsp:nvSpPr>
        <dsp:cNvPr id="0" name=""/>
        <dsp:cNvSpPr/>
      </dsp:nvSpPr>
      <dsp:spPr>
        <a:xfrm>
          <a:off x="507111" y="3380740"/>
          <a:ext cx="922020" cy="9220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F0712F-499F-44AF-8BAA-6763328AC8B0}">
      <dsp:nvSpPr>
        <dsp:cNvPr id="0" name=""/>
        <dsp:cNvSpPr/>
      </dsp:nvSpPr>
      <dsp:spPr>
        <a:xfrm>
          <a:off x="1936242" y="3003550"/>
          <a:ext cx="4636008" cy="16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19" tIns="177419" rIns="177419" bIns="177419" numCol="1" spcCol="1270" anchor="ctr" anchorCtr="0">
          <a:noAutofit/>
        </a:bodyPr>
        <a:lstStyle/>
        <a:p>
          <a:pPr marL="0" lvl="0" indent="0" algn="l" defTabSz="1111250">
            <a:lnSpc>
              <a:spcPct val="90000"/>
            </a:lnSpc>
            <a:spcBef>
              <a:spcPct val="0"/>
            </a:spcBef>
            <a:spcAft>
              <a:spcPct val="35000"/>
            </a:spcAft>
            <a:buNone/>
          </a:pPr>
          <a:r>
            <a:rPr lang="en-US" sz="2500" kern="1200"/>
            <a:t>Stored Volume Architecture</a:t>
          </a:r>
        </a:p>
      </dsp:txBody>
      <dsp:txXfrm>
        <a:off x="1936242" y="3003550"/>
        <a:ext cx="4636008" cy="16764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515DED-EEB8-4851-A477-A23FF6A99806}">
      <dsp:nvSpPr>
        <dsp:cNvPr id="0" name=""/>
        <dsp:cNvSpPr/>
      </dsp:nvSpPr>
      <dsp:spPr>
        <a:xfrm>
          <a:off x="0" y="2319"/>
          <a:ext cx="6572250" cy="11754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57C47A-FDD2-432B-84F8-B23772E01AFC}">
      <dsp:nvSpPr>
        <dsp:cNvPr id="0" name=""/>
        <dsp:cNvSpPr/>
      </dsp:nvSpPr>
      <dsp:spPr>
        <a:xfrm>
          <a:off x="355571" y="266794"/>
          <a:ext cx="646494" cy="6464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28F272D-B8A1-46A3-8458-C89F1CEBC77B}">
      <dsp:nvSpPr>
        <dsp:cNvPr id="0" name=""/>
        <dsp:cNvSpPr/>
      </dsp:nvSpPr>
      <dsp:spPr>
        <a:xfrm>
          <a:off x="1357638" y="2319"/>
          <a:ext cx="5214611" cy="117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01" tIns="124401" rIns="124401" bIns="124401" numCol="1" spcCol="1270" anchor="ctr" anchorCtr="0">
          <a:noAutofit/>
        </a:bodyPr>
        <a:lstStyle/>
        <a:p>
          <a:pPr marL="0" lvl="0" indent="0" algn="l" defTabSz="889000">
            <a:lnSpc>
              <a:spcPct val="100000"/>
            </a:lnSpc>
            <a:spcBef>
              <a:spcPct val="0"/>
            </a:spcBef>
            <a:spcAft>
              <a:spcPct val="35000"/>
            </a:spcAft>
            <a:buNone/>
          </a:pPr>
          <a:r>
            <a:rPr lang="en-US" sz="2000" kern="1200"/>
            <a:t>S3 is the primary data store</a:t>
          </a:r>
        </a:p>
      </dsp:txBody>
      <dsp:txXfrm>
        <a:off x="1357638" y="2319"/>
        <a:ext cx="5214611" cy="1175444"/>
      </dsp:txXfrm>
    </dsp:sp>
    <dsp:sp modelId="{89954D2E-2A9C-44ED-A897-7B380BA28405}">
      <dsp:nvSpPr>
        <dsp:cNvPr id="0" name=""/>
        <dsp:cNvSpPr/>
      </dsp:nvSpPr>
      <dsp:spPr>
        <a:xfrm>
          <a:off x="0" y="1471624"/>
          <a:ext cx="6572250" cy="11754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92FE2D-EBDF-4232-9043-4616A0E2908A}">
      <dsp:nvSpPr>
        <dsp:cNvPr id="0" name=""/>
        <dsp:cNvSpPr/>
      </dsp:nvSpPr>
      <dsp:spPr>
        <a:xfrm>
          <a:off x="355571" y="1736099"/>
          <a:ext cx="646494" cy="6464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7A03D9-2483-429F-A27B-DB814BA5C267}">
      <dsp:nvSpPr>
        <dsp:cNvPr id="0" name=""/>
        <dsp:cNvSpPr/>
      </dsp:nvSpPr>
      <dsp:spPr>
        <a:xfrm>
          <a:off x="1357638" y="1471624"/>
          <a:ext cx="5214611" cy="117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01" tIns="124401" rIns="124401" bIns="124401" numCol="1" spcCol="1270" anchor="ctr" anchorCtr="0">
          <a:noAutofit/>
        </a:bodyPr>
        <a:lstStyle/>
        <a:p>
          <a:pPr marL="0" lvl="0" indent="0" algn="l" defTabSz="889000">
            <a:lnSpc>
              <a:spcPct val="100000"/>
            </a:lnSpc>
            <a:spcBef>
              <a:spcPct val="0"/>
            </a:spcBef>
            <a:spcAft>
              <a:spcPct val="35000"/>
            </a:spcAft>
            <a:buNone/>
          </a:pPr>
          <a:r>
            <a:rPr lang="en-US" sz="2000" kern="1200"/>
            <a:t>Frequently accessed data cached locally</a:t>
          </a:r>
        </a:p>
      </dsp:txBody>
      <dsp:txXfrm>
        <a:off x="1357638" y="1471624"/>
        <a:ext cx="5214611" cy="1175444"/>
      </dsp:txXfrm>
    </dsp:sp>
    <dsp:sp modelId="{9B7EB7DB-1F93-4B73-BBD7-C99360BA418D}">
      <dsp:nvSpPr>
        <dsp:cNvPr id="0" name=""/>
        <dsp:cNvSpPr/>
      </dsp:nvSpPr>
      <dsp:spPr>
        <a:xfrm>
          <a:off x="0" y="2940930"/>
          <a:ext cx="6572250" cy="11754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FC33E9-4C99-4727-9622-4EF7953ABDF4}">
      <dsp:nvSpPr>
        <dsp:cNvPr id="0" name=""/>
        <dsp:cNvSpPr/>
      </dsp:nvSpPr>
      <dsp:spPr>
        <a:xfrm>
          <a:off x="355571" y="3205405"/>
          <a:ext cx="646494" cy="6464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690F189-C646-48A5-9DDC-628DACCA14F6}">
      <dsp:nvSpPr>
        <dsp:cNvPr id="0" name=""/>
        <dsp:cNvSpPr/>
      </dsp:nvSpPr>
      <dsp:spPr>
        <a:xfrm>
          <a:off x="1357638" y="2940930"/>
          <a:ext cx="2957512" cy="117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01" tIns="124401" rIns="124401" bIns="124401" numCol="1" spcCol="1270" anchor="ctr" anchorCtr="0">
          <a:noAutofit/>
        </a:bodyPr>
        <a:lstStyle/>
        <a:p>
          <a:pPr marL="0" lvl="0" indent="0" algn="l" defTabSz="889000">
            <a:lnSpc>
              <a:spcPct val="100000"/>
            </a:lnSpc>
            <a:spcBef>
              <a:spcPct val="0"/>
            </a:spcBef>
            <a:spcAft>
              <a:spcPct val="35000"/>
            </a:spcAft>
            <a:buNone/>
          </a:pPr>
          <a:r>
            <a:rPr lang="en-US" sz="2000" kern="1200"/>
            <a:t>Attached to on premises system as iSCSI disk</a:t>
          </a:r>
        </a:p>
      </dsp:txBody>
      <dsp:txXfrm>
        <a:off x="1357638" y="2940930"/>
        <a:ext cx="2957512" cy="1175444"/>
      </dsp:txXfrm>
    </dsp:sp>
    <dsp:sp modelId="{60FA58D5-B71F-47B7-8FE5-A876C3848D06}">
      <dsp:nvSpPr>
        <dsp:cNvPr id="0" name=""/>
        <dsp:cNvSpPr/>
      </dsp:nvSpPr>
      <dsp:spPr>
        <a:xfrm>
          <a:off x="4315150" y="2940930"/>
          <a:ext cx="2257099" cy="117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01" tIns="124401" rIns="124401" bIns="124401" numCol="1" spcCol="1270" anchor="ctr" anchorCtr="0">
          <a:noAutofit/>
        </a:bodyPr>
        <a:lstStyle/>
        <a:p>
          <a:pPr marL="0" lvl="0" indent="0" algn="l" defTabSz="666750">
            <a:lnSpc>
              <a:spcPct val="100000"/>
            </a:lnSpc>
            <a:spcBef>
              <a:spcPct val="0"/>
            </a:spcBef>
            <a:spcAft>
              <a:spcPct val="35000"/>
            </a:spcAft>
            <a:buNone/>
          </a:pPr>
          <a:r>
            <a:rPr lang="en-US" sz="1500" kern="1200"/>
            <a:t>Max disk size is 32TiB </a:t>
          </a:r>
        </a:p>
      </dsp:txBody>
      <dsp:txXfrm>
        <a:off x="4315150" y="2940930"/>
        <a:ext cx="2257099" cy="1175444"/>
      </dsp:txXfrm>
    </dsp:sp>
    <dsp:sp modelId="{9CC1630C-DD57-4604-902F-60ED761B7A65}">
      <dsp:nvSpPr>
        <dsp:cNvPr id="0" name=""/>
        <dsp:cNvSpPr/>
      </dsp:nvSpPr>
      <dsp:spPr>
        <a:xfrm>
          <a:off x="0" y="4410236"/>
          <a:ext cx="6572250" cy="11754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DFB580-D1BF-432B-83EF-26E76BB8EA18}">
      <dsp:nvSpPr>
        <dsp:cNvPr id="0" name=""/>
        <dsp:cNvSpPr/>
      </dsp:nvSpPr>
      <dsp:spPr>
        <a:xfrm>
          <a:off x="355571" y="4674711"/>
          <a:ext cx="646494" cy="6464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C02D8B8-9774-4B13-A8E4-D5AF2F71100B}">
      <dsp:nvSpPr>
        <dsp:cNvPr id="0" name=""/>
        <dsp:cNvSpPr/>
      </dsp:nvSpPr>
      <dsp:spPr>
        <a:xfrm>
          <a:off x="1357638" y="4410236"/>
          <a:ext cx="2957512" cy="117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01" tIns="124401" rIns="124401" bIns="124401" numCol="1" spcCol="1270" anchor="ctr" anchorCtr="0">
          <a:noAutofit/>
        </a:bodyPr>
        <a:lstStyle/>
        <a:p>
          <a:pPr marL="0" lvl="0" indent="0" algn="l" defTabSz="889000">
            <a:lnSpc>
              <a:spcPct val="100000"/>
            </a:lnSpc>
            <a:spcBef>
              <a:spcPct val="0"/>
            </a:spcBef>
            <a:spcAft>
              <a:spcPct val="35000"/>
            </a:spcAft>
            <a:buNone/>
          </a:pPr>
          <a:r>
            <a:rPr lang="en-US" sz="2000" kern="1200"/>
            <a:t>Each gateway supports upto 32 volumes</a:t>
          </a:r>
        </a:p>
      </dsp:txBody>
      <dsp:txXfrm>
        <a:off x="1357638" y="4410236"/>
        <a:ext cx="2957512" cy="1175444"/>
      </dsp:txXfrm>
    </dsp:sp>
    <dsp:sp modelId="{C60AA08A-8961-4A28-8CEE-F3E14A0A773B}">
      <dsp:nvSpPr>
        <dsp:cNvPr id="0" name=""/>
        <dsp:cNvSpPr/>
      </dsp:nvSpPr>
      <dsp:spPr>
        <a:xfrm>
          <a:off x="4315150" y="4410236"/>
          <a:ext cx="2257099" cy="117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01" tIns="124401" rIns="124401" bIns="124401" numCol="1" spcCol="1270" anchor="ctr" anchorCtr="0">
          <a:noAutofit/>
        </a:bodyPr>
        <a:lstStyle/>
        <a:p>
          <a:pPr marL="0" lvl="0" indent="0" algn="l" defTabSz="666750">
            <a:lnSpc>
              <a:spcPct val="100000"/>
            </a:lnSpc>
            <a:spcBef>
              <a:spcPct val="0"/>
            </a:spcBef>
            <a:spcAft>
              <a:spcPct val="35000"/>
            </a:spcAft>
            <a:buNone/>
          </a:pPr>
          <a:r>
            <a:rPr lang="en-US" sz="1500" kern="1200"/>
            <a:t>Total storage capacity of 1 petabyte</a:t>
          </a:r>
        </a:p>
      </dsp:txBody>
      <dsp:txXfrm>
        <a:off x="4315150" y="4410236"/>
        <a:ext cx="2257099" cy="11754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2E58D0-E259-4EB3-8E55-7B3B78F6E1DA}">
      <dsp:nvSpPr>
        <dsp:cNvPr id="0" name=""/>
        <dsp:cNvSpPr/>
      </dsp:nvSpPr>
      <dsp:spPr>
        <a:xfrm>
          <a:off x="0" y="4365"/>
          <a:ext cx="6572250" cy="929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EF6F83-0FFA-4523-B449-D24DA070F1E4}">
      <dsp:nvSpPr>
        <dsp:cNvPr id="0" name=""/>
        <dsp:cNvSpPr/>
      </dsp:nvSpPr>
      <dsp:spPr>
        <a:xfrm>
          <a:off x="281288" y="213588"/>
          <a:ext cx="511432" cy="5114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2EE052-EAC5-43C8-9FC5-4BF5F5BC1717}">
      <dsp:nvSpPr>
        <dsp:cNvPr id="0" name=""/>
        <dsp:cNvSpPr/>
      </dsp:nvSpPr>
      <dsp:spPr>
        <a:xfrm>
          <a:off x="1074009" y="4365"/>
          <a:ext cx="5498240" cy="929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12" tIns="98412" rIns="98412" bIns="98412" numCol="1" spcCol="1270" anchor="ctr" anchorCtr="0">
          <a:noAutofit/>
        </a:bodyPr>
        <a:lstStyle/>
        <a:p>
          <a:pPr marL="0" lvl="0" indent="0" algn="l" defTabSz="844550">
            <a:lnSpc>
              <a:spcPct val="90000"/>
            </a:lnSpc>
            <a:spcBef>
              <a:spcPct val="0"/>
            </a:spcBef>
            <a:spcAft>
              <a:spcPct val="35000"/>
            </a:spcAft>
            <a:buNone/>
          </a:pPr>
          <a:r>
            <a:rPr lang="en-US" sz="1900" kern="1200"/>
            <a:t>Primary data stored locally</a:t>
          </a:r>
        </a:p>
      </dsp:txBody>
      <dsp:txXfrm>
        <a:off x="1074009" y="4365"/>
        <a:ext cx="5498240" cy="929878"/>
      </dsp:txXfrm>
    </dsp:sp>
    <dsp:sp modelId="{424547D4-08B9-417D-8F21-BC6BDDE7D89C}">
      <dsp:nvSpPr>
        <dsp:cNvPr id="0" name=""/>
        <dsp:cNvSpPr/>
      </dsp:nvSpPr>
      <dsp:spPr>
        <a:xfrm>
          <a:off x="0" y="1166713"/>
          <a:ext cx="6572250" cy="929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10981A-D29F-434E-8437-D9BB9EF5C131}">
      <dsp:nvSpPr>
        <dsp:cNvPr id="0" name=""/>
        <dsp:cNvSpPr/>
      </dsp:nvSpPr>
      <dsp:spPr>
        <a:xfrm>
          <a:off x="281288" y="1375935"/>
          <a:ext cx="511432" cy="5114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6454F4-0EB8-46DD-A9F2-FCB425AE8B1A}">
      <dsp:nvSpPr>
        <dsp:cNvPr id="0" name=""/>
        <dsp:cNvSpPr/>
      </dsp:nvSpPr>
      <dsp:spPr>
        <a:xfrm>
          <a:off x="1074009" y="1166713"/>
          <a:ext cx="5498240" cy="929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12" tIns="98412" rIns="98412" bIns="98412" numCol="1" spcCol="1270" anchor="ctr" anchorCtr="0">
          <a:noAutofit/>
        </a:bodyPr>
        <a:lstStyle/>
        <a:p>
          <a:pPr marL="0" lvl="0" indent="0" algn="l" defTabSz="844550">
            <a:lnSpc>
              <a:spcPct val="90000"/>
            </a:lnSpc>
            <a:spcBef>
              <a:spcPct val="0"/>
            </a:spcBef>
            <a:spcAft>
              <a:spcPct val="35000"/>
            </a:spcAft>
            <a:buNone/>
          </a:pPr>
          <a:r>
            <a:rPr lang="en-US" sz="1900" kern="1200"/>
            <a:t>Asynchronous backups taken</a:t>
          </a:r>
        </a:p>
      </dsp:txBody>
      <dsp:txXfrm>
        <a:off x="1074009" y="1166713"/>
        <a:ext cx="5498240" cy="929878"/>
      </dsp:txXfrm>
    </dsp:sp>
    <dsp:sp modelId="{435FD022-8B2D-48DD-AE6B-632051C5AFFD}">
      <dsp:nvSpPr>
        <dsp:cNvPr id="0" name=""/>
        <dsp:cNvSpPr/>
      </dsp:nvSpPr>
      <dsp:spPr>
        <a:xfrm>
          <a:off x="0" y="2329060"/>
          <a:ext cx="6572250" cy="929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CF339-4B65-409C-A390-5458A401359C}">
      <dsp:nvSpPr>
        <dsp:cNvPr id="0" name=""/>
        <dsp:cNvSpPr/>
      </dsp:nvSpPr>
      <dsp:spPr>
        <a:xfrm>
          <a:off x="281288" y="2538283"/>
          <a:ext cx="511432" cy="5114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132F67-2881-4B5A-8A9D-7F75A962D320}">
      <dsp:nvSpPr>
        <dsp:cNvPr id="0" name=""/>
        <dsp:cNvSpPr/>
      </dsp:nvSpPr>
      <dsp:spPr>
        <a:xfrm>
          <a:off x="1074009" y="2329060"/>
          <a:ext cx="5498240" cy="929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12" tIns="98412" rIns="98412" bIns="98412" numCol="1" spcCol="1270" anchor="ctr" anchorCtr="0">
          <a:noAutofit/>
        </a:bodyPr>
        <a:lstStyle/>
        <a:p>
          <a:pPr marL="0" lvl="0" indent="0" algn="l" defTabSz="844550">
            <a:lnSpc>
              <a:spcPct val="90000"/>
            </a:lnSpc>
            <a:spcBef>
              <a:spcPct val="0"/>
            </a:spcBef>
            <a:spcAft>
              <a:spcPct val="35000"/>
            </a:spcAft>
            <a:buNone/>
          </a:pPr>
          <a:r>
            <a:rPr lang="en-US" sz="1900" kern="1200"/>
            <a:t>Low latency access to on premises apps</a:t>
          </a:r>
        </a:p>
      </dsp:txBody>
      <dsp:txXfrm>
        <a:off x="1074009" y="2329060"/>
        <a:ext cx="5498240" cy="929878"/>
      </dsp:txXfrm>
    </dsp:sp>
    <dsp:sp modelId="{7C8DCE5E-C024-495F-9E46-8BE274C9799D}">
      <dsp:nvSpPr>
        <dsp:cNvPr id="0" name=""/>
        <dsp:cNvSpPr/>
      </dsp:nvSpPr>
      <dsp:spPr>
        <a:xfrm>
          <a:off x="0" y="3491408"/>
          <a:ext cx="6572250" cy="929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FE7068-95B8-477C-98B8-8DB3AC312B4E}">
      <dsp:nvSpPr>
        <dsp:cNvPr id="0" name=""/>
        <dsp:cNvSpPr/>
      </dsp:nvSpPr>
      <dsp:spPr>
        <a:xfrm>
          <a:off x="281288" y="3700631"/>
          <a:ext cx="511432" cy="5114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73643B-82BF-4225-BE30-FFE5164E2C73}">
      <dsp:nvSpPr>
        <dsp:cNvPr id="0" name=""/>
        <dsp:cNvSpPr/>
      </dsp:nvSpPr>
      <dsp:spPr>
        <a:xfrm>
          <a:off x="1074009" y="3491408"/>
          <a:ext cx="5498240" cy="929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12" tIns="98412" rIns="98412" bIns="98412" numCol="1" spcCol="1270" anchor="ctr" anchorCtr="0">
          <a:noAutofit/>
        </a:bodyPr>
        <a:lstStyle/>
        <a:p>
          <a:pPr marL="0" lvl="0" indent="0" algn="l" defTabSz="844550">
            <a:lnSpc>
              <a:spcPct val="90000"/>
            </a:lnSpc>
            <a:spcBef>
              <a:spcPct val="0"/>
            </a:spcBef>
            <a:spcAft>
              <a:spcPct val="35000"/>
            </a:spcAft>
            <a:buNone/>
          </a:pPr>
          <a:r>
            <a:rPr lang="en-US" sz="1900" kern="1200"/>
            <a:t>Maximum disk size of 16GiB </a:t>
          </a:r>
        </a:p>
      </dsp:txBody>
      <dsp:txXfrm>
        <a:off x="1074009" y="3491408"/>
        <a:ext cx="5498240" cy="929878"/>
      </dsp:txXfrm>
    </dsp:sp>
    <dsp:sp modelId="{51685900-8F6F-4D28-B9DD-4A0052E9D5DA}">
      <dsp:nvSpPr>
        <dsp:cNvPr id="0" name=""/>
        <dsp:cNvSpPr/>
      </dsp:nvSpPr>
      <dsp:spPr>
        <a:xfrm>
          <a:off x="0" y="4653756"/>
          <a:ext cx="6572250" cy="929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3EE182-4D15-41C9-B097-23F3E215B826}">
      <dsp:nvSpPr>
        <dsp:cNvPr id="0" name=""/>
        <dsp:cNvSpPr/>
      </dsp:nvSpPr>
      <dsp:spPr>
        <a:xfrm>
          <a:off x="281288" y="4862978"/>
          <a:ext cx="511432" cy="51143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D3D3B90-B72E-4796-AEF3-A279F7060111}">
      <dsp:nvSpPr>
        <dsp:cNvPr id="0" name=""/>
        <dsp:cNvSpPr/>
      </dsp:nvSpPr>
      <dsp:spPr>
        <a:xfrm>
          <a:off x="1074009" y="4653756"/>
          <a:ext cx="2957512" cy="929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12" tIns="98412" rIns="98412" bIns="98412" numCol="1" spcCol="1270" anchor="ctr" anchorCtr="0">
          <a:noAutofit/>
        </a:bodyPr>
        <a:lstStyle/>
        <a:p>
          <a:pPr marL="0" lvl="0" indent="0" algn="l" defTabSz="844550">
            <a:lnSpc>
              <a:spcPct val="90000"/>
            </a:lnSpc>
            <a:spcBef>
              <a:spcPct val="0"/>
            </a:spcBef>
            <a:spcAft>
              <a:spcPct val="35000"/>
            </a:spcAft>
            <a:buNone/>
          </a:pPr>
          <a:r>
            <a:rPr lang="en-US" sz="1900" kern="1200"/>
            <a:t>Support for upto 32 volumes per gateway</a:t>
          </a:r>
        </a:p>
      </dsp:txBody>
      <dsp:txXfrm>
        <a:off x="1074009" y="4653756"/>
        <a:ext cx="2957512" cy="929878"/>
      </dsp:txXfrm>
    </dsp:sp>
    <dsp:sp modelId="{1EBCB128-B700-483A-86C7-24C73EE7EE82}">
      <dsp:nvSpPr>
        <dsp:cNvPr id="0" name=""/>
        <dsp:cNvSpPr/>
      </dsp:nvSpPr>
      <dsp:spPr>
        <a:xfrm>
          <a:off x="4031521" y="4653756"/>
          <a:ext cx="2540728" cy="929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12" tIns="98412" rIns="98412" bIns="98412" numCol="1" spcCol="1270" anchor="ctr" anchorCtr="0">
          <a:noAutofit/>
        </a:bodyPr>
        <a:lstStyle/>
        <a:p>
          <a:pPr marL="0" lvl="0" indent="0" algn="l" defTabSz="800100">
            <a:lnSpc>
              <a:spcPct val="90000"/>
            </a:lnSpc>
            <a:spcBef>
              <a:spcPct val="0"/>
            </a:spcBef>
            <a:spcAft>
              <a:spcPct val="35000"/>
            </a:spcAft>
            <a:buNone/>
          </a:pPr>
          <a:r>
            <a:rPr lang="en-US" sz="1800" kern="1200"/>
            <a:t>512GiB total volume</a:t>
          </a:r>
        </a:p>
      </dsp:txBody>
      <dsp:txXfrm>
        <a:off x="4031521" y="4653756"/>
        <a:ext cx="2540728" cy="9298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125F0D-676D-4F64-9DB8-F97162FB135F}">
      <dsp:nvSpPr>
        <dsp:cNvPr id="0" name=""/>
        <dsp:cNvSpPr/>
      </dsp:nvSpPr>
      <dsp:spPr>
        <a:xfrm>
          <a:off x="0" y="682"/>
          <a:ext cx="6572250" cy="159618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67175F-EA40-4E41-9885-B9D1AFB2D42F}">
      <dsp:nvSpPr>
        <dsp:cNvPr id="0" name=""/>
        <dsp:cNvSpPr/>
      </dsp:nvSpPr>
      <dsp:spPr>
        <a:xfrm>
          <a:off x="482844" y="359822"/>
          <a:ext cx="877899" cy="8778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47DD4F-9F7C-44A5-8758-0E658AE68935}">
      <dsp:nvSpPr>
        <dsp:cNvPr id="0" name=""/>
        <dsp:cNvSpPr/>
      </dsp:nvSpPr>
      <dsp:spPr>
        <a:xfrm>
          <a:off x="1843589" y="682"/>
          <a:ext cx="2957512" cy="1596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29" tIns="168929" rIns="168929" bIns="168929" numCol="1" spcCol="1270" anchor="ctr" anchorCtr="0">
          <a:noAutofit/>
        </a:bodyPr>
        <a:lstStyle/>
        <a:p>
          <a:pPr marL="0" lvl="0" indent="0" algn="l" defTabSz="1022350">
            <a:lnSpc>
              <a:spcPct val="90000"/>
            </a:lnSpc>
            <a:spcBef>
              <a:spcPct val="0"/>
            </a:spcBef>
            <a:spcAft>
              <a:spcPct val="35000"/>
            </a:spcAft>
            <a:buNone/>
          </a:pPr>
          <a:r>
            <a:rPr lang="en-US" sz="2300" kern="1200"/>
            <a:t>VTL Solution</a:t>
          </a:r>
        </a:p>
      </dsp:txBody>
      <dsp:txXfrm>
        <a:off x="1843589" y="682"/>
        <a:ext cx="2957512" cy="1596181"/>
      </dsp:txXfrm>
    </dsp:sp>
    <dsp:sp modelId="{AF55A9E5-DCEC-4F2A-AF3E-583F25A19131}">
      <dsp:nvSpPr>
        <dsp:cNvPr id="0" name=""/>
        <dsp:cNvSpPr/>
      </dsp:nvSpPr>
      <dsp:spPr>
        <a:xfrm>
          <a:off x="4801102" y="682"/>
          <a:ext cx="1771147" cy="1596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29" tIns="168929" rIns="168929" bIns="168929" numCol="1" spcCol="1270" anchor="ctr" anchorCtr="0">
          <a:noAutofit/>
        </a:bodyPr>
        <a:lstStyle/>
        <a:p>
          <a:pPr marL="0" lvl="0" indent="0" algn="l" defTabSz="755650">
            <a:lnSpc>
              <a:spcPct val="90000"/>
            </a:lnSpc>
            <a:spcBef>
              <a:spcPct val="0"/>
            </a:spcBef>
            <a:spcAft>
              <a:spcPct val="35000"/>
            </a:spcAft>
            <a:buNone/>
          </a:pPr>
          <a:r>
            <a:rPr lang="en-US" sz="1700" kern="1200"/>
            <a:t>Virtual Tape Library</a:t>
          </a:r>
        </a:p>
      </dsp:txBody>
      <dsp:txXfrm>
        <a:off x="4801102" y="682"/>
        <a:ext cx="1771147" cy="1596181"/>
      </dsp:txXfrm>
    </dsp:sp>
    <dsp:sp modelId="{B439E59C-DCA1-4745-AE4A-58CC9F04CD9D}">
      <dsp:nvSpPr>
        <dsp:cNvPr id="0" name=""/>
        <dsp:cNvSpPr/>
      </dsp:nvSpPr>
      <dsp:spPr>
        <a:xfrm>
          <a:off x="0" y="1995909"/>
          <a:ext cx="6572250" cy="159618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F9AD6A-B2E9-44C4-A019-60C1096E26A7}">
      <dsp:nvSpPr>
        <dsp:cNvPr id="0" name=""/>
        <dsp:cNvSpPr/>
      </dsp:nvSpPr>
      <dsp:spPr>
        <a:xfrm>
          <a:off x="482844" y="2355050"/>
          <a:ext cx="877899" cy="8778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5D8704-347F-4103-A6FF-E6471626C308}">
      <dsp:nvSpPr>
        <dsp:cNvPr id="0" name=""/>
        <dsp:cNvSpPr/>
      </dsp:nvSpPr>
      <dsp:spPr>
        <a:xfrm>
          <a:off x="1843589" y="1995909"/>
          <a:ext cx="2957512" cy="1596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29" tIns="168929" rIns="168929" bIns="168929" numCol="1" spcCol="1270" anchor="ctr" anchorCtr="0">
          <a:noAutofit/>
        </a:bodyPr>
        <a:lstStyle/>
        <a:p>
          <a:pPr marL="0" lvl="0" indent="0" algn="l" defTabSz="1022350">
            <a:lnSpc>
              <a:spcPct val="90000"/>
            </a:lnSpc>
            <a:spcBef>
              <a:spcPct val="0"/>
            </a:spcBef>
            <a:spcAft>
              <a:spcPct val="35000"/>
            </a:spcAft>
            <a:buNone/>
          </a:pPr>
          <a:r>
            <a:rPr lang="en-US" sz="2300" kern="1200"/>
            <a:t>Allows usage of existing tape based backup solution</a:t>
          </a:r>
        </a:p>
      </dsp:txBody>
      <dsp:txXfrm>
        <a:off x="1843589" y="1995909"/>
        <a:ext cx="2957512" cy="1596181"/>
      </dsp:txXfrm>
    </dsp:sp>
    <dsp:sp modelId="{51397D99-3DA4-482F-B55D-EE5249E73F9A}">
      <dsp:nvSpPr>
        <dsp:cNvPr id="0" name=""/>
        <dsp:cNvSpPr/>
      </dsp:nvSpPr>
      <dsp:spPr>
        <a:xfrm>
          <a:off x="4801102" y="1995909"/>
          <a:ext cx="1771147" cy="1596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29" tIns="168929" rIns="168929" bIns="168929" numCol="1" spcCol="1270" anchor="ctr" anchorCtr="0">
          <a:noAutofit/>
        </a:bodyPr>
        <a:lstStyle/>
        <a:p>
          <a:pPr marL="0" lvl="0" indent="0" algn="l" defTabSz="755650">
            <a:lnSpc>
              <a:spcPct val="90000"/>
            </a:lnSpc>
            <a:spcBef>
              <a:spcPct val="0"/>
            </a:spcBef>
            <a:spcAft>
              <a:spcPct val="35000"/>
            </a:spcAft>
            <a:buNone/>
          </a:pPr>
          <a:r>
            <a:rPr lang="en-US" sz="1700" kern="1200"/>
            <a:t>Data backed up to virtual cartridges</a:t>
          </a:r>
        </a:p>
      </dsp:txBody>
      <dsp:txXfrm>
        <a:off x="4801102" y="1995909"/>
        <a:ext cx="1771147" cy="1596181"/>
      </dsp:txXfrm>
    </dsp:sp>
    <dsp:sp modelId="{189F8E2F-A3D8-43F0-B390-A30074ADD8E0}">
      <dsp:nvSpPr>
        <dsp:cNvPr id="0" name=""/>
        <dsp:cNvSpPr/>
      </dsp:nvSpPr>
      <dsp:spPr>
        <a:xfrm>
          <a:off x="0" y="3991136"/>
          <a:ext cx="6572250" cy="159618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B84288-524F-4356-BCDE-6BF51AC2FB16}">
      <dsp:nvSpPr>
        <dsp:cNvPr id="0" name=""/>
        <dsp:cNvSpPr/>
      </dsp:nvSpPr>
      <dsp:spPr>
        <a:xfrm>
          <a:off x="482844" y="4350277"/>
          <a:ext cx="877899" cy="8778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3249914-5024-47A2-A12E-C00C9C64B7FF}">
      <dsp:nvSpPr>
        <dsp:cNvPr id="0" name=""/>
        <dsp:cNvSpPr/>
      </dsp:nvSpPr>
      <dsp:spPr>
        <a:xfrm>
          <a:off x="1843589" y="3991136"/>
          <a:ext cx="4728660" cy="1596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29" tIns="168929" rIns="168929" bIns="168929" numCol="1" spcCol="1270" anchor="ctr" anchorCtr="0">
          <a:noAutofit/>
        </a:bodyPr>
        <a:lstStyle/>
        <a:p>
          <a:pPr marL="0" lvl="0" indent="0" algn="l" defTabSz="1022350">
            <a:lnSpc>
              <a:spcPct val="90000"/>
            </a:lnSpc>
            <a:spcBef>
              <a:spcPct val="0"/>
            </a:spcBef>
            <a:spcAft>
              <a:spcPct val="35000"/>
            </a:spcAft>
            <a:buNone/>
          </a:pPr>
          <a:r>
            <a:rPr lang="en-US" sz="2300" kern="1200"/>
            <a:t>Archival tapes stored in Glacier</a:t>
          </a:r>
        </a:p>
      </dsp:txBody>
      <dsp:txXfrm>
        <a:off x="1843589" y="3991136"/>
        <a:ext cx="4728660" cy="159618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6E9A6D-16E2-4AAA-B5DB-7846C35FFEC1}" type="datetimeFigureOut">
              <a:rPr lang="en-US" smtClean="0"/>
              <a:t>4/24/2020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66FD6-E169-4374-ABC9-346CEAE7CF89}" type="slidenum">
              <a:rPr lang="en-US" smtClean="0"/>
              <a:t>‹#›</a:t>
            </a:fld>
            <a:endParaRPr lang="en-US"/>
          </a:p>
        </p:txBody>
      </p:sp>
    </p:spTree>
    <p:extLst>
      <p:ext uri="{BB962C8B-B14F-4D97-AF65-F5344CB8AC3E}">
        <p14:creationId xmlns:p14="http://schemas.microsoft.com/office/powerpoint/2010/main" val="484537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basic concept in Computer</a:t>
            </a:r>
            <a:r>
              <a:rPr lang="en-US" baseline="0" dirty="0"/>
              <a:t> Science is a </a:t>
            </a:r>
            <a:r>
              <a:rPr lang="en-US" baseline="0" dirty="0" err="1"/>
              <a:t>filesystem</a:t>
            </a:r>
            <a:r>
              <a:rPr lang="en-US" baseline="0" dirty="0"/>
              <a:t>. A </a:t>
            </a:r>
            <a:r>
              <a:rPr lang="en-US" baseline="0" dirty="0" err="1"/>
              <a:t>filesystem</a:t>
            </a:r>
            <a:r>
              <a:rPr lang="en-US" baseline="0" dirty="0"/>
              <a:t> defines the layout of files in a storage device. They have a well defined hierarchy. For example in ext3 and similar </a:t>
            </a:r>
            <a:r>
              <a:rPr lang="en-US" baseline="0" dirty="0" err="1"/>
              <a:t>filesystems</a:t>
            </a:r>
            <a:r>
              <a:rPr lang="en-US" baseline="0" dirty="0"/>
              <a:t> there is a root directory (/) which is the very first directory. It has multiple branches. In Windows we have the concept of folders which are also an hierarchy. Folders are all within a drive and folders can contain files or other folders. In case of Block Storage, a </a:t>
            </a:r>
            <a:r>
              <a:rPr lang="en-US" baseline="0" dirty="0" err="1"/>
              <a:t>filesystem</a:t>
            </a:r>
            <a:r>
              <a:rPr lang="en-US" baseline="0" dirty="0"/>
              <a:t> is built over a raw device. In case of File storage, a </a:t>
            </a:r>
            <a:r>
              <a:rPr lang="en-US" baseline="0" dirty="0" err="1"/>
              <a:t>filesystem</a:t>
            </a:r>
            <a:r>
              <a:rPr lang="en-US" baseline="0" dirty="0"/>
              <a:t> is exposed which can be mounted.</a:t>
            </a:r>
          </a:p>
          <a:p>
            <a:endParaRPr lang="en-US" baseline="0" dirty="0"/>
          </a:p>
          <a:p>
            <a:r>
              <a:rPr lang="en-US" baseline="0" dirty="0"/>
              <a:t>We can say that the objects exists in a flat name space. In other words, there is no hierarchy involved here. The lack of hierarchy is advantageous when it comes to Internet scale storage. In case of a </a:t>
            </a:r>
            <a:r>
              <a:rPr lang="en-US" baseline="0" dirty="0" err="1"/>
              <a:t>filesystem</a:t>
            </a:r>
            <a:r>
              <a:rPr lang="en-US" baseline="0" dirty="0"/>
              <a:t>, a separate space stores the meta data of the </a:t>
            </a:r>
            <a:r>
              <a:rPr lang="en-US" baseline="0" dirty="0" err="1"/>
              <a:t>filesystem</a:t>
            </a:r>
            <a:r>
              <a:rPr lang="en-US" baseline="0" dirty="0"/>
              <a:t> (super bock, </a:t>
            </a:r>
            <a:r>
              <a:rPr lang="en-US" baseline="0" dirty="0" err="1"/>
              <a:t>inode</a:t>
            </a:r>
            <a:r>
              <a:rPr lang="en-US" baseline="0" dirty="0"/>
              <a:t> data etc in case of ext2, ext3 etc) Accessing a file in a hierarchy which is deep and when we are talking about humungous number of files is problematic. Object store avoids this problem by not having an hierarchy. The meta data of the object is stored along with the object. Every object gets an Object ID and all the needs to stored in the Object ID and its location. It is by using Object Store that Amazon has been able to store trillions of objects in its S3 Storage service.</a:t>
            </a:r>
          </a:p>
          <a:p>
            <a:endParaRPr lang="en-US" baseline="0" dirty="0"/>
          </a:p>
          <a:p>
            <a:r>
              <a:rPr lang="en-US" baseline="0" dirty="0"/>
              <a:t>In case of Objects, Metadata relating to the object is stored within the object itself. An Object ID is used to retrieve the object</a:t>
            </a:r>
            <a:endParaRPr lang="en-US" dirty="0"/>
          </a:p>
        </p:txBody>
      </p:sp>
      <p:sp>
        <p:nvSpPr>
          <p:cNvPr id="4" name="Slide Number Placeholder 3"/>
          <p:cNvSpPr>
            <a:spLocks noGrp="1"/>
          </p:cNvSpPr>
          <p:nvPr>
            <p:ph type="sldNum" sz="quarter" idx="10"/>
          </p:nvPr>
        </p:nvSpPr>
        <p:spPr/>
        <p:txBody>
          <a:bodyPr/>
          <a:lstStyle/>
          <a:p>
            <a:fld id="{C11BB289-32DD-46F6-9A71-A2023C8C0EBD}" type="slidenum">
              <a:rPr lang="en-US" smtClean="0"/>
              <a:t>3</a:t>
            </a:fld>
            <a:endParaRPr lang="en-US"/>
          </a:p>
        </p:txBody>
      </p:sp>
    </p:spTree>
    <p:extLst>
      <p:ext uri="{BB962C8B-B14F-4D97-AF65-F5344CB8AC3E}">
        <p14:creationId xmlns:p14="http://schemas.microsoft.com/office/powerpoint/2010/main" val="898530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1BB289-32DD-46F6-9A71-A2023C8C0EBD}" type="slidenum">
              <a:rPr lang="en-US" smtClean="0"/>
              <a:t>13</a:t>
            </a:fld>
            <a:endParaRPr lang="en-US"/>
          </a:p>
        </p:txBody>
      </p:sp>
    </p:spTree>
    <p:extLst>
      <p:ext uri="{BB962C8B-B14F-4D97-AF65-F5344CB8AC3E}">
        <p14:creationId xmlns:p14="http://schemas.microsoft.com/office/powerpoint/2010/main" val="407553634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05099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4916A2-C678-4425-93F0-99A1DD4E6E35}"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B27F5-4726-4F93-9BCB-87FA9E6CD0C5}" type="slidenum">
              <a:rPr lang="en-US" smtClean="0"/>
              <a:t>‹#›</a:t>
            </a:fld>
            <a:endParaRPr lang="en-US"/>
          </a:p>
        </p:txBody>
      </p:sp>
    </p:spTree>
    <p:extLst>
      <p:ext uri="{BB962C8B-B14F-4D97-AF65-F5344CB8AC3E}">
        <p14:creationId xmlns:p14="http://schemas.microsoft.com/office/powerpoint/2010/main" val="526125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4916A2-C678-4425-93F0-99A1DD4E6E35}"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B27F5-4726-4F93-9BCB-87FA9E6CD0C5}" type="slidenum">
              <a:rPr lang="en-US" smtClean="0"/>
              <a:t>‹#›</a:t>
            </a:fld>
            <a:endParaRPr lang="en-US"/>
          </a:p>
        </p:txBody>
      </p:sp>
    </p:spTree>
    <p:extLst>
      <p:ext uri="{BB962C8B-B14F-4D97-AF65-F5344CB8AC3E}">
        <p14:creationId xmlns:p14="http://schemas.microsoft.com/office/powerpoint/2010/main" val="1495136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00345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4/24/2020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854793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252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4916A2-C678-4425-93F0-99A1DD4E6E35}" type="datetimeFigureOut">
              <a:rPr lang="en-US" smtClean="0"/>
              <a:t>4/24/2020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9B27F5-4726-4F93-9BCB-87FA9E6CD0C5}" type="slidenum">
              <a:rPr lang="en-US" smtClean="0"/>
              <a:t>‹#›</a:t>
            </a:fld>
            <a:endParaRPr lang="en-US"/>
          </a:p>
        </p:txBody>
      </p:sp>
    </p:spTree>
    <p:extLst>
      <p:ext uri="{BB962C8B-B14F-4D97-AF65-F5344CB8AC3E}">
        <p14:creationId xmlns:p14="http://schemas.microsoft.com/office/powerpoint/2010/main" val="1294561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4916A2-C678-4425-93F0-99A1DD4E6E35}" type="datetimeFigureOut">
              <a:rPr lang="en-US" smtClean="0"/>
              <a:t>4/24/2020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9B27F5-4726-4F93-9BCB-87FA9E6CD0C5}" type="slidenum">
              <a:rPr lang="en-US" smtClean="0"/>
              <a:t>‹#›</a:t>
            </a:fld>
            <a:endParaRPr lang="en-US"/>
          </a:p>
        </p:txBody>
      </p:sp>
    </p:spTree>
    <p:extLst>
      <p:ext uri="{BB962C8B-B14F-4D97-AF65-F5344CB8AC3E}">
        <p14:creationId xmlns:p14="http://schemas.microsoft.com/office/powerpoint/2010/main" val="3801289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4916A2-C678-4425-93F0-99A1DD4E6E35}" type="datetimeFigureOut">
              <a:rPr lang="en-US" smtClean="0"/>
              <a:t>4/24/2020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9B27F5-4726-4F93-9BCB-87FA9E6CD0C5}" type="slidenum">
              <a:rPr lang="en-US" smtClean="0"/>
              <a:t>‹#›</a:t>
            </a:fld>
            <a:endParaRPr lang="en-US"/>
          </a:p>
        </p:txBody>
      </p:sp>
    </p:spTree>
    <p:extLst>
      <p:ext uri="{BB962C8B-B14F-4D97-AF65-F5344CB8AC3E}">
        <p14:creationId xmlns:p14="http://schemas.microsoft.com/office/powerpoint/2010/main" val="1536236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4916A2-C678-4425-93F0-99A1DD4E6E35}"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69B27F5-4726-4F93-9BCB-87FA9E6CD0C5}" type="slidenum">
              <a:rPr lang="en-US" smtClean="0"/>
              <a:t>‹#›</a:t>
            </a:fld>
            <a:endParaRPr lang="en-US"/>
          </a:p>
        </p:txBody>
      </p:sp>
    </p:spTree>
    <p:extLst>
      <p:ext uri="{BB962C8B-B14F-4D97-AF65-F5344CB8AC3E}">
        <p14:creationId xmlns:p14="http://schemas.microsoft.com/office/powerpoint/2010/main" val="1310961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4916A2-C678-4425-93F0-99A1DD4E6E35}" type="datetimeFigureOut">
              <a:rPr lang="en-US" smtClean="0"/>
              <a:t>4/24/2020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69B27F5-4726-4F93-9BCB-87FA9E6CD0C5}" type="slidenum">
              <a:rPr lang="en-US" smtClean="0"/>
              <a:t>‹#›</a:t>
            </a:fld>
            <a:endParaRPr lang="en-US"/>
          </a:p>
        </p:txBody>
      </p:sp>
    </p:spTree>
    <p:extLst>
      <p:ext uri="{BB962C8B-B14F-4D97-AF65-F5344CB8AC3E}">
        <p14:creationId xmlns:p14="http://schemas.microsoft.com/office/powerpoint/2010/main" val="371131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4/24/2020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940891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6.xml"/><Relationship Id="rId3" Type="http://schemas.microsoft.com/office/2007/relationships/hdphoto" Target="../media/hdphoto2.wdp"/><Relationship Id="rId7" Type="http://schemas.openxmlformats.org/officeDocument/2006/relationships/diagramQuickStyle" Target="../diagrams/quickStyle6.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2.png"/><Relationship Id="rId9" Type="http://schemas.microsoft.com/office/2007/relationships/diagramDrawing" Target="../diagrams/drawing6.xml"/></Relationships>
</file>

<file path=ppt/slides/_rels/slide1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9.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4.png"/><Relationship Id="rId7" Type="http://schemas.openxmlformats.org/officeDocument/2006/relationships/diagramLayout" Target="../diagrams/layout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2.png"/><Relationship Id="rId10" Type="http://schemas.microsoft.com/office/2007/relationships/diagramDrawing" Target="../diagrams/drawing1.xml"/><Relationship Id="rId4" Type="http://schemas.microsoft.com/office/2007/relationships/hdphoto" Target="../media/hdphoto2.wdp"/><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5.png"/><Relationship Id="rId5" Type="http://schemas.microsoft.com/office/2007/relationships/hdphoto" Target="../media/hdphoto1.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2.xml"/><Relationship Id="rId3" Type="http://schemas.microsoft.com/office/2007/relationships/hdphoto" Target="../media/hdphoto2.wdp"/><Relationship Id="rId7" Type="http://schemas.openxmlformats.org/officeDocument/2006/relationships/diagramQuickStyle" Target="../diagrams/quickStyle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png"/><Relationship Id="rId9" Type="http://schemas.microsoft.com/office/2007/relationships/diagramDrawing" Target="../diagrams/drawing2.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3.xml"/><Relationship Id="rId3" Type="http://schemas.microsoft.com/office/2007/relationships/hdphoto" Target="../media/hdphoto2.wdp"/><Relationship Id="rId7" Type="http://schemas.openxmlformats.org/officeDocument/2006/relationships/diagramQuickStyle" Target="../diagrams/quickStyle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2.png"/><Relationship Id="rId9" Type="http://schemas.microsoft.com/office/2007/relationships/diagramDrawing" Target="../diagrams/drawing3.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4.xml"/><Relationship Id="rId3" Type="http://schemas.microsoft.com/office/2007/relationships/hdphoto" Target="../media/hdphoto2.wdp"/><Relationship Id="rId7" Type="http://schemas.openxmlformats.org/officeDocument/2006/relationships/diagramQuickStyle" Target="../diagrams/quickStyle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2.png"/><Relationship Id="rId9" Type="http://schemas.microsoft.com/office/2007/relationships/diagramDrawing" Target="../diagrams/drawing4.xml"/></Relationships>
</file>

<file path=ppt/slides/_rels/slide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5.xml"/><Relationship Id="rId3" Type="http://schemas.microsoft.com/office/2007/relationships/hdphoto" Target="../media/hdphoto2.wdp"/><Relationship Id="rId7" Type="http://schemas.openxmlformats.org/officeDocument/2006/relationships/diagramQuickStyle" Target="../diagrams/quickStyle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2.png"/><Relationship Id="rId9" Type="http://schemas.microsoft.com/office/2007/relationships/diagramDrawing" Target="../diagrams/drawin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B6EB9-D450-4F48-85D7-925125057D89}"/>
              </a:ext>
            </a:extLst>
          </p:cNvPr>
          <p:cNvSpPr>
            <a:spLocks noGrp="1"/>
          </p:cNvSpPr>
          <p:nvPr>
            <p:ph type="ctrTitle"/>
          </p:nvPr>
        </p:nvSpPr>
        <p:spPr/>
        <p:txBody>
          <a:bodyPr/>
          <a:lstStyle/>
          <a:p>
            <a:r>
              <a:rPr lang="en-US"/>
              <a:t>Storage Gateway</a:t>
            </a:r>
            <a:endParaRPr lang="en-US" dirty="0"/>
          </a:p>
        </p:txBody>
      </p:sp>
      <p:sp>
        <p:nvSpPr>
          <p:cNvPr id="3" name="Subtitle 2">
            <a:extLst>
              <a:ext uri="{FF2B5EF4-FFF2-40B4-BE49-F238E27FC236}">
                <a16:creationId xmlns:a16="http://schemas.microsoft.com/office/drawing/2014/main" id="{6E16ED33-2875-4D94-9A5E-84A48901650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07554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Volumes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7389" y="1996001"/>
            <a:ext cx="7497221" cy="4010585"/>
          </a:xfrm>
        </p:spPr>
      </p:pic>
      <p:sp>
        <p:nvSpPr>
          <p:cNvPr id="5" name="TextBox 4"/>
          <p:cNvSpPr txBox="1"/>
          <p:nvPr/>
        </p:nvSpPr>
        <p:spPr>
          <a:xfrm>
            <a:off x="424205" y="5967167"/>
            <a:ext cx="4374037" cy="369332"/>
          </a:xfrm>
          <a:prstGeom prst="rect">
            <a:avLst/>
          </a:prstGeom>
          <a:noFill/>
        </p:spPr>
        <p:txBody>
          <a:bodyPr wrap="square" rtlCol="0">
            <a:spAutoFit/>
          </a:bodyPr>
          <a:lstStyle/>
          <a:p>
            <a:r>
              <a:rPr lang="en-US" dirty="0"/>
              <a:t>Image Source: AWS Documentation</a:t>
            </a:r>
          </a:p>
        </p:txBody>
      </p:sp>
    </p:spTree>
    <p:extLst>
      <p:ext uri="{BB962C8B-B14F-4D97-AF65-F5344CB8AC3E}">
        <p14:creationId xmlns:p14="http://schemas.microsoft.com/office/powerpoint/2010/main" val="2038088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79777" y="639763"/>
            <a:ext cx="3046073" cy="5177377"/>
          </a:xfrm>
          <a:ln>
            <a:noFill/>
          </a:ln>
        </p:spPr>
        <p:txBody>
          <a:bodyPr>
            <a:normAutofit/>
          </a:bodyPr>
          <a:lstStyle/>
          <a:p>
            <a:r>
              <a:rPr lang="en-US" sz="4000"/>
              <a:t>How Tape Gateway works</a:t>
            </a:r>
          </a:p>
        </p:txBody>
      </p:sp>
      <p:grpSp>
        <p:nvGrpSpPr>
          <p:cNvPr id="12" name="Group 11">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Content Placeholder 2">
            <a:extLst>
              <a:ext uri="{FF2B5EF4-FFF2-40B4-BE49-F238E27FC236}">
                <a16:creationId xmlns:a16="http://schemas.microsoft.com/office/drawing/2014/main" id="{0D67BD15-4176-4095-8386-2B15ABAF13A0}"/>
              </a:ext>
            </a:extLst>
          </p:cNvPr>
          <p:cNvGraphicFramePr>
            <a:graphicFrameLocks noGrp="1"/>
          </p:cNvGraphicFramePr>
          <p:nvPr>
            <p:ph idx="1"/>
            <p:extLst>
              <p:ext uri="{D42A27DB-BD31-4B8C-83A1-F6EECF244321}">
                <p14:modId xmlns:p14="http://schemas.microsoft.com/office/powerpoint/2010/main" val="388764848"/>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49975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968" y="240792"/>
            <a:ext cx="10058400" cy="1609344"/>
          </a:xfrm>
        </p:spPr>
        <p:txBody>
          <a:bodyPr/>
          <a:lstStyle/>
          <a:p>
            <a:r>
              <a:rPr lang="en-US" dirty="0"/>
              <a:t>Tape Gateway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0437" y="1344857"/>
            <a:ext cx="7439338" cy="4622309"/>
          </a:xfrm>
        </p:spPr>
      </p:pic>
      <p:sp>
        <p:nvSpPr>
          <p:cNvPr id="5" name="TextBox 4"/>
          <p:cNvSpPr txBox="1"/>
          <p:nvPr/>
        </p:nvSpPr>
        <p:spPr>
          <a:xfrm>
            <a:off x="424205" y="5967167"/>
            <a:ext cx="4374037" cy="369332"/>
          </a:xfrm>
          <a:prstGeom prst="rect">
            <a:avLst/>
          </a:prstGeom>
          <a:noFill/>
        </p:spPr>
        <p:txBody>
          <a:bodyPr wrap="square" rtlCol="0">
            <a:spAutoFit/>
          </a:bodyPr>
          <a:lstStyle/>
          <a:p>
            <a:r>
              <a:rPr lang="en-US" dirty="0"/>
              <a:t>Image Source: AWS Documentation</a:t>
            </a:r>
          </a:p>
        </p:txBody>
      </p:sp>
    </p:spTree>
    <p:extLst>
      <p:ext uri="{BB962C8B-B14F-4D97-AF65-F5344CB8AC3E}">
        <p14:creationId xmlns:p14="http://schemas.microsoft.com/office/powerpoint/2010/main" val="367679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10">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2">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4">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16">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3" name="Oval 17">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4" name="Oval 18">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35" name="Rectangle 20">
            <a:extLst>
              <a:ext uri="{FF2B5EF4-FFF2-40B4-BE49-F238E27FC236}">
                <a16:creationId xmlns:a16="http://schemas.microsoft.com/office/drawing/2014/main" id="{9818A645-2267-4F2E-9342-266D4D1DC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descr="A close up of a sign&#10;&#10;Description generated with high confidence">
            <a:extLst>
              <a:ext uri="{FF2B5EF4-FFF2-40B4-BE49-F238E27FC236}">
                <a16:creationId xmlns:a16="http://schemas.microsoft.com/office/drawing/2014/main" id="{7EF8FD59-FE20-46E4-AA01-B14FF5EF56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4504" y="1481640"/>
            <a:ext cx="10253472" cy="1230414"/>
          </a:xfrm>
          <a:prstGeom prst="rect">
            <a:avLst/>
          </a:prstGeom>
        </p:spPr>
      </p:pic>
      <p:sp>
        <p:nvSpPr>
          <p:cNvPr id="36" name="Rectangle 22">
            <a:extLst>
              <a:ext uri="{FF2B5EF4-FFF2-40B4-BE49-F238E27FC236}">
                <a16:creationId xmlns:a16="http://schemas.microsoft.com/office/drawing/2014/main" id="{CD60390C-0E4C-4682-8246-AFA2E4985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24">
            <a:extLst>
              <a:ext uri="{FF2B5EF4-FFF2-40B4-BE49-F238E27FC236}">
                <a16:creationId xmlns:a16="http://schemas.microsoft.com/office/drawing/2014/main" id="{CEBA87F4-FB8A-4D91-B3F3-DFA78E0CC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p:cNvSpPr>
            <a:spLocks noGrp="1"/>
          </p:cNvSpPr>
          <p:nvPr>
            <p:ph type="title"/>
          </p:nvPr>
        </p:nvSpPr>
        <p:spPr>
          <a:xfrm>
            <a:off x="1173480" y="4277802"/>
            <a:ext cx="6022449" cy="1622451"/>
          </a:xfrm>
        </p:spPr>
        <p:txBody>
          <a:bodyPr vert="horz" lIns="91440" tIns="45720" rIns="91440" bIns="45720" rtlCol="0" anchor="ctr">
            <a:normAutofit/>
          </a:bodyPr>
          <a:lstStyle/>
          <a:p>
            <a:pPr algn="r"/>
            <a:r>
              <a:rPr lang="en-US" sz="6000">
                <a:blipFill dpi="0" rotWithShape="1">
                  <a:blip r:embed="rId5"/>
                  <a:srcRect/>
                  <a:tile tx="6350" ty="-127000" sx="65000" sy="64000" flip="none" algn="tl"/>
                </a:blipFill>
              </a:rPr>
              <a:t>Thank You</a:t>
            </a:r>
          </a:p>
        </p:txBody>
      </p:sp>
      <p:sp>
        <p:nvSpPr>
          <p:cNvPr id="5" name="Text Placeholder 4"/>
          <p:cNvSpPr>
            <a:spLocks noGrp="1"/>
          </p:cNvSpPr>
          <p:nvPr>
            <p:ph type="body" idx="1"/>
          </p:nvPr>
        </p:nvSpPr>
        <p:spPr>
          <a:xfrm>
            <a:off x="7534654" y="4190337"/>
            <a:ext cx="3483865" cy="1709917"/>
          </a:xfrm>
        </p:spPr>
        <p:txBody>
          <a:bodyPr vert="horz" lIns="91440" tIns="45720" rIns="91440" bIns="45720" rtlCol="0" anchor="ctr">
            <a:normAutofit/>
          </a:bodyPr>
          <a:lstStyle/>
          <a:p>
            <a:r>
              <a:rPr lang="en-US" sz="2200"/>
              <a:t>suresh@cloudsiksha.com</a:t>
            </a:r>
          </a:p>
        </p:txBody>
      </p:sp>
      <p:sp>
        <p:nvSpPr>
          <p:cNvPr id="38" name="Rectangle 26">
            <a:extLst>
              <a:ext uri="{FF2B5EF4-FFF2-40B4-BE49-F238E27FC236}">
                <a16:creationId xmlns:a16="http://schemas.microsoft.com/office/drawing/2014/main" id="{D012A90F-45C2-4C9B-BAF6-9CE1F546C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78030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86284" y="484632"/>
            <a:ext cx="4741963" cy="1971964"/>
          </a:xfrm>
        </p:spPr>
        <p:txBody>
          <a:bodyPr>
            <a:normAutofit/>
          </a:bodyPr>
          <a:lstStyle/>
          <a:p>
            <a:r>
              <a:rPr lang="en-US" sz="4800">
                <a:solidFill>
                  <a:schemeClr val="tx1"/>
                </a:solidFill>
              </a:rPr>
              <a:t>Storage Gateway</a:t>
            </a:r>
          </a:p>
        </p:txBody>
      </p:sp>
      <p:sp>
        <p:nvSpPr>
          <p:cNvPr id="12" name="Freeform: Shape 11">
            <a:extLst>
              <a:ext uri="{FF2B5EF4-FFF2-40B4-BE49-F238E27FC236}">
                <a16:creationId xmlns:a16="http://schemas.microsoft.com/office/drawing/2014/main" id="{E5821A2D-F010-4C2B-8819-23281D9C7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Lock">
            <a:extLst>
              <a:ext uri="{FF2B5EF4-FFF2-40B4-BE49-F238E27FC236}">
                <a16:creationId xmlns:a16="http://schemas.microsoft.com/office/drawing/2014/main" id="{5F251601-9FAD-4EB9-8A11-D16F79561B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3396" y="1687625"/>
            <a:ext cx="3573675" cy="3573675"/>
          </a:xfrm>
          <a:prstGeom prst="rect">
            <a:avLst/>
          </a:prstGeom>
        </p:spPr>
      </p:pic>
      <p:sp>
        <p:nvSpPr>
          <p:cNvPr id="3" name="Content Placeholder 2"/>
          <p:cNvSpPr>
            <a:spLocks noGrp="1"/>
          </p:cNvSpPr>
          <p:nvPr>
            <p:ph idx="1"/>
          </p:nvPr>
        </p:nvSpPr>
        <p:spPr>
          <a:xfrm>
            <a:off x="6386286" y="2456596"/>
            <a:ext cx="4741962" cy="3715603"/>
          </a:xfrm>
        </p:spPr>
        <p:txBody>
          <a:bodyPr>
            <a:normAutofit/>
          </a:bodyPr>
          <a:lstStyle/>
          <a:p>
            <a:r>
              <a:rPr lang="en-US" dirty="0"/>
              <a:t>Hybrid solution</a:t>
            </a:r>
          </a:p>
          <a:p>
            <a:r>
              <a:rPr lang="en-US" dirty="0"/>
              <a:t>Connecting storage between On-Premise and AWS Cloud</a:t>
            </a:r>
          </a:p>
          <a:p>
            <a:r>
              <a:rPr lang="en-US" dirty="0"/>
              <a:t>Eliminates challenges</a:t>
            </a:r>
          </a:p>
          <a:p>
            <a:pPr lvl="1"/>
            <a:r>
              <a:rPr lang="en-US" dirty="0"/>
              <a:t>High Network Cost</a:t>
            </a:r>
          </a:p>
          <a:p>
            <a:pPr lvl="1"/>
            <a:r>
              <a:rPr lang="en-US" dirty="0"/>
              <a:t>Long transfer times</a:t>
            </a:r>
          </a:p>
          <a:p>
            <a:pPr lvl="1"/>
            <a:r>
              <a:rPr lang="en-US" dirty="0"/>
              <a:t>Security concerns</a:t>
            </a:r>
          </a:p>
          <a:p>
            <a:pPr lvl="1"/>
            <a:endParaRPr lang="en-US" dirty="0"/>
          </a:p>
        </p:txBody>
      </p:sp>
      <p:grpSp>
        <p:nvGrpSpPr>
          <p:cNvPr id="14" name="Group 13">
            <a:extLst>
              <a:ext uri="{FF2B5EF4-FFF2-40B4-BE49-F238E27FC236}">
                <a16:creationId xmlns:a16="http://schemas.microsoft.com/office/drawing/2014/main" id="{D68B9961-F007-40D1-AF51-61B6DE5106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E9FDF494-C7FB-47DF-BD39-1F65FA550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6" name="Oval 15">
              <a:extLst>
                <a:ext uri="{FF2B5EF4-FFF2-40B4-BE49-F238E27FC236}">
                  <a16:creationId xmlns:a16="http://schemas.microsoft.com/office/drawing/2014/main" id="{3A822E1C-4C1A-4BEE-B19C-0FFB2D5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10297226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8479777" y="639763"/>
            <a:ext cx="3046073" cy="5177377"/>
          </a:xfrm>
          <a:ln>
            <a:noFill/>
          </a:ln>
        </p:spPr>
        <p:txBody>
          <a:bodyPr>
            <a:normAutofit/>
          </a:bodyPr>
          <a:lstStyle/>
          <a:p>
            <a:r>
              <a:rPr lang="en-US" sz="4000"/>
              <a:t>Storage Gateway types</a:t>
            </a:r>
          </a:p>
        </p:txBody>
      </p:sp>
      <p:grpSp>
        <p:nvGrpSpPr>
          <p:cNvPr id="14" name="Group 13">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7" name="Content Placeholder 4">
            <a:extLst>
              <a:ext uri="{FF2B5EF4-FFF2-40B4-BE49-F238E27FC236}">
                <a16:creationId xmlns:a16="http://schemas.microsoft.com/office/drawing/2014/main" id="{04BC3BC7-AD35-467C-9F84-2B58DD259AEC}"/>
              </a:ext>
            </a:extLst>
          </p:cNvPr>
          <p:cNvGraphicFramePr>
            <a:graphicFrameLocks noGrp="1"/>
          </p:cNvGraphicFramePr>
          <p:nvPr>
            <p:ph idx="1"/>
            <p:extLst>
              <p:ext uri="{D42A27DB-BD31-4B8C-83A1-F6EECF244321}">
                <p14:modId xmlns:p14="http://schemas.microsoft.com/office/powerpoint/2010/main" val="4240340034"/>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910059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CC0DCE3-8753-43BB-86D2-6452D91E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8BC7A6-65CA-4655-8641-7BDE9699B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8755CF4-45A8-4971-A14E-D6DE02B4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421F62D5-850C-4310-A813-747E46433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9" name="Oval 18">
              <a:extLst>
                <a:ext uri="{FF2B5EF4-FFF2-40B4-BE49-F238E27FC236}">
                  <a16:creationId xmlns:a16="http://schemas.microsoft.com/office/drawing/2014/main" id="{CAD4B505-4A68-456B-9AFD-344192BE94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 name="Oval 19">
              <a:extLst>
                <a:ext uri="{FF2B5EF4-FFF2-40B4-BE49-F238E27FC236}">
                  <a16:creationId xmlns:a16="http://schemas.microsoft.com/office/drawing/2014/main" id="{A7F9A339-5395-403B-B163-DFDDD9E09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2" name="Rectangle 21">
            <a:extLst>
              <a:ext uri="{FF2B5EF4-FFF2-40B4-BE49-F238E27FC236}">
                <a16:creationId xmlns:a16="http://schemas.microsoft.com/office/drawing/2014/main" id="{0459C7A8-9F3A-4BFD-AB69-3F23A8D9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2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Rectangle 23">
            <a:extLst>
              <a:ext uri="{FF2B5EF4-FFF2-40B4-BE49-F238E27FC236}">
                <a16:creationId xmlns:a16="http://schemas.microsoft.com/office/drawing/2014/main" id="{7C0FA09C-1B86-4BC1-8793-3DC3ECCC9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7"/>
            <a:ext cx="12192000" cy="261046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51560" y="4355692"/>
            <a:ext cx="9085940" cy="1472224"/>
          </a:xfrm>
        </p:spPr>
        <p:txBody>
          <a:bodyPr vert="horz" lIns="91440" tIns="45720" rIns="91440" bIns="45720" rtlCol="0" anchor="b">
            <a:normAutofit/>
          </a:bodyPr>
          <a:lstStyle/>
          <a:p>
            <a:pPr>
              <a:lnSpc>
                <a:spcPct val="80000"/>
              </a:lnSpc>
            </a:pPr>
            <a:r>
              <a:rPr lang="en-US" sz="7400" kern="1200" cap="all" baseline="0">
                <a:blipFill dpi="0" rotWithShape="1">
                  <a:blip r:embed="rId4"/>
                  <a:srcRect/>
                  <a:tile tx="6350" ty="-127000" sx="65000" sy="64000" flip="none" algn="tl"/>
                </a:blipFill>
                <a:latin typeface="+mj-lt"/>
                <a:ea typeface="+mj-ea"/>
                <a:cs typeface="+mj-cs"/>
              </a:rPr>
              <a:t>File Gateway</a:t>
            </a:r>
          </a:p>
        </p:txBody>
      </p:sp>
      <p:sp>
        <p:nvSpPr>
          <p:cNvPr id="9" name="Content Placeholder 8">
            <a:extLst>
              <a:ext uri="{FF2B5EF4-FFF2-40B4-BE49-F238E27FC236}">
                <a16:creationId xmlns:a16="http://schemas.microsoft.com/office/drawing/2014/main" id="{8EDEA105-6FFB-4AC8-B643-43DE05D141F4}"/>
              </a:ext>
            </a:extLst>
          </p:cNvPr>
          <p:cNvSpPr>
            <a:spLocks noGrp="1"/>
          </p:cNvSpPr>
          <p:nvPr>
            <p:ph idx="1"/>
          </p:nvPr>
        </p:nvSpPr>
        <p:spPr>
          <a:xfrm>
            <a:off x="1069848" y="5908302"/>
            <a:ext cx="9052560" cy="364482"/>
          </a:xfrm>
        </p:spPr>
        <p:txBody>
          <a:bodyPr vert="horz" lIns="91440" tIns="45720" rIns="91440" bIns="45720" rtlCol="0">
            <a:normAutofit/>
          </a:bodyPr>
          <a:lstStyle/>
          <a:p>
            <a:pPr marL="0" indent="0">
              <a:buNone/>
            </a:pPr>
            <a:r>
              <a:rPr lang="en-US" sz="1900"/>
              <a:t>Image Source: AWS Documentation</a:t>
            </a:r>
          </a:p>
        </p:txBody>
      </p:sp>
      <p:pic>
        <p:nvPicPr>
          <p:cNvPr id="4" name="Content Placeholder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3313" y="1026052"/>
            <a:ext cx="11429997" cy="2743200"/>
          </a:xfrm>
          <a:prstGeom prst="rect">
            <a:avLst/>
          </a:prstGeom>
        </p:spPr>
      </p:pic>
      <p:grpSp>
        <p:nvGrpSpPr>
          <p:cNvPr id="26" name="Group 25">
            <a:extLst>
              <a:ext uri="{FF2B5EF4-FFF2-40B4-BE49-F238E27FC236}">
                <a16:creationId xmlns:a16="http://schemas.microsoft.com/office/drawing/2014/main" id="{A560C308-AF88-4E6B-B601-74A5B889E5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27" name="Oval 26">
              <a:extLst>
                <a:ext uri="{FF2B5EF4-FFF2-40B4-BE49-F238E27FC236}">
                  <a16:creationId xmlns:a16="http://schemas.microsoft.com/office/drawing/2014/main" id="{6C989C99-37FA-4068-B9DC-2E0199A20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8" name="Oval 27">
              <a:extLst>
                <a:ext uri="{FF2B5EF4-FFF2-40B4-BE49-F238E27FC236}">
                  <a16:creationId xmlns:a16="http://schemas.microsoft.com/office/drawing/2014/main" id="{57DA07CC-C857-4245-BE87-DBEDE8BC6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10699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79777" y="639763"/>
            <a:ext cx="3046073" cy="5177377"/>
          </a:xfrm>
          <a:ln>
            <a:noFill/>
          </a:ln>
        </p:spPr>
        <p:txBody>
          <a:bodyPr>
            <a:normAutofit/>
          </a:bodyPr>
          <a:lstStyle/>
          <a:p>
            <a:r>
              <a:rPr lang="en-US" sz="4000"/>
              <a:t>How File Gateway works</a:t>
            </a:r>
          </a:p>
        </p:txBody>
      </p:sp>
      <p:grpSp>
        <p:nvGrpSpPr>
          <p:cNvPr id="12" name="Group 11">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Content Placeholder 2">
            <a:extLst>
              <a:ext uri="{FF2B5EF4-FFF2-40B4-BE49-F238E27FC236}">
                <a16:creationId xmlns:a16="http://schemas.microsoft.com/office/drawing/2014/main" id="{8E7AE920-1A02-47AE-B175-F3DD26FB2DC9}"/>
              </a:ext>
            </a:extLst>
          </p:cNvPr>
          <p:cNvGraphicFramePr>
            <a:graphicFrameLocks noGrp="1"/>
          </p:cNvGraphicFramePr>
          <p:nvPr>
            <p:ph idx="1"/>
            <p:extLst>
              <p:ext uri="{D42A27DB-BD31-4B8C-83A1-F6EECF244321}">
                <p14:modId xmlns:p14="http://schemas.microsoft.com/office/powerpoint/2010/main" val="211020068"/>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11733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79777" y="639763"/>
            <a:ext cx="3046073" cy="5177377"/>
          </a:xfrm>
          <a:ln>
            <a:noFill/>
          </a:ln>
        </p:spPr>
        <p:txBody>
          <a:bodyPr>
            <a:normAutofit/>
          </a:bodyPr>
          <a:lstStyle/>
          <a:p>
            <a:r>
              <a:rPr lang="en-US" sz="4000"/>
              <a:t>Volume Gateways</a:t>
            </a:r>
          </a:p>
        </p:txBody>
      </p:sp>
      <p:grpSp>
        <p:nvGrpSpPr>
          <p:cNvPr id="12" name="Group 11">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Content Placeholder 2">
            <a:extLst>
              <a:ext uri="{FF2B5EF4-FFF2-40B4-BE49-F238E27FC236}">
                <a16:creationId xmlns:a16="http://schemas.microsoft.com/office/drawing/2014/main" id="{4862BE87-7FFD-4086-95D1-996C3C8B4A93}"/>
              </a:ext>
            </a:extLst>
          </p:cNvPr>
          <p:cNvGraphicFramePr>
            <a:graphicFrameLocks noGrp="1"/>
          </p:cNvGraphicFramePr>
          <p:nvPr>
            <p:ph idx="1"/>
            <p:extLst>
              <p:ext uri="{D42A27DB-BD31-4B8C-83A1-F6EECF244321}">
                <p14:modId xmlns:p14="http://schemas.microsoft.com/office/powerpoint/2010/main" val="3839238513"/>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73369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79777" y="639763"/>
            <a:ext cx="3046073" cy="5177377"/>
          </a:xfrm>
          <a:ln>
            <a:noFill/>
          </a:ln>
        </p:spPr>
        <p:txBody>
          <a:bodyPr>
            <a:normAutofit/>
          </a:bodyPr>
          <a:lstStyle/>
          <a:p>
            <a:r>
              <a:rPr lang="en-US" sz="4000"/>
              <a:t>How Cached Volume works</a:t>
            </a:r>
          </a:p>
        </p:txBody>
      </p:sp>
      <p:grpSp>
        <p:nvGrpSpPr>
          <p:cNvPr id="21" name="Group 20">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2" name="Oval 21">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Content Placeholder 2">
            <a:extLst>
              <a:ext uri="{FF2B5EF4-FFF2-40B4-BE49-F238E27FC236}">
                <a16:creationId xmlns:a16="http://schemas.microsoft.com/office/drawing/2014/main" id="{62CFF5A3-BF2F-497A-B8B6-181B707B2670}"/>
              </a:ext>
            </a:extLst>
          </p:cNvPr>
          <p:cNvGraphicFramePr>
            <a:graphicFrameLocks noGrp="1"/>
          </p:cNvGraphicFramePr>
          <p:nvPr>
            <p:ph idx="1"/>
            <p:extLst>
              <p:ext uri="{D42A27DB-BD31-4B8C-83A1-F6EECF244321}">
                <p14:modId xmlns:p14="http://schemas.microsoft.com/office/powerpoint/2010/main" val="954069731"/>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77513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Cached Volume Gateway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4824" y="1690688"/>
            <a:ext cx="7831181" cy="4296845"/>
          </a:xfrm>
        </p:spPr>
      </p:pic>
      <p:sp>
        <p:nvSpPr>
          <p:cNvPr id="5" name="TextBox 4"/>
          <p:cNvSpPr txBox="1"/>
          <p:nvPr/>
        </p:nvSpPr>
        <p:spPr>
          <a:xfrm>
            <a:off x="424205" y="5967167"/>
            <a:ext cx="4374037" cy="369332"/>
          </a:xfrm>
          <a:prstGeom prst="rect">
            <a:avLst/>
          </a:prstGeom>
          <a:noFill/>
        </p:spPr>
        <p:txBody>
          <a:bodyPr wrap="square" rtlCol="0">
            <a:spAutoFit/>
          </a:bodyPr>
          <a:lstStyle/>
          <a:p>
            <a:r>
              <a:rPr lang="en-US" dirty="0"/>
              <a:t>Image Source: AWS Documentation</a:t>
            </a:r>
          </a:p>
        </p:txBody>
      </p:sp>
    </p:spTree>
    <p:extLst>
      <p:ext uri="{BB962C8B-B14F-4D97-AF65-F5344CB8AC3E}">
        <p14:creationId xmlns:p14="http://schemas.microsoft.com/office/powerpoint/2010/main" val="1440966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79777" y="639763"/>
            <a:ext cx="3046073" cy="5177377"/>
          </a:xfrm>
          <a:ln>
            <a:noFill/>
          </a:ln>
        </p:spPr>
        <p:txBody>
          <a:bodyPr>
            <a:normAutofit/>
          </a:bodyPr>
          <a:lstStyle/>
          <a:p>
            <a:r>
              <a:rPr lang="en-US" sz="4000"/>
              <a:t>How Stored Volume works</a:t>
            </a:r>
          </a:p>
        </p:txBody>
      </p:sp>
      <p:grpSp>
        <p:nvGrpSpPr>
          <p:cNvPr id="12" name="Group 11">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Content Placeholder 2">
            <a:extLst>
              <a:ext uri="{FF2B5EF4-FFF2-40B4-BE49-F238E27FC236}">
                <a16:creationId xmlns:a16="http://schemas.microsoft.com/office/drawing/2014/main" id="{59B65323-9042-41D2-836C-EADB62D79766}"/>
              </a:ext>
            </a:extLst>
          </p:cNvPr>
          <p:cNvGraphicFramePr>
            <a:graphicFrameLocks noGrp="1"/>
          </p:cNvGraphicFramePr>
          <p:nvPr>
            <p:ph idx="1"/>
            <p:extLst>
              <p:ext uri="{D42A27DB-BD31-4B8C-83A1-F6EECF244321}">
                <p14:modId xmlns:p14="http://schemas.microsoft.com/office/powerpoint/2010/main" val="2685331583"/>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26496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541</Words>
  <Application>Microsoft Office PowerPoint</Application>
  <PresentationFormat>Widescreen</PresentationFormat>
  <Paragraphs>64</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Rockwell</vt:lpstr>
      <vt:lpstr>Rockwell Condensed</vt:lpstr>
      <vt:lpstr>Rockwell Extra Bold</vt:lpstr>
      <vt:lpstr>Wingdings</vt:lpstr>
      <vt:lpstr>Wood Type</vt:lpstr>
      <vt:lpstr>Storage Gateway</vt:lpstr>
      <vt:lpstr>Storage Gateway</vt:lpstr>
      <vt:lpstr>Storage Gateway types</vt:lpstr>
      <vt:lpstr>File Gateway</vt:lpstr>
      <vt:lpstr>How File Gateway works</vt:lpstr>
      <vt:lpstr>Volume Gateways</vt:lpstr>
      <vt:lpstr>How Cached Volume works</vt:lpstr>
      <vt:lpstr>Cached Volume Gateway</vt:lpstr>
      <vt:lpstr>How Stored Volume works</vt:lpstr>
      <vt:lpstr>Stored Volumes</vt:lpstr>
      <vt:lpstr>How Tape Gateway works</vt:lpstr>
      <vt:lpstr>Tape Gateway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Storage Gateway</dc:title>
  <dc:creator>CloudSiksha Bangalore</dc:creator>
  <cp:lastModifiedBy>CloudSiksha Bangalore</cp:lastModifiedBy>
  <cp:revision>2</cp:revision>
  <dcterms:created xsi:type="dcterms:W3CDTF">2020-04-24T03:30:46Z</dcterms:created>
  <dcterms:modified xsi:type="dcterms:W3CDTF">2020-04-24T03:31:25Z</dcterms:modified>
</cp:coreProperties>
</file>