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9" r:id="rId2"/>
    <p:sldId id="343" r:id="rId3"/>
    <p:sldId id="344" r:id="rId4"/>
    <p:sldId id="345" r:id="rId5"/>
    <p:sldId id="347" r:id="rId6"/>
    <p:sldId id="348" r:id="rId7"/>
    <p:sldId id="350" r:id="rId8"/>
    <p:sldId id="349" r:id="rId9"/>
    <p:sldId id="352" r:id="rId10"/>
    <p:sldId id="353" r:id="rId11"/>
    <p:sldId id="354" r:id="rId12"/>
    <p:sldId id="358" r:id="rId13"/>
    <p:sldId id="359" r:id="rId14"/>
    <p:sldId id="355" r:id="rId15"/>
    <p:sldId id="356" r:id="rId16"/>
    <p:sldId id="357"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27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67" d="100"/>
          <a:sy n="67" d="100"/>
        </p:scale>
        <p:origin x="6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ata1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6.svg"/></Relationships>
</file>

<file path=ppt/diagrams/_rels/data1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17.svg"/></Relationships>
</file>

<file path=ppt/diagrams/_rels/data2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1.svg"/><Relationship Id="rId1" Type="http://schemas.openxmlformats.org/officeDocument/2006/relationships/image" Target="../media/image18.png"/><Relationship Id="rId6" Type="http://schemas.openxmlformats.org/officeDocument/2006/relationships/image" Target="../media/image15.svg"/><Relationship Id="rId5" Type="http://schemas.openxmlformats.org/officeDocument/2006/relationships/image" Target="../media/image20.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32.png"/><Relationship Id="rId6" Type="http://schemas.openxmlformats.org/officeDocument/2006/relationships/image" Target="../media/image31.svg"/><Relationship Id="rId5" Type="http://schemas.openxmlformats.org/officeDocument/2006/relationships/image" Target="../media/image33.png"/><Relationship Id="rId4" Type="http://schemas.openxmlformats.org/officeDocument/2006/relationships/image" Target="../media/image29.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svg"/><Relationship Id="rId1" Type="http://schemas.openxmlformats.org/officeDocument/2006/relationships/image" Target="../media/image41.png"/><Relationship Id="rId4" Type="http://schemas.openxmlformats.org/officeDocument/2006/relationships/image" Target="../media/image40.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4.svg"/><Relationship Id="rId1" Type="http://schemas.openxmlformats.org/officeDocument/2006/relationships/image" Target="../media/image49.png"/><Relationship Id="rId6" Type="http://schemas.openxmlformats.org/officeDocument/2006/relationships/image" Target="../media/image11.svg"/><Relationship Id="rId5" Type="http://schemas.openxmlformats.org/officeDocument/2006/relationships/image" Target="../media/image18.png"/><Relationship Id="rId4" Type="http://schemas.openxmlformats.org/officeDocument/2006/relationships/image" Target="../media/image46.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image" Target="../media/image56.svg"/><Relationship Id="rId1" Type="http://schemas.openxmlformats.org/officeDocument/2006/relationships/image" Target="../media/image59.png"/><Relationship Id="rId6" Type="http://schemas.openxmlformats.org/officeDocument/2006/relationships/image" Target="../media/image58.svg"/><Relationship Id="rId5" Type="http://schemas.openxmlformats.org/officeDocument/2006/relationships/image" Target="../media/image60.png"/><Relationship Id="rId4" Type="http://schemas.openxmlformats.org/officeDocument/2006/relationships/image" Target="../media/image17.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image" Target="../media/image62.svg"/><Relationship Id="rId1" Type="http://schemas.openxmlformats.org/officeDocument/2006/relationships/image" Target="../media/image71.png"/><Relationship Id="rId6" Type="http://schemas.openxmlformats.org/officeDocument/2006/relationships/image" Target="../media/image66.svg"/><Relationship Id="rId5" Type="http://schemas.openxmlformats.org/officeDocument/2006/relationships/image" Target="../media/image73.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7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B1BBEB-7B26-4EE4-A784-C1DA92C66F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DC00454-1B2E-43E0-86DB-4DE7CED3C517}">
      <dgm:prSet/>
      <dgm:spPr/>
      <dgm:t>
        <a:bodyPr/>
        <a:lstStyle/>
        <a:p>
          <a:r>
            <a:rPr lang="en-US"/>
            <a:t>Kubernetes is an orchestration software</a:t>
          </a:r>
        </a:p>
      </dgm:t>
    </dgm:pt>
    <dgm:pt modelId="{F040B8E6-9802-4249-9E47-4D30B4D29730}" type="parTrans" cxnId="{3A508E79-652D-4246-9DB9-981B07A66145}">
      <dgm:prSet/>
      <dgm:spPr/>
      <dgm:t>
        <a:bodyPr/>
        <a:lstStyle/>
        <a:p>
          <a:endParaRPr lang="en-US"/>
        </a:p>
      </dgm:t>
    </dgm:pt>
    <dgm:pt modelId="{13A7FD16-5FC0-41BC-AE2D-C5984549829D}" type="sibTrans" cxnId="{3A508E79-652D-4246-9DB9-981B07A66145}">
      <dgm:prSet/>
      <dgm:spPr/>
      <dgm:t>
        <a:bodyPr/>
        <a:lstStyle/>
        <a:p>
          <a:endParaRPr lang="en-US"/>
        </a:p>
      </dgm:t>
    </dgm:pt>
    <dgm:pt modelId="{275A0400-34AF-434C-8C03-0E89573470AB}">
      <dgm:prSet/>
      <dgm:spPr/>
      <dgm:t>
        <a:bodyPr/>
        <a:lstStyle/>
        <a:p>
          <a:r>
            <a:rPr lang="en-US"/>
            <a:t>Orchestrator of containerized apps</a:t>
          </a:r>
        </a:p>
      </dgm:t>
    </dgm:pt>
    <dgm:pt modelId="{35FFCDF4-1B25-4D64-9956-FA7BA1E4C370}" type="parTrans" cxnId="{E1F2F317-AF71-4CC5-A0AD-4B6A44B43C70}">
      <dgm:prSet/>
      <dgm:spPr/>
      <dgm:t>
        <a:bodyPr/>
        <a:lstStyle/>
        <a:p>
          <a:endParaRPr lang="en-US"/>
        </a:p>
      </dgm:t>
    </dgm:pt>
    <dgm:pt modelId="{1B440460-AC26-4B46-99CD-D9077CFEB5C2}" type="sibTrans" cxnId="{E1F2F317-AF71-4CC5-A0AD-4B6A44B43C70}">
      <dgm:prSet/>
      <dgm:spPr/>
      <dgm:t>
        <a:bodyPr/>
        <a:lstStyle/>
        <a:p>
          <a:endParaRPr lang="en-US"/>
        </a:p>
      </dgm:t>
    </dgm:pt>
    <dgm:pt modelId="{4BE75534-236F-4611-AA9C-C86731B8403E}">
      <dgm:prSet/>
      <dgm:spPr/>
      <dgm:t>
        <a:bodyPr/>
        <a:lstStyle/>
        <a:p>
          <a:r>
            <a:rPr lang="en-US"/>
            <a:t>Basically for MicroServices apps</a:t>
          </a:r>
        </a:p>
      </dgm:t>
    </dgm:pt>
    <dgm:pt modelId="{1DF9F676-F2DC-496E-A3A3-1C9136EEF38E}" type="parTrans" cxnId="{BA817BD3-C759-445E-A64B-6A8228AD83F0}">
      <dgm:prSet/>
      <dgm:spPr/>
      <dgm:t>
        <a:bodyPr/>
        <a:lstStyle/>
        <a:p>
          <a:endParaRPr lang="en-US"/>
        </a:p>
      </dgm:t>
    </dgm:pt>
    <dgm:pt modelId="{473D6552-1812-4DB2-BB05-4A48FB3E7292}" type="sibTrans" cxnId="{BA817BD3-C759-445E-A64B-6A8228AD83F0}">
      <dgm:prSet/>
      <dgm:spPr/>
      <dgm:t>
        <a:bodyPr/>
        <a:lstStyle/>
        <a:p>
          <a:endParaRPr lang="en-US"/>
        </a:p>
      </dgm:t>
    </dgm:pt>
    <dgm:pt modelId="{F23BE52F-CE27-4519-A3F3-275CF96D0961}">
      <dgm:prSet/>
      <dgm:spPr/>
      <dgm:t>
        <a:bodyPr/>
        <a:lstStyle/>
        <a:p>
          <a:r>
            <a:rPr lang="en-US"/>
            <a:t>An app is made of multiple services</a:t>
          </a:r>
        </a:p>
      </dgm:t>
    </dgm:pt>
    <dgm:pt modelId="{4D480ADD-EF78-4DF5-ACC7-A1E1394928D5}" type="parTrans" cxnId="{5ECBFC4E-3F34-43EB-9A09-FDAA417A1A6C}">
      <dgm:prSet/>
      <dgm:spPr/>
      <dgm:t>
        <a:bodyPr/>
        <a:lstStyle/>
        <a:p>
          <a:endParaRPr lang="en-US"/>
        </a:p>
      </dgm:t>
    </dgm:pt>
    <dgm:pt modelId="{7BEF62B2-ECC8-4C64-97EC-088E38917147}" type="sibTrans" cxnId="{5ECBFC4E-3F34-43EB-9A09-FDAA417A1A6C}">
      <dgm:prSet/>
      <dgm:spPr/>
      <dgm:t>
        <a:bodyPr/>
        <a:lstStyle/>
        <a:p>
          <a:endParaRPr lang="en-US"/>
        </a:p>
      </dgm:t>
    </dgm:pt>
    <dgm:pt modelId="{BCDC75B9-C5BF-497B-8FDB-E57E724A38EE}">
      <dgm:prSet/>
      <dgm:spPr/>
      <dgm:t>
        <a:bodyPr/>
        <a:lstStyle/>
        <a:p>
          <a:r>
            <a:rPr lang="en-US"/>
            <a:t>Each service is packaged</a:t>
          </a:r>
        </a:p>
      </dgm:t>
    </dgm:pt>
    <dgm:pt modelId="{BEA56C9E-0CA9-4006-8BBF-ABBAEF040C55}" type="parTrans" cxnId="{0CEFE462-389D-47DF-A736-E764ABFDDFE7}">
      <dgm:prSet/>
      <dgm:spPr/>
      <dgm:t>
        <a:bodyPr/>
        <a:lstStyle/>
        <a:p>
          <a:endParaRPr lang="en-US"/>
        </a:p>
      </dgm:t>
    </dgm:pt>
    <dgm:pt modelId="{ED85AD07-806D-4987-9492-75936121C083}" type="sibTrans" cxnId="{0CEFE462-389D-47DF-A736-E764ABFDDFE7}">
      <dgm:prSet/>
      <dgm:spPr/>
      <dgm:t>
        <a:bodyPr/>
        <a:lstStyle/>
        <a:p>
          <a:endParaRPr lang="en-US"/>
        </a:p>
      </dgm:t>
    </dgm:pt>
    <dgm:pt modelId="{09E643E0-515D-46F3-BBC0-F6F3FB599525}">
      <dgm:prSet/>
      <dgm:spPr/>
      <dgm:t>
        <a:bodyPr/>
        <a:lstStyle/>
        <a:p>
          <a:r>
            <a:rPr lang="en-US"/>
            <a:t>These packaged services are then given to Kubernetes</a:t>
          </a:r>
        </a:p>
      </dgm:t>
    </dgm:pt>
    <dgm:pt modelId="{D15D60A7-6E81-4356-83A3-A2667E68E4BB}" type="parTrans" cxnId="{378E3603-4E2F-4BA0-B2D6-ECB910804ED0}">
      <dgm:prSet/>
      <dgm:spPr/>
      <dgm:t>
        <a:bodyPr/>
        <a:lstStyle/>
        <a:p>
          <a:endParaRPr lang="en-US"/>
        </a:p>
      </dgm:t>
    </dgm:pt>
    <dgm:pt modelId="{9A6E2BF0-2CD6-4ABC-A68C-895E42454556}" type="sibTrans" cxnId="{378E3603-4E2F-4BA0-B2D6-ECB910804ED0}">
      <dgm:prSet/>
      <dgm:spPr/>
      <dgm:t>
        <a:bodyPr/>
        <a:lstStyle/>
        <a:p>
          <a:endParaRPr lang="en-US"/>
        </a:p>
      </dgm:t>
    </dgm:pt>
    <dgm:pt modelId="{3DFE9CE9-3E83-4722-937F-2DB671CDEC42}">
      <dgm:prSet/>
      <dgm:spPr/>
      <dgm:t>
        <a:bodyPr/>
        <a:lstStyle/>
        <a:p>
          <a:r>
            <a:rPr lang="en-US"/>
            <a:t>Kubernetes cluster</a:t>
          </a:r>
        </a:p>
      </dgm:t>
    </dgm:pt>
    <dgm:pt modelId="{16F27743-AC05-4338-BA07-C1C703013E90}" type="parTrans" cxnId="{80BB71DD-6F28-49BE-A232-FDAFAD62ECCF}">
      <dgm:prSet/>
      <dgm:spPr/>
      <dgm:t>
        <a:bodyPr/>
        <a:lstStyle/>
        <a:p>
          <a:endParaRPr lang="en-US"/>
        </a:p>
      </dgm:t>
    </dgm:pt>
    <dgm:pt modelId="{BFC68920-53A7-43A6-BB10-1CD98C8A8BB2}" type="sibTrans" cxnId="{80BB71DD-6F28-49BE-A232-FDAFAD62ECCF}">
      <dgm:prSet/>
      <dgm:spPr/>
      <dgm:t>
        <a:bodyPr/>
        <a:lstStyle/>
        <a:p>
          <a:endParaRPr lang="en-US"/>
        </a:p>
      </dgm:t>
    </dgm:pt>
    <dgm:pt modelId="{ECD3EA1E-72D3-4549-986B-115E3E9FB455}">
      <dgm:prSet/>
      <dgm:spPr/>
      <dgm:t>
        <a:bodyPr/>
        <a:lstStyle/>
        <a:p>
          <a:r>
            <a:rPr lang="en-US"/>
            <a:t>Master and nodes</a:t>
          </a:r>
        </a:p>
      </dgm:t>
    </dgm:pt>
    <dgm:pt modelId="{B03C10D5-F25A-430D-9E7E-2D70CCB31C35}" type="parTrans" cxnId="{24118361-3899-4162-8B23-989FB6AE8000}">
      <dgm:prSet/>
      <dgm:spPr/>
      <dgm:t>
        <a:bodyPr/>
        <a:lstStyle/>
        <a:p>
          <a:endParaRPr lang="en-US"/>
        </a:p>
      </dgm:t>
    </dgm:pt>
    <dgm:pt modelId="{02355D13-9F88-44BB-AA0E-7117F6066776}" type="sibTrans" cxnId="{24118361-3899-4162-8B23-989FB6AE8000}">
      <dgm:prSet/>
      <dgm:spPr/>
      <dgm:t>
        <a:bodyPr/>
        <a:lstStyle/>
        <a:p>
          <a:endParaRPr lang="en-US"/>
        </a:p>
      </dgm:t>
    </dgm:pt>
    <dgm:pt modelId="{9096E662-4BBE-4EA9-8A22-22FB1D9E8AE0}">
      <dgm:prSet/>
      <dgm:spPr/>
      <dgm:t>
        <a:bodyPr/>
        <a:lstStyle/>
        <a:p>
          <a:r>
            <a:rPr lang="en-US"/>
            <a:t>Deploy the application using JSON or YAML manifest file</a:t>
          </a:r>
        </a:p>
      </dgm:t>
    </dgm:pt>
    <dgm:pt modelId="{97BA4A10-69F2-4895-820F-B699FA2E5180}" type="parTrans" cxnId="{1E2026B1-0721-486B-A010-6FE93C662EDA}">
      <dgm:prSet/>
      <dgm:spPr/>
      <dgm:t>
        <a:bodyPr/>
        <a:lstStyle/>
        <a:p>
          <a:endParaRPr lang="en-US"/>
        </a:p>
      </dgm:t>
    </dgm:pt>
    <dgm:pt modelId="{D5826613-263B-4952-BA95-D8C6C736BD7D}" type="sibTrans" cxnId="{1E2026B1-0721-486B-A010-6FE93C662EDA}">
      <dgm:prSet/>
      <dgm:spPr/>
      <dgm:t>
        <a:bodyPr/>
        <a:lstStyle/>
        <a:p>
          <a:endParaRPr lang="en-US"/>
        </a:p>
      </dgm:t>
    </dgm:pt>
    <dgm:pt modelId="{C84B9238-52DC-4015-9897-149A94D9ACC7}" type="pres">
      <dgm:prSet presAssocID="{6AB1BBEB-7B26-4EE4-A784-C1DA92C66FA6}" presName="root" presStyleCnt="0">
        <dgm:presLayoutVars>
          <dgm:dir/>
          <dgm:resizeHandles val="exact"/>
        </dgm:presLayoutVars>
      </dgm:prSet>
      <dgm:spPr/>
    </dgm:pt>
    <dgm:pt modelId="{16B06672-C6E3-4643-888E-EE35E3BC29AA}" type="pres">
      <dgm:prSet presAssocID="{ADC00454-1B2E-43E0-86DB-4DE7CED3C517}" presName="compNode" presStyleCnt="0"/>
      <dgm:spPr/>
    </dgm:pt>
    <dgm:pt modelId="{BD9A6E26-0B45-4CA8-B037-75B260B4739A}" type="pres">
      <dgm:prSet presAssocID="{ADC00454-1B2E-43E0-86DB-4DE7CED3C517}" presName="bgRect" presStyleLbl="bgShp" presStyleIdx="0" presStyleCnt="4"/>
      <dgm:spPr/>
    </dgm:pt>
    <dgm:pt modelId="{3F0C66EA-E6CC-4657-A695-246E1E2A6A78}" type="pres">
      <dgm:prSet presAssocID="{ADC00454-1B2E-43E0-86DB-4DE7CED3C5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5F6FB90-BAE6-4ECE-9531-1466CF697B0A}" type="pres">
      <dgm:prSet presAssocID="{ADC00454-1B2E-43E0-86DB-4DE7CED3C517}" presName="spaceRect" presStyleCnt="0"/>
      <dgm:spPr/>
    </dgm:pt>
    <dgm:pt modelId="{4C7B034C-5C77-41DC-950F-049648B98A35}" type="pres">
      <dgm:prSet presAssocID="{ADC00454-1B2E-43E0-86DB-4DE7CED3C517}" presName="parTx" presStyleLbl="revTx" presStyleIdx="0" presStyleCnt="7">
        <dgm:presLayoutVars>
          <dgm:chMax val="0"/>
          <dgm:chPref val="0"/>
        </dgm:presLayoutVars>
      </dgm:prSet>
      <dgm:spPr/>
    </dgm:pt>
    <dgm:pt modelId="{9D4CF1E5-687A-449F-BFB9-DFF3C4DB2175}" type="pres">
      <dgm:prSet presAssocID="{ADC00454-1B2E-43E0-86DB-4DE7CED3C517}" presName="desTx" presStyleLbl="revTx" presStyleIdx="1" presStyleCnt="7">
        <dgm:presLayoutVars/>
      </dgm:prSet>
      <dgm:spPr/>
    </dgm:pt>
    <dgm:pt modelId="{8F29C79C-4D89-4260-BB9A-348A6F7BC21A}" type="pres">
      <dgm:prSet presAssocID="{13A7FD16-5FC0-41BC-AE2D-C5984549829D}" presName="sibTrans" presStyleCnt="0"/>
      <dgm:spPr/>
    </dgm:pt>
    <dgm:pt modelId="{211ECA56-421D-4C3F-8230-6C9C85A40A82}" type="pres">
      <dgm:prSet presAssocID="{F23BE52F-CE27-4519-A3F3-275CF96D0961}" presName="compNode" presStyleCnt="0"/>
      <dgm:spPr/>
    </dgm:pt>
    <dgm:pt modelId="{70C3AE52-82D7-4D8D-B3C2-6A03CE8C5FF5}" type="pres">
      <dgm:prSet presAssocID="{F23BE52F-CE27-4519-A3F3-275CF96D0961}" presName="bgRect" presStyleLbl="bgShp" presStyleIdx="1" presStyleCnt="4"/>
      <dgm:spPr/>
    </dgm:pt>
    <dgm:pt modelId="{56297781-1FC8-4AC9-AEA0-EE216844F6E3}" type="pres">
      <dgm:prSet presAssocID="{F23BE52F-CE27-4519-A3F3-275CF96D09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C27A3A85-B289-451B-8F3E-C6954930508A}" type="pres">
      <dgm:prSet presAssocID="{F23BE52F-CE27-4519-A3F3-275CF96D0961}" presName="spaceRect" presStyleCnt="0"/>
      <dgm:spPr/>
    </dgm:pt>
    <dgm:pt modelId="{245FC21A-022B-4793-9022-86E0EDBA4E47}" type="pres">
      <dgm:prSet presAssocID="{F23BE52F-CE27-4519-A3F3-275CF96D0961}" presName="parTx" presStyleLbl="revTx" presStyleIdx="2" presStyleCnt="7">
        <dgm:presLayoutVars>
          <dgm:chMax val="0"/>
          <dgm:chPref val="0"/>
        </dgm:presLayoutVars>
      </dgm:prSet>
      <dgm:spPr/>
    </dgm:pt>
    <dgm:pt modelId="{E3E7E40B-12A2-40EB-BAFB-DCB95E1A569F}" type="pres">
      <dgm:prSet presAssocID="{F23BE52F-CE27-4519-A3F3-275CF96D0961}" presName="desTx" presStyleLbl="revTx" presStyleIdx="3" presStyleCnt="7">
        <dgm:presLayoutVars/>
      </dgm:prSet>
      <dgm:spPr/>
    </dgm:pt>
    <dgm:pt modelId="{7F780228-84B9-4296-AB6C-8077D1FFA120}" type="pres">
      <dgm:prSet presAssocID="{7BEF62B2-ECC8-4C64-97EC-088E38917147}" presName="sibTrans" presStyleCnt="0"/>
      <dgm:spPr/>
    </dgm:pt>
    <dgm:pt modelId="{695BE267-5FC0-45A6-B6EE-F12DC87A6076}" type="pres">
      <dgm:prSet presAssocID="{09E643E0-515D-46F3-BBC0-F6F3FB599525}" presName="compNode" presStyleCnt="0"/>
      <dgm:spPr/>
    </dgm:pt>
    <dgm:pt modelId="{1CB2C486-9098-4A3B-BB03-93D9F18F1847}" type="pres">
      <dgm:prSet presAssocID="{09E643E0-515D-46F3-BBC0-F6F3FB599525}" presName="bgRect" presStyleLbl="bgShp" presStyleIdx="2" presStyleCnt="4"/>
      <dgm:spPr/>
    </dgm:pt>
    <dgm:pt modelId="{8CDCE098-F513-4E5F-8AC4-8CF191CD5984}" type="pres">
      <dgm:prSet presAssocID="{09E643E0-515D-46F3-BBC0-F6F3FB5995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3061E48-1AFB-4019-924F-354D298DB874}" type="pres">
      <dgm:prSet presAssocID="{09E643E0-515D-46F3-BBC0-F6F3FB599525}" presName="spaceRect" presStyleCnt="0"/>
      <dgm:spPr/>
    </dgm:pt>
    <dgm:pt modelId="{748223D8-AB49-4A73-9257-217D9F2CD118}" type="pres">
      <dgm:prSet presAssocID="{09E643E0-515D-46F3-BBC0-F6F3FB599525}" presName="parTx" presStyleLbl="revTx" presStyleIdx="4" presStyleCnt="7">
        <dgm:presLayoutVars>
          <dgm:chMax val="0"/>
          <dgm:chPref val="0"/>
        </dgm:presLayoutVars>
      </dgm:prSet>
      <dgm:spPr/>
    </dgm:pt>
    <dgm:pt modelId="{D5E97C5B-D0A5-48ED-A72E-F418E42B030C}" type="pres">
      <dgm:prSet presAssocID="{09E643E0-515D-46F3-BBC0-F6F3FB599525}" presName="desTx" presStyleLbl="revTx" presStyleIdx="5" presStyleCnt="7">
        <dgm:presLayoutVars/>
      </dgm:prSet>
      <dgm:spPr/>
    </dgm:pt>
    <dgm:pt modelId="{3300C39B-37C3-4927-998C-BDCB035A70AA}" type="pres">
      <dgm:prSet presAssocID="{9A6E2BF0-2CD6-4ABC-A68C-895E42454556}" presName="sibTrans" presStyleCnt="0"/>
      <dgm:spPr/>
    </dgm:pt>
    <dgm:pt modelId="{C74E8FAF-B80F-43E3-80F2-ECB6605C981C}" type="pres">
      <dgm:prSet presAssocID="{9096E662-4BBE-4EA9-8A22-22FB1D9E8AE0}" presName="compNode" presStyleCnt="0"/>
      <dgm:spPr/>
    </dgm:pt>
    <dgm:pt modelId="{44A66EA4-E474-45B2-8A91-7744D8244AF1}" type="pres">
      <dgm:prSet presAssocID="{9096E662-4BBE-4EA9-8A22-22FB1D9E8AE0}" presName="bgRect" presStyleLbl="bgShp" presStyleIdx="3" presStyleCnt="4"/>
      <dgm:spPr/>
    </dgm:pt>
    <dgm:pt modelId="{367F12F1-B6E8-4FB3-B79F-34470DFB907D}" type="pres">
      <dgm:prSet presAssocID="{9096E662-4BBE-4EA9-8A22-22FB1D9E8AE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FBC276D4-1EE1-49A6-8104-BEB217938D27}" type="pres">
      <dgm:prSet presAssocID="{9096E662-4BBE-4EA9-8A22-22FB1D9E8AE0}" presName="spaceRect" presStyleCnt="0"/>
      <dgm:spPr/>
    </dgm:pt>
    <dgm:pt modelId="{F9EC848E-181A-4141-AF13-4A750A0F727D}" type="pres">
      <dgm:prSet presAssocID="{9096E662-4BBE-4EA9-8A22-22FB1D9E8AE0}" presName="parTx" presStyleLbl="revTx" presStyleIdx="6" presStyleCnt="7">
        <dgm:presLayoutVars>
          <dgm:chMax val="0"/>
          <dgm:chPref val="0"/>
        </dgm:presLayoutVars>
      </dgm:prSet>
      <dgm:spPr/>
    </dgm:pt>
  </dgm:ptLst>
  <dgm:cxnLst>
    <dgm:cxn modelId="{378E3603-4E2F-4BA0-B2D6-ECB910804ED0}" srcId="{6AB1BBEB-7B26-4EE4-A784-C1DA92C66FA6}" destId="{09E643E0-515D-46F3-BBC0-F6F3FB599525}" srcOrd="2" destOrd="0" parTransId="{D15D60A7-6E81-4356-83A3-A2667E68E4BB}" sibTransId="{9A6E2BF0-2CD6-4ABC-A68C-895E42454556}"/>
    <dgm:cxn modelId="{819DC410-A52E-425D-A8DF-41768F8BA896}" type="presOf" srcId="{BCDC75B9-C5BF-497B-8FDB-E57E724A38EE}" destId="{E3E7E40B-12A2-40EB-BAFB-DCB95E1A569F}" srcOrd="0" destOrd="0" presId="urn:microsoft.com/office/officeart/2018/2/layout/IconVerticalSolidList"/>
    <dgm:cxn modelId="{51D1F710-1057-40B1-BD82-37024DC357BA}" type="presOf" srcId="{275A0400-34AF-434C-8C03-0E89573470AB}" destId="{9D4CF1E5-687A-449F-BFB9-DFF3C4DB2175}" srcOrd="0" destOrd="0" presId="urn:microsoft.com/office/officeart/2018/2/layout/IconVerticalSolidList"/>
    <dgm:cxn modelId="{E1F2F317-AF71-4CC5-A0AD-4B6A44B43C70}" srcId="{ADC00454-1B2E-43E0-86DB-4DE7CED3C517}" destId="{275A0400-34AF-434C-8C03-0E89573470AB}" srcOrd="0" destOrd="0" parTransId="{35FFCDF4-1B25-4D64-9956-FA7BA1E4C370}" sibTransId="{1B440460-AC26-4B46-99CD-D9077CFEB5C2}"/>
    <dgm:cxn modelId="{F959A21D-D4EA-4B7A-9D81-76F22F16AC6B}" type="presOf" srcId="{09E643E0-515D-46F3-BBC0-F6F3FB599525}" destId="{748223D8-AB49-4A73-9257-217D9F2CD118}" srcOrd="0" destOrd="0" presId="urn:microsoft.com/office/officeart/2018/2/layout/IconVerticalSolidList"/>
    <dgm:cxn modelId="{0238635F-C34C-41F3-9C7A-78217DCA6191}" type="presOf" srcId="{6AB1BBEB-7B26-4EE4-A784-C1DA92C66FA6}" destId="{C84B9238-52DC-4015-9897-149A94D9ACC7}" srcOrd="0" destOrd="0" presId="urn:microsoft.com/office/officeart/2018/2/layout/IconVerticalSolidList"/>
    <dgm:cxn modelId="{24118361-3899-4162-8B23-989FB6AE8000}" srcId="{09E643E0-515D-46F3-BBC0-F6F3FB599525}" destId="{ECD3EA1E-72D3-4549-986B-115E3E9FB455}" srcOrd="1" destOrd="0" parTransId="{B03C10D5-F25A-430D-9E7E-2D70CCB31C35}" sibTransId="{02355D13-9F88-44BB-AA0E-7117F6066776}"/>
    <dgm:cxn modelId="{0CEFE462-389D-47DF-A736-E764ABFDDFE7}" srcId="{F23BE52F-CE27-4519-A3F3-275CF96D0961}" destId="{BCDC75B9-C5BF-497B-8FDB-E57E724A38EE}" srcOrd="0" destOrd="0" parTransId="{BEA56C9E-0CA9-4006-8BBF-ABBAEF040C55}" sibTransId="{ED85AD07-806D-4987-9492-75936121C083}"/>
    <dgm:cxn modelId="{5ECBFC4E-3F34-43EB-9A09-FDAA417A1A6C}" srcId="{6AB1BBEB-7B26-4EE4-A784-C1DA92C66FA6}" destId="{F23BE52F-CE27-4519-A3F3-275CF96D0961}" srcOrd="1" destOrd="0" parTransId="{4D480ADD-EF78-4DF5-ACC7-A1E1394928D5}" sibTransId="{7BEF62B2-ECC8-4C64-97EC-088E38917147}"/>
    <dgm:cxn modelId="{567AFC75-2863-4FCD-A25E-9C137B5BC4BA}" type="presOf" srcId="{9096E662-4BBE-4EA9-8A22-22FB1D9E8AE0}" destId="{F9EC848E-181A-4141-AF13-4A750A0F727D}" srcOrd="0" destOrd="0" presId="urn:microsoft.com/office/officeart/2018/2/layout/IconVerticalSolidList"/>
    <dgm:cxn modelId="{3A508E79-652D-4246-9DB9-981B07A66145}" srcId="{6AB1BBEB-7B26-4EE4-A784-C1DA92C66FA6}" destId="{ADC00454-1B2E-43E0-86DB-4DE7CED3C517}" srcOrd="0" destOrd="0" parTransId="{F040B8E6-9802-4249-9E47-4D30B4D29730}" sibTransId="{13A7FD16-5FC0-41BC-AE2D-C5984549829D}"/>
    <dgm:cxn modelId="{1E2026B1-0721-486B-A010-6FE93C662EDA}" srcId="{6AB1BBEB-7B26-4EE4-A784-C1DA92C66FA6}" destId="{9096E662-4BBE-4EA9-8A22-22FB1D9E8AE0}" srcOrd="3" destOrd="0" parTransId="{97BA4A10-69F2-4895-820F-B699FA2E5180}" sibTransId="{D5826613-263B-4952-BA95-D8C6C736BD7D}"/>
    <dgm:cxn modelId="{CE7163C5-16C0-4CAD-97F4-E8180C9CB3F0}" type="presOf" srcId="{ADC00454-1B2E-43E0-86DB-4DE7CED3C517}" destId="{4C7B034C-5C77-41DC-950F-049648B98A35}" srcOrd="0" destOrd="0" presId="urn:microsoft.com/office/officeart/2018/2/layout/IconVerticalSolidList"/>
    <dgm:cxn modelId="{BA817BD3-C759-445E-A64B-6A8228AD83F0}" srcId="{ADC00454-1B2E-43E0-86DB-4DE7CED3C517}" destId="{4BE75534-236F-4611-AA9C-C86731B8403E}" srcOrd="1" destOrd="0" parTransId="{1DF9F676-F2DC-496E-A3A3-1C9136EEF38E}" sibTransId="{473D6552-1812-4DB2-BB05-4A48FB3E7292}"/>
    <dgm:cxn modelId="{4DDF63D7-DBD0-4F62-86B9-6AC70A876337}" type="presOf" srcId="{ECD3EA1E-72D3-4549-986B-115E3E9FB455}" destId="{D5E97C5B-D0A5-48ED-A72E-F418E42B030C}" srcOrd="0" destOrd="1" presId="urn:microsoft.com/office/officeart/2018/2/layout/IconVerticalSolidList"/>
    <dgm:cxn modelId="{563BABD9-CA75-4951-A2E2-51A59C1AAC1E}" type="presOf" srcId="{4BE75534-236F-4611-AA9C-C86731B8403E}" destId="{9D4CF1E5-687A-449F-BFB9-DFF3C4DB2175}" srcOrd="0" destOrd="1" presId="urn:microsoft.com/office/officeart/2018/2/layout/IconVerticalSolidList"/>
    <dgm:cxn modelId="{80BB71DD-6F28-49BE-A232-FDAFAD62ECCF}" srcId="{09E643E0-515D-46F3-BBC0-F6F3FB599525}" destId="{3DFE9CE9-3E83-4722-937F-2DB671CDEC42}" srcOrd="0" destOrd="0" parTransId="{16F27743-AC05-4338-BA07-C1C703013E90}" sibTransId="{BFC68920-53A7-43A6-BB10-1CD98C8A8BB2}"/>
    <dgm:cxn modelId="{610669EF-84CC-45E3-9A8B-30DF043F13C3}" type="presOf" srcId="{F23BE52F-CE27-4519-A3F3-275CF96D0961}" destId="{245FC21A-022B-4793-9022-86E0EDBA4E47}" srcOrd="0" destOrd="0" presId="urn:microsoft.com/office/officeart/2018/2/layout/IconVerticalSolidList"/>
    <dgm:cxn modelId="{2625FCF4-F114-47D2-BA72-D2F4DEB0BBC1}" type="presOf" srcId="{3DFE9CE9-3E83-4722-937F-2DB671CDEC42}" destId="{D5E97C5B-D0A5-48ED-A72E-F418E42B030C}" srcOrd="0" destOrd="0" presId="urn:microsoft.com/office/officeart/2018/2/layout/IconVerticalSolidList"/>
    <dgm:cxn modelId="{ECAD5924-E94C-4ED8-AEF9-917D66BC47F0}" type="presParOf" srcId="{C84B9238-52DC-4015-9897-149A94D9ACC7}" destId="{16B06672-C6E3-4643-888E-EE35E3BC29AA}" srcOrd="0" destOrd="0" presId="urn:microsoft.com/office/officeart/2018/2/layout/IconVerticalSolidList"/>
    <dgm:cxn modelId="{81D7C22C-C51A-4DB5-A5CA-0428C4EFD4EE}" type="presParOf" srcId="{16B06672-C6E3-4643-888E-EE35E3BC29AA}" destId="{BD9A6E26-0B45-4CA8-B037-75B260B4739A}" srcOrd="0" destOrd="0" presId="urn:microsoft.com/office/officeart/2018/2/layout/IconVerticalSolidList"/>
    <dgm:cxn modelId="{E3149F82-BACB-4A77-9EC5-213974D5140B}" type="presParOf" srcId="{16B06672-C6E3-4643-888E-EE35E3BC29AA}" destId="{3F0C66EA-E6CC-4657-A695-246E1E2A6A78}" srcOrd="1" destOrd="0" presId="urn:microsoft.com/office/officeart/2018/2/layout/IconVerticalSolidList"/>
    <dgm:cxn modelId="{7E4EA41F-10C7-4BC0-B7D8-AEB1A0063009}" type="presParOf" srcId="{16B06672-C6E3-4643-888E-EE35E3BC29AA}" destId="{65F6FB90-BAE6-4ECE-9531-1466CF697B0A}" srcOrd="2" destOrd="0" presId="urn:microsoft.com/office/officeart/2018/2/layout/IconVerticalSolidList"/>
    <dgm:cxn modelId="{2B29DEA4-4ACD-4C4B-8DD8-9F5EADB9E5E8}" type="presParOf" srcId="{16B06672-C6E3-4643-888E-EE35E3BC29AA}" destId="{4C7B034C-5C77-41DC-950F-049648B98A35}" srcOrd="3" destOrd="0" presId="urn:microsoft.com/office/officeart/2018/2/layout/IconVerticalSolidList"/>
    <dgm:cxn modelId="{A9919C12-93A1-4E5F-999F-D8B504943C6A}" type="presParOf" srcId="{16B06672-C6E3-4643-888E-EE35E3BC29AA}" destId="{9D4CF1E5-687A-449F-BFB9-DFF3C4DB2175}" srcOrd="4" destOrd="0" presId="urn:microsoft.com/office/officeart/2018/2/layout/IconVerticalSolidList"/>
    <dgm:cxn modelId="{1D297140-1F71-4F50-8986-6CC1C9CAE297}" type="presParOf" srcId="{C84B9238-52DC-4015-9897-149A94D9ACC7}" destId="{8F29C79C-4D89-4260-BB9A-348A6F7BC21A}" srcOrd="1" destOrd="0" presId="urn:microsoft.com/office/officeart/2018/2/layout/IconVerticalSolidList"/>
    <dgm:cxn modelId="{1E79FB7B-783E-45BC-B8C2-9302872F0739}" type="presParOf" srcId="{C84B9238-52DC-4015-9897-149A94D9ACC7}" destId="{211ECA56-421D-4C3F-8230-6C9C85A40A82}" srcOrd="2" destOrd="0" presId="urn:microsoft.com/office/officeart/2018/2/layout/IconVerticalSolidList"/>
    <dgm:cxn modelId="{DDCF7101-F755-47CC-87BA-0EA50881D3CF}" type="presParOf" srcId="{211ECA56-421D-4C3F-8230-6C9C85A40A82}" destId="{70C3AE52-82D7-4D8D-B3C2-6A03CE8C5FF5}" srcOrd="0" destOrd="0" presId="urn:microsoft.com/office/officeart/2018/2/layout/IconVerticalSolidList"/>
    <dgm:cxn modelId="{9F6D39BA-2833-4C08-81F3-556C4009D77B}" type="presParOf" srcId="{211ECA56-421D-4C3F-8230-6C9C85A40A82}" destId="{56297781-1FC8-4AC9-AEA0-EE216844F6E3}" srcOrd="1" destOrd="0" presId="urn:microsoft.com/office/officeart/2018/2/layout/IconVerticalSolidList"/>
    <dgm:cxn modelId="{3DAD48F7-8B07-4041-9A89-72CB6A0A178D}" type="presParOf" srcId="{211ECA56-421D-4C3F-8230-6C9C85A40A82}" destId="{C27A3A85-B289-451B-8F3E-C6954930508A}" srcOrd="2" destOrd="0" presId="urn:microsoft.com/office/officeart/2018/2/layout/IconVerticalSolidList"/>
    <dgm:cxn modelId="{1A184B42-8D95-4A27-AE19-4C0072D3B537}" type="presParOf" srcId="{211ECA56-421D-4C3F-8230-6C9C85A40A82}" destId="{245FC21A-022B-4793-9022-86E0EDBA4E47}" srcOrd="3" destOrd="0" presId="urn:microsoft.com/office/officeart/2018/2/layout/IconVerticalSolidList"/>
    <dgm:cxn modelId="{AF5DFD39-8A13-455E-B2F0-D4A6168C3D3F}" type="presParOf" srcId="{211ECA56-421D-4C3F-8230-6C9C85A40A82}" destId="{E3E7E40B-12A2-40EB-BAFB-DCB95E1A569F}" srcOrd="4" destOrd="0" presId="urn:microsoft.com/office/officeart/2018/2/layout/IconVerticalSolidList"/>
    <dgm:cxn modelId="{EC8026CE-1452-4084-9849-BAD697B16246}" type="presParOf" srcId="{C84B9238-52DC-4015-9897-149A94D9ACC7}" destId="{7F780228-84B9-4296-AB6C-8077D1FFA120}" srcOrd="3" destOrd="0" presId="urn:microsoft.com/office/officeart/2018/2/layout/IconVerticalSolidList"/>
    <dgm:cxn modelId="{FE853FB2-2AF7-4426-BE13-A7DAABBB6FDF}" type="presParOf" srcId="{C84B9238-52DC-4015-9897-149A94D9ACC7}" destId="{695BE267-5FC0-45A6-B6EE-F12DC87A6076}" srcOrd="4" destOrd="0" presId="urn:microsoft.com/office/officeart/2018/2/layout/IconVerticalSolidList"/>
    <dgm:cxn modelId="{DECDA31D-CFAE-43D5-BBDB-9651FDA092E2}" type="presParOf" srcId="{695BE267-5FC0-45A6-B6EE-F12DC87A6076}" destId="{1CB2C486-9098-4A3B-BB03-93D9F18F1847}" srcOrd="0" destOrd="0" presId="urn:microsoft.com/office/officeart/2018/2/layout/IconVerticalSolidList"/>
    <dgm:cxn modelId="{D472BFBF-0DFD-453C-898B-7BC06A7C7926}" type="presParOf" srcId="{695BE267-5FC0-45A6-B6EE-F12DC87A6076}" destId="{8CDCE098-F513-4E5F-8AC4-8CF191CD5984}" srcOrd="1" destOrd="0" presId="urn:microsoft.com/office/officeart/2018/2/layout/IconVerticalSolidList"/>
    <dgm:cxn modelId="{DE377710-5A28-477E-B85D-DB8B6AF5FE01}" type="presParOf" srcId="{695BE267-5FC0-45A6-B6EE-F12DC87A6076}" destId="{B3061E48-1AFB-4019-924F-354D298DB874}" srcOrd="2" destOrd="0" presId="urn:microsoft.com/office/officeart/2018/2/layout/IconVerticalSolidList"/>
    <dgm:cxn modelId="{9C2A07CD-EB2E-4695-832B-8F495B789FE1}" type="presParOf" srcId="{695BE267-5FC0-45A6-B6EE-F12DC87A6076}" destId="{748223D8-AB49-4A73-9257-217D9F2CD118}" srcOrd="3" destOrd="0" presId="urn:microsoft.com/office/officeart/2018/2/layout/IconVerticalSolidList"/>
    <dgm:cxn modelId="{968278DC-47FB-4DBC-988E-EFE66BFE98EE}" type="presParOf" srcId="{695BE267-5FC0-45A6-B6EE-F12DC87A6076}" destId="{D5E97C5B-D0A5-48ED-A72E-F418E42B030C}" srcOrd="4" destOrd="0" presId="urn:microsoft.com/office/officeart/2018/2/layout/IconVerticalSolidList"/>
    <dgm:cxn modelId="{FF3BE9B9-5B5A-4E39-83D7-361B7F3CF3FC}" type="presParOf" srcId="{C84B9238-52DC-4015-9897-149A94D9ACC7}" destId="{3300C39B-37C3-4927-998C-BDCB035A70AA}" srcOrd="5" destOrd="0" presId="urn:microsoft.com/office/officeart/2018/2/layout/IconVerticalSolidList"/>
    <dgm:cxn modelId="{99BC9E00-CF21-4368-A6C9-938B48F74DA9}" type="presParOf" srcId="{C84B9238-52DC-4015-9897-149A94D9ACC7}" destId="{C74E8FAF-B80F-43E3-80F2-ECB6605C981C}" srcOrd="6" destOrd="0" presId="urn:microsoft.com/office/officeart/2018/2/layout/IconVerticalSolidList"/>
    <dgm:cxn modelId="{C04D1F83-4274-4B00-8F34-ECDC2C7B5DCC}" type="presParOf" srcId="{C74E8FAF-B80F-43E3-80F2-ECB6605C981C}" destId="{44A66EA4-E474-45B2-8A91-7744D8244AF1}" srcOrd="0" destOrd="0" presId="urn:microsoft.com/office/officeart/2018/2/layout/IconVerticalSolidList"/>
    <dgm:cxn modelId="{739EFBED-7A08-46DC-989D-8879C46ADC39}" type="presParOf" srcId="{C74E8FAF-B80F-43E3-80F2-ECB6605C981C}" destId="{367F12F1-B6E8-4FB3-B79F-34470DFB907D}" srcOrd="1" destOrd="0" presId="urn:microsoft.com/office/officeart/2018/2/layout/IconVerticalSolidList"/>
    <dgm:cxn modelId="{049A6502-3E4E-468C-A1D3-72820EB77CA7}" type="presParOf" srcId="{C74E8FAF-B80F-43E3-80F2-ECB6605C981C}" destId="{FBC276D4-1EE1-49A6-8104-BEB217938D27}" srcOrd="2" destOrd="0" presId="urn:microsoft.com/office/officeart/2018/2/layout/IconVerticalSolidList"/>
    <dgm:cxn modelId="{E08A3B95-281C-4B62-B70F-C03ED2CE34D3}" type="presParOf" srcId="{C74E8FAF-B80F-43E3-80F2-ECB6605C981C}" destId="{F9EC848E-181A-4141-AF13-4A750A0F72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3E4A9A-8EEF-4FA0-B95A-77735500E39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ED66BC84-07C0-4772-BECF-99DCD697BD08}">
      <dgm:prSet/>
      <dgm:spPr/>
      <dgm:t>
        <a:bodyPr/>
        <a:lstStyle/>
        <a:p>
          <a:r>
            <a:rPr lang="en-US"/>
            <a:t>Kubernetes Objects are abstractions that represent the state of the system</a:t>
          </a:r>
        </a:p>
      </dgm:t>
    </dgm:pt>
    <dgm:pt modelId="{D5D58D71-2638-4AA3-A7FD-21F9E3E60331}" type="parTrans" cxnId="{994A5DC5-EFED-4E24-8838-191DA5860F74}">
      <dgm:prSet/>
      <dgm:spPr/>
      <dgm:t>
        <a:bodyPr/>
        <a:lstStyle/>
        <a:p>
          <a:endParaRPr lang="en-US"/>
        </a:p>
      </dgm:t>
    </dgm:pt>
    <dgm:pt modelId="{78649DE5-39EC-4665-A64E-335409F0FCBD}" type="sibTrans" cxnId="{994A5DC5-EFED-4E24-8838-191DA5860F74}">
      <dgm:prSet/>
      <dgm:spPr/>
      <dgm:t>
        <a:bodyPr/>
        <a:lstStyle/>
        <a:p>
          <a:endParaRPr lang="en-US"/>
        </a:p>
      </dgm:t>
    </dgm:pt>
    <dgm:pt modelId="{D180ECC0-F87F-45E8-9AE4-EDD00F5D0477}">
      <dgm:prSet/>
      <dgm:spPr/>
      <dgm:t>
        <a:bodyPr/>
        <a:lstStyle/>
        <a:p>
          <a:r>
            <a:rPr lang="en-US"/>
            <a:t>They can describe</a:t>
          </a:r>
        </a:p>
      </dgm:t>
    </dgm:pt>
    <dgm:pt modelId="{CEF509F4-44CD-4EE0-BFAF-A11AE1679AB7}" type="parTrans" cxnId="{1379D1B9-FC3D-4756-8B5D-AB7BCE8BC4A6}">
      <dgm:prSet/>
      <dgm:spPr/>
      <dgm:t>
        <a:bodyPr/>
        <a:lstStyle/>
        <a:p>
          <a:endParaRPr lang="en-US"/>
        </a:p>
      </dgm:t>
    </dgm:pt>
    <dgm:pt modelId="{D3F1FEF6-CD48-4AFB-9913-06BF9E7AAC72}" type="sibTrans" cxnId="{1379D1B9-FC3D-4756-8B5D-AB7BCE8BC4A6}">
      <dgm:prSet/>
      <dgm:spPr/>
      <dgm:t>
        <a:bodyPr/>
        <a:lstStyle/>
        <a:p>
          <a:endParaRPr lang="en-US"/>
        </a:p>
      </dgm:t>
    </dgm:pt>
    <dgm:pt modelId="{4622E456-0BE1-4D7D-8F3E-57EA20C4D4D4}">
      <dgm:prSet/>
      <dgm:spPr/>
      <dgm:t>
        <a:bodyPr/>
        <a:lstStyle/>
        <a:p>
          <a:r>
            <a:rPr lang="en-US"/>
            <a:t>What containerized applications are running (and on which nodes)</a:t>
          </a:r>
        </a:p>
      </dgm:t>
    </dgm:pt>
    <dgm:pt modelId="{D54C43F6-A93F-4D37-A87A-86987F1AC40D}" type="parTrans" cxnId="{86776A35-AF2B-4DA9-921A-5A31D4C43B54}">
      <dgm:prSet/>
      <dgm:spPr/>
      <dgm:t>
        <a:bodyPr/>
        <a:lstStyle/>
        <a:p>
          <a:endParaRPr lang="en-US"/>
        </a:p>
      </dgm:t>
    </dgm:pt>
    <dgm:pt modelId="{4982A880-7403-4783-B034-D6AAB401F24D}" type="sibTrans" cxnId="{86776A35-AF2B-4DA9-921A-5A31D4C43B54}">
      <dgm:prSet/>
      <dgm:spPr/>
      <dgm:t>
        <a:bodyPr/>
        <a:lstStyle/>
        <a:p>
          <a:endParaRPr lang="en-US"/>
        </a:p>
      </dgm:t>
    </dgm:pt>
    <dgm:pt modelId="{5A30D64F-0896-4A17-B52C-6E9F19921B25}">
      <dgm:prSet/>
      <dgm:spPr/>
      <dgm:t>
        <a:bodyPr/>
        <a:lstStyle/>
        <a:p>
          <a:r>
            <a:rPr lang="en-US"/>
            <a:t>The resources available to those applications</a:t>
          </a:r>
        </a:p>
      </dgm:t>
    </dgm:pt>
    <dgm:pt modelId="{9D31EDD5-FC8E-42AB-9AA0-B940971B9F51}" type="parTrans" cxnId="{ED7CD432-41F3-4B6A-9055-3D7A5B19196F}">
      <dgm:prSet/>
      <dgm:spPr/>
      <dgm:t>
        <a:bodyPr/>
        <a:lstStyle/>
        <a:p>
          <a:endParaRPr lang="en-US"/>
        </a:p>
      </dgm:t>
    </dgm:pt>
    <dgm:pt modelId="{EF8AE90E-0AEB-4C97-8F54-54A61EA797C4}" type="sibTrans" cxnId="{ED7CD432-41F3-4B6A-9055-3D7A5B19196F}">
      <dgm:prSet/>
      <dgm:spPr/>
      <dgm:t>
        <a:bodyPr/>
        <a:lstStyle/>
        <a:p>
          <a:endParaRPr lang="en-US"/>
        </a:p>
      </dgm:t>
    </dgm:pt>
    <dgm:pt modelId="{FDA1EB32-B35D-417B-B769-94DDDB715E60}">
      <dgm:prSet/>
      <dgm:spPr/>
      <dgm:t>
        <a:bodyPr/>
        <a:lstStyle/>
        <a:p>
          <a:r>
            <a:rPr lang="en-US"/>
            <a:t>The policies around how those applications behave, such as restart policies, upgrades, and fault-tolerance</a:t>
          </a:r>
        </a:p>
      </dgm:t>
    </dgm:pt>
    <dgm:pt modelId="{C9CEDD6F-6968-4527-8CCE-F065EB9157B8}" type="parTrans" cxnId="{F0265655-0818-4564-9684-81FA3F917F14}">
      <dgm:prSet/>
      <dgm:spPr/>
      <dgm:t>
        <a:bodyPr/>
        <a:lstStyle/>
        <a:p>
          <a:endParaRPr lang="en-US"/>
        </a:p>
      </dgm:t>
    </dgm:pt>
    <dgm:pt modelId="{7AB44917-65FB-4F39-8AC1-63C9B00D5E0B}" type="sibTrans" cxnId="{F0265655-0818-4564-9684-81FA3F917F14}">
      <dgm:prSet/>
      <dgm:spPr/>
      <dgm:t>
        <a:bodyPr/>
        <a:lstStyle/>
        <a:p>
          <a:endParaRPr lang="en-US"/>
        </a:p>
      </dgm:t>
    </dgm:pt>
    <dgm:pt modelId="{4198AD41-44C5-450E-B2D5-01E33AFF0E27}">
      <dgm:prSet/>
      <dgm:spPr/>
      <dgm:t>
        <a:bodyPr/>
        <a:lstStyle/>
        <a:p>
          <a:r>
            <a:rPr lang="en-US"/>
            <a:t>To work with Kubernetes objects we need to use Kubernetes API</a:t>
          </a:r>
        </a:p>
      </dgm:t>
    </dgm:pt>
    <dgm:pt modelId="{591EBE97-F381-43A4-9BB1-5C6CA386DFA7}" type="parTrans" cxnId="{397A1D7A-B64C-4922-8E0A-ED4F1AD609BF}">
      <dgm:prSet/>
      <dgm:spPr/>
      <dgm:t>
        <a:bodyPr/>
        <a:lstStyle/>
        <a:p>
          <a:endParaRPr lang="en-US"/>
        </a:p>
      </dgm:t>
    </dgm:pt>
    <dgm:pt modelId="{B58E16D6-5524-4B58-8354-062D98D29457}" type="sibTrans" cxnId="{397A1D7A-B64C-4922-8E0A-ED4F1AD609BF}">
      <dgm:prSet/>
      <dgm:spPr/>
      <dgm:t>
        <a:bodyPr/>
        <a:lstStyle/>
        <a:p>
          <a:endParaRPr lang="en-US"/>
        </a:p>
      </dgm:t>
    </dgm:pt>
    <dgm:pt modelId="{82394F55-C35B-4529-B26D-8875DB95EBA4}">
      <dgm:prSet/>
      <dgm:spPr/>
      <dgm:t>
        <a:bodyPr/>
        <a:lstStyle/>
        <a:p>
          <a:r>
            <a:rPr lang="en-US"/>
            <a:t>kubectl command-line interface can be used to make the necessary calls to the API</a:t>
          </a:r>
        </a:p>
      </dgm:t>
    </dgm:pt>
    <dgm:pt modelId="{AE195637-E63E-46E9-8702-F18D4DA1FAD4}" type="parTrans" cxnId="{62B832FD-CB1E-4FC3-A6F9-E9DB838C0111}">
      <dgm:prSet/>
      <dgm:spPr/>
      <dgm:t>
        <a:bodyPr/>
        <a:lstStyle/>
        <a:p>
          <a:endParaRPr lang="en-US"/>
        </a:p>
      </dgm:t>
    </dgm:pt>
    <dgm:pt modelId="{86922F12-D139-412A-83B0-4183B132166C}" type="sibTrans" cxnId="{62B832FD-CB1E-4FC3-A6F9-E9DB838C0111}">
      <dgm:prSet/>
      <dgm:spPr/>
      <dgm:t>
        <a:bodyPr/>
        <a:lstStyle/>
        <a:p>
          <a:endParaRPr lang="en-US"/>
        </a:p>
      </dgm:t>
    </dgm:pt>
    <dgm:pt modelId="{7F16192F-296D-4485-A940-D0A017A7E413}" type="pres">
      <dgm:prSet presAssocID="{113E4A9A-8EEF-4FA0-B95A-77735500E39B}" presName="linear" presStyleCnt="0">
        <dgm:presLayoutVars>
          <dgm:animLvl val="lvl"/>
          <dgm:resizeHandles val="exact"/>
        </dgm:presLayoutVars>
      </dgm:prSet>
      <dgm:spPr/>
    </dgm:pt>
    <dgm:pt modelId="{86E1893A-13AA-4794-93AC-3545EE4C4B67}" type="pres">
      <dgm:prSet presAssocID="{ED66BC84-07C0-4772-BECF-99DCD697BD08}" presName="parentText" presStyleLbl="node1" presStyleIdx="0" presStyleCnt="3">
        <dgm:presLayoutVars>
          <dgm:chMax val="0"/>
          <dgm:bulletEnabled val="1"/>
        </dgm:presLayoutVars>
      </dgm:prSet>
      <dgm:spPr/>
    </dgm:pt>
    <dgm:pt modelId="{8D3C9CF4-D27D-4078-97C4-E5690D2E6864}" type="pres">
      <dgm:prSet presAssocID="{78649DE5-39EC-4665-A64E-335409F0FCBD}" presName="spacer" presStyleCnt="0"/>
      <dgm:spPr/>
    </dgm:pt>
    <dgm:pt modelId="{4863A5A5-0F39-4AE8-9134-B791B0E4C9D6}" type="pres">
      <dgm:prSet presAssocID="{D180ECC0-F87F-45E8-9AE4-EDD00F5D0477}" presName="parentText" presStyleLbl="node1" presStyleIdx="1" presStyleCnt="3">
        <dgm:presLayoutVars>
          <dgm:chMax val="0"/>
          <dgm:bulletEnabled val="1"/>
        </dgm:presLayoutVars>
      </dgm:prSet>
      <dgm:spPr/>
    </dgm:pt>
    <dgm:pt modelId="{5BF1768F-2A25-4F79-A73F-29FACF7B2C98}" type="pres">
      <dgm:prSet presAssocID="{D180ECC0-F87F-45E8-9AE4-EDD00F5D0477}" presName="childText" presStyleLbl="revTx" presStyleIdx="0" presStyleCnt="2">
        <dgm:presLayoutVars>
          <dgm:bulletEnabled val="1"/>
        </dgm:presLayoutVars>
      </dgm:prSet>
      <dgm:spPr/>
    </dgm:pt>
    <dgm:pt modelId="{CF0FA7FE-4A50-4B62-A762-A090F668F6D7}" type="pres">
      <dgm:prSet presAssocID="{4198AD41-44C5-450E-B2D5-01E33AFF0E27}" presName="parentText" presStyleLbl="node1" presStyleIdx="2" presStyleCnt="3">
        <dgm:presLayoutVars>
          <dgm:chMax val="0"/>
          <dgm:bulletEnabled val="1"/>
        </dgm:presLayoutVars>
      </dgm:prSet>
      <dgm:spPr/>
    </dgm:pt>
    <dgm:pt modelId="{21C6A8CD-AFC2-41F9-A607-9E300FB90CA2}" type="pres">
      <dgm:prSet presAssocID="{4198AD41-44C5-450E-B2D5-01E33AFF0E27}" presName="childText" presStyleLbl="revTx" presStyleIdx="1" presStyleCnt="2">
        <dgm:presLayoutVars>
          <dgm:bulletEnabled val="1"/>
        </dgm:presLayoutVars>
      </dgm:prSet>
      <dgm:spPr/>
    </dgm:pt>
  </dgm:ptLst>
  <dgm:cxnLst>
    <dgm:cxn modelId="{5F51CF09-C6BF-4883-93EE-1B32436B13A7}" type="presOf" srcId="{113E4A9A-8EEF-4FA0-B95A-77735500E39B}" destId="{7F16192F-296D-4485-A940-D0A017A7E413}" srcOrd="0" destOrd="0" presId="urn:microsoft.com/office/officeart/2005/8/layout/vList2"/>
    <dgm:cxn modelId="{ED7CD432-41F3-4B6A-9055-3D7A5B19196F}" srcId="{D180ECC0-F87F-45E8-9AE4-EDD00F5D0477}" destId="{5A30D64F-0896-4A17-B52C-6E9F19921B25}" srcOrd="1" destOrd="0" parTransId="{9D31EDD5-FC8E-42AB-9AA0-B940971B9F51}" sibTransId="{EF8AE90E-0AEB-4C97-8F54-54A61EA797C4}"/>
    <dgm:cxn modelId="{86776A35-AF2B-4DA9-921A-5A31D4C43B54}" srcId="{D180ECC0-F87F-45E8-9AE4-EDD00F5D0477}" destId="{4622E456-0BE1-4D7D-8F3E-57EA20C4D4D4}" srcOrd="0" destOrd="0" parTransId="{D54C43F6-A93F-4D37-A87A-86987F1AC40D}" sibTransId="{4982A880-7403-4783-B034-D6AAB401F24D}"/>
    <dgm:cxn modelId="{3016A86C-0239-43C8-9B59-29198A34FA17}" type="presOf" srcId="{ED66BC84-07C0-4772-BECF-99DCD697BD08}" destId="{86E1893A-13AA-4794-93AC-3545EE4C4B67}" srcOrd="0" destOrd="0" presId="urn:microsoft.com/office/officeart/2005/8/layout/vList2"/>
    <dgm:cxn modelId="{F0265655-0818-4564-9684-81FA3F917F14}" srcId="{D180ECC0-F87F-45E8-9AE4-EDD00F5D0477}" destId="{FDA1EB32-B35D-417B-B769-94DDDB715E60}" srcOrd="2" destOrd="0" parTransId="{C9CEDD6F-6968-4527-8CCE-F065EB9157B8}" sibTransId="{7AB44917-65FB-4F39-8AC1-63C9B00D5E0B}"/>
    <dgm:cxn modelId="{397A1D7A-B64C-4922-8E0A-ED4F1AD609BF}" srcId="{113E4A9A-8EEF-4FA0-B95A-77735500E39B}" destId="{4198AD41-44C5-450E-B2D5-01E33AFF0E27}" srcOrd="2" destOrd="0" parTransId="{591EBE97-F381-43A4-9BB1-5C6CA386DFA7}" sibTransId="{B58E16D6-5524-4B58-8354-062D98D29457}"/>
    <dgm:cxn modelId="{CCE87399-6E2A-4797-8478-E8F31D178FD6}" type="presOf" srcId="{4198AD41-44C5-450E-B2D5-01E33AFF0E27}" destId="{CF0FA7FE-4A50-4B62-A762-A090F668F6D7}" srcOrd="0" destOrd="0" presId="urn:microsoft.com/office/officeart/2005/8/layout/vList2"/>
    <dgm:cxn modelId="{AD2895A1-1849-4F9F-8D3A-BAC0F0F82AE8}" type="presOf" srcId="{FDA1EB32-B35D-417B-B769-94DDDB715E60}" destId="{5BF1768F-2A25-4F79-A73F-29FACF7B2C98}" srcOrd="0" destOrd="2" presId="urn:microsoft.com/office/officeart/2005/8/layout/vList2"/>
    <dgm:cxn modelId="{601189B4-14B9-4D99-9FDB-519B98286077}" type="presOf" srcId="{4622E456-0BE1-4D7D-8F3E-57EA20C4D4D4}" destId="{5BF1768F-2A25-4F79-A73F-29FACF7B2C98}" srcOrd="0" destOrd="0" presId="urn:microsoft.com/office/officeart/2005/8/layout/vList2"/>
    <dgm:cxn modelId="{1379D1B9-FC3D-4756-8B5D-AB7BCE8BC4A6}" srcId="{113E4A9A-8EEF-4FA0-B95A-77735500E39B}" destId="{D180ECC0-F87F-45E8-9AE4-EDD00F5D0477}" srcOrd="1" destOrd="0" parTransId="{CEF509F4-44CD-4EE0-BFAF-A11AE1679AB7}" sibTransId="{D3F1FEF6-CD48-4AFB-9913-06BF9E7AAC72}"/>
    <dgm:cxn modelId="{77F660BF-E50B-40B1-A603-1F024C8804F7}" type="presOf" srcId="{D180ECC0-F87F-45E8-9AE4-EDD00F5D0477}" destId="{4863A5A5-0F39-4AE8-9134-B791B0E4C9D6}" srcOrd="0" destOrd="0" presId="urn:microsoft.com/office/officeart/2005/8/layout/vList2"/>
    <dgm:cxn modelId="{994A5DC5-EFED-4E24-8838-191DA5860F74}" srcId="{113E4A9A-8EEF-4FA0-B95A-77735500E39B}" destId="{ED66BC84-07C0-4772-BECF-99DCD697BD08}" srcOrd="0" destOrd="0" parTransId="{D5D58D71-2638-4AA3-A7FD-21F9E3E60331}" sibTransId="{78649DE5-39EC-4665-A64E-335409F0FCBD}"/>
    <dgm:cxn modelId="{B05D81D0-8072-4BF5-81F5-0C810E65BF58}" type="presOf" srcId="{82394F55-C35B-4529-B26D-8875DB95EBA4}" destId="{21C6A8CD-AFC2-41F9-A607-9E300FB90CA2}" srcOrd="0" destOrd="0" presId="urn:microsoft.com/office/officeart/2005/8/layout/vList2"/>
    <dgm:cxn modelId="{6D7D8FF4-6673-4639-B52C-248B95519487}" type="presOf" srcId="{5A30D64F-0896-4A17-B52C-6E9F19921B25}" destId="{5BF1768F-2A25-4F79-A73F-29FACF7B2C98}" srcOrd="0" destOrd="1" presId="urn:microsoft.com/office/officeart/2005/8/layout/vList2"/>
    <dgm:cxn modelId="{62B832FD-CB1E-4FC3-A6F9-E9DB838C0111}" srcId="{4198AD41-44C5-450E-B2D5-01E33AFF0E27}" destId="{82394F55-C35B-4529-B26D-8875DB95EBA4}" srcOrd="0" destOrd="0" parTransId="{AE195637-E63E-46E9-8702-F18D4DA1FAD4}" sibTransId="{86922F12-D139-412A-83B0-4183B132166C}"/>
    <dgm:cxn modelId="{0E8A241B-06C3-4E9C-8135-A5722DC4565B}" type="presParOf" srcId="{7F16192F-296D-4485-A940-D0A017A7E413}" destId="{86E1893A-13AA-4794-93AC-3545EE4C4B67}" srcOrd="0" destOrd="0" presId="urn:microsoft.com/office/officeart/2005/8/layout/vList2"/>
    <dgm:cxn modelId="{C8857A08-6F0F-415A-82A1-99D2655B3772}" type="presParOf" srcId="{7F16192F-296D-4485-A940-D0A017A7E413}" destId="{8D3C9CF4-D27D-4078-97C4-E5690D2E6864}" srcOrd="1" destOrd="0" presId="urn:microsoft.com/office/officeart/2005/8/layout/vList2"/>
    <dgm:cxn modelId="{35D17344-19F8-4F89-8BE5-CFD540535FDB}" type="presParOf" srcId="{7F16192F-296D-4485-A940-D0A017A7E413}" destId="{4863A5A5-0F39-4AE8-9134-B791B0E4C9D6}" srcOrd="2" destOrd="0" presId="urn:microsoft.com/office/officeart/2005/8/layout/vList2"/>
    <dgm:cxn modelId="{A7E2E965-658D-4D54-9A1B-A916F9907E0F}" type="presParOf" srcId="{7F16192F-296D-4485-A940-D0A017A7E413}" destId="{5BF1768F-2A25-4F79-A73F-29FACF7B2C98}" srcOrd="3" destOrd="0" presId="urn:microsoft.com/office/officeart/2005/8/layout/vList2"/>
    <dgm:cxn modelId="{1EA96945-E970-4B93-A04D-7A93DA8F7D1B}" type="presParOf" srcId="{7F16192F-296D-4485-A940-D0A017A7E413}" destId="{CF0FA7FE-4A50-4B62-A762-A090F668F6D7}" srcOrd="4" destOrd="0" presId="urn:microsoft.com/office/officeart/2005/8/layout/vList2"/>
    <dgm:cxn modelId="{A671E836-F2DB-4193-BFB5-0C3F97DEB6EC}" type="presParOf" srcId="{7F16192F-296D-4485-A940-D0A017A7E413}" destId="{21C6A8CD-AFC2-41F9-A607-9E300FB90CA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2FF825D-EB44-4E5B-B984-A70D144F2D1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E9CE67FA-5888-457C-A22F-0B094F4E4DC9}">
      <dgm:prSet/>
      <dgm:spPr/>
      <dgm:t>
        <a:bodyPr/>
        <a:lstStyle/>
        <a:p>
          <a:r>
            <a:rPr lang="en-US"/>
            <a:t>Pod</a:t>
          </a:r>
        </a:p>
      </dgm:t>
    </dgm:pt>
    <dgm:pt modelId="{4DCDB4AF-747E-47F9-A01A-F66133E016EA}" type="parTrans" cxnId="{00A41A29-8A60-4E2F-82C5-17C47919D9E9}">
      <dgm:prSet/>
      <dgm:spPr/>
      <dgm:t>
        <a:bodyPr/>
        <a:lstStyle/>
        <a:p>
          <a:endParaRPr lang="en-US"/>
        </a:p>
      </dgm:t>
    </dgm:pt>
    <dgm:pt modelId="{3DD72565-45E8-4CC9-975E-1C35EA2259E0}" type="sibTrans" cxnId="{00A41A29-8A60-4E2F-82C5-17C47919D9E9}">
      <dgm:prSet/>
      <dgm:spPr/>
      <dgm:t>
        <a:bodyPr/>
        <a:lstStyle/>
        <a:p>
          <a:endParaRPr lang="en-US"/>
        </a:p>
      </dgm:t>
    </dgm:pt>
    <dgm:pt modelId="{EEE9F2B7-FBE0-4BEA-81CA-FF9D73E07D64}">
      <dgm:prSet/>
      <dgm:spPr/>
      <dgm:t>
        <a:bodyPr/>
        <a:lstStyle/>
        <a:p>
          <a:r>
            <a:rPr lang="en-US"/>
            <a:t>Service</a:t>
          </a:r>
        </a:p>
      </dgm:t>
    </dgm:pt>
    <dgm:pt modelId="{51A1C131-1C38-4681-A9BE-B9155155EFF1}" type="parTrans" cxnId="{24155FF9-DD55-4FA4-8AAD-BC28CF23F6E0}">
      <dgm:prSet/>
      <dgm:spPr/>
      <dgm:t>
        <a:bodyPr/>
        <a:lstStyle/>
        <a:p>
          <a:endParaRPr lang="en-US"/>
        </a:p>
      </dgm:t>
    </dgm:pt>
    <dgm:pt modelId="{E4D808A7-2745-459B-BA76-634A96045F8F}" type="sibTrans" cxnId="{24155FF9-DD55-4FA4-8AAD-BC28CF23F6E0}">
      <dgm:prSet/>
      <dgm:spPr/>
      <dgm:t>
        <a:bodyPr/>
        <a:lstStyle/>
        <a:p>
          <a:endParaRPr lang="en-US"/>
        </a:p>
      </dgm:t>
    </dgm:pt>
    <dgm:pt modelId="{BD955854-579F-40DF-94BA-C3E99476F5C0}">
      <dgm:prSet/>
      <dgm:spPr/>
      <dgm:t>
        <a:bodyPr/>
        <a:lstStyle/>
        <a:p>
          <a:r>
            <a:rPr lang="en-US"/>
            <a:t>Volume</a:t>
          </a:r>
        </a:p>
      </dgm:t>
    </dgm:pt>
    <dgm:pt modelId="{B3F5C30C-477D-4F08-A90A-2986FA28DC00}" type="parTrans" cxnId="{81B4AABD-133F-4CB9-A41D-A5302EC1C95B}">
      <dgm:prSet/>
      <dgm:spPr/>
      <dgm:t>
        <a:bodyPr/>
        <a:lstStyle/>
        <a:p>
          <a:endParaRPr lang="en-US"/>
        </a:p>
      </dgm:t>
    </dgm:pt>
    <dgm:pt modelId="{C6A957CE-CC72-471A-AFFE-A8A03A2DC8DE}" type="sibTrans" cxnId="{81B4AABD-133F-4CB9-A41D-A5302EC1C95B}">
      <dgm:prSet/>
      <dgm:spPr/>
      <dgm:t>
        <a:bodyPr/>
        <a:lstStyle/>
        <a:p>
          <a:endParaRPr lang="en-US"/>
        </a:p>
      </dgm:t>
    </dgm:pt>
    <dgm:pt modelId="{A5A516F6-D1A2-4201-9D0D-29B057F19B5B}">
      <dgm:prSet/>
      <dgm:spPr/>
      <dgm:t>
        <a:bodyPr/>
        <a:lstStyle/>
        <a:p>
          <a:r>
            <a:rPr lang="en-US"/>
            <a:t>Namespace</a:t>
          </a:r>
        </a:p>
      </dgm:t>
    </dgm:pt>
    <dgm:pt modelId="{2C8D032A-9A4B-407D-9B70-4BDF9D6A2EFC}" type="parTrans" cxnId="{3D80CA65-97DB-4844-892D-A255518FBF19}">
      <dgm:prSet/>
      <dgm:spPr/>
      <dgm:t>
        <a:bodyPr/>
        <a:lstStyle/>
        <a:p>
          <a:endParaRPr lang="en-US"/>
        </a:p>
      </dgm:t>
    </dgm:pt>
    <dgm:pt modelId="{41352CEC-CFF9-4F4F-989B-579FB61FDD45}" type="sibTrans" cxnId="{3D80CA65-97DB-4844-892D-A255518FBF19}">
      <dgm:prSet/>
      <dgm:spPr/>
      <dgm:t>
        <a:bodyPr/>
        <a:lstStyle/>
        <a:p>
          <a:endParaRPr lang="en-US"/>
        </a:p>
      </dgm:t>
    </dgm:pt>
    <dgm:pt modelId="{D05FEBDF-23AF-4AD6-BE24-CFE2A581387E}" type="pres">
      <dgm:prSet presAssocID="{92FF825D-EB44-4E5B-B984-A70D144F2D12}" presName="linear" presStyleCnt="0">
        <dgm:presLayoutVars>
          <dgm:animLvl val="lvl"/>
          <dgm:resizeHandles val="exact"/>
        </dgm:presLayoutVars>
      </dgm:prSet>
      <dgm:spPr/>
    </dgm:pt>
    <dgm:pt modelId="{68DDC88C-16EA-4D96-9577-D8B2CC32FDA2}" type="pres">
      <dgm:prSet presAssocID="{E9CE67FA-5888-457C-A22F-0B094F4E4DC9}" presName="parentText" presStyleLbl="node1" presStyleIdx="0" presStyleCnt="4">
        <dgm:presLayoutVars>
          <dgm:chMax val="0"/>
          <dgm:bulletEnabled val="1"/>
        </dgm:presLayoutVars>
      </dgm:prSet>
      <dgm:spPr/>
    </dgm:pt>
    <dgm:pt modelId="{7B26A3A1-ED05-47F8-B801-01E15A74215A}" type="pres">
      <dgm:prSet presAssocID="{3DD72565-45E8-4CC9-975E-1C35EA2259E0}" presName="spacer" presStyleCnt="0"/>
      <dgm:spPr/>
    </dgm:pt>
    <dgm:pt modelId="{B41F9897-5DE6-4770-8743-49EC47FADF38}" type="pres">
      <dgm:prSet presAssocID="{EEE9F2B7-FBE0-4BEA-81CA-FF9D73E07D64}" presName="parentText" presStyleLbl="node1" presStyleIdx="1" presStyleCnt="4">
        <dgm:presLayoutVars>
          <dgm:chMax val="0"/>
          <dgm:bulletEnabled val="1"/>
        </dgm:presLayoutVars>
      </dgm:prSet>
      <dgm:spPr/>
    </dgm:pt>
    <dgm:pt modelId="{DA3DC110-E75D-4BF4-8713-5482FFB2E05D}" type="pres">
      <dgm:prSet presAssocID="{E4D808A7-2745-459B-BA76-634A96045F8F}" presName="spacer" presStyleCnt="0"/>
      <dgm:spPr/>
    </dgm:pt>
    <dgm:pt modelId="{310A079C-8CDE-4C3D-AE69-68EE89935243}" type="pres">
      <dgm:prSet presAssocID="{BD955854-579F-40DF-94BA-C3E99476F5C0}" presName="parentText" presStyleLbl="node1" presStyleIdx="2" presStyleCnt="4">
        <dgm:presLayoutVars>
          <dgm:chMax val="0"/>
          <dgm:bulletEnabled val="1"/>
        </dgm:presLayoutVars>
      </dgm:prSet>
      <dgm:spPr/>
    </dgm:pt>
    <dgm:pt modelId="{4EFDF8D5-663C-4C70-8B13-C1E239EC7814}" type="pres">
      <dgm:prSet presAssocID="{C6A957CE-CC72-471A-AFFE-A8A03A2DC8DE}" presName="spacer" presStyleCnt="0"/>
      <dgm:spPr/>
    </dgm:pt>
    <dgm:pt modelId="{82E381BD-E36D-4467-AD51-87194ED5F272}" type="pres">
      <dgm:prSet presAssocID="{A5A516F6-D1A2-4201-9D0D-29B057F19B5B}" presName="parentText" presStyleLbl="node1" presStyleIdx="3" presStyleCnt="4">
        <dgm:presLayoutVars>
          <dgm:chMax val="0"/>
          <dgm:bulletEnabled val="1"/>
        </dgm:presLayoutVars>
      </dgm:prSet>
      <dgm:spPr/>
    </dgm:pt>
  </dgm:ptLst>
  <dgm:cxnLst>
    <dgm:cxn modelId="{00A41A29-8A60-4E2F-82C5-17C47919D9E9}" srcId="{92FF825D-EB44-4E5B-B984-A70D144F2D12}" destId="{E9CE67FA-5888-457C-A22F-0B094F4E4DC9}" srcOrd="0" destOrd="0" parTransId="{4DCDB4AF-747E-47F9-A01A-F66133E016EA}" sibTransId="{3DD72565-45E8-4CC9-975E-1C35EA2259E0}"/>
    <dgm:cxn modelId="{C0DFA962-8A8A-4851-BD27-A85B964EA224}" type="presOf" srcId="{BD955854-579F-40DF-94BA-C3E99476F5C0}" destId="{310A079C-8CDE-4C3D-AE69-68EE89935243}" srcOrd="0" destOrd="0" presId="urn:microsoft.com/office/officeart/2005/8/layout/vList2"/>
    <dgm:cxn modelId="{D9ED9764-A2B6-4406-9D7C-F2344424AEB3}" type="presOf" srcId="{92FF825D-EB44-4E5B-B984-A70D144F2D12}" destId="{D05FEBDF-23AF-4AD6-BE24-CFE2A581387E}" srcOrd="0" destOrd="0" presId="urn:microsoft.com/office/officeart/2005/8/layout/vList2"/>
    <dgm:cxn modelId="{3D80CA65-97DB-4844-892D-A255518FBF19}" srcId="{92FF825D-EB44-4E5B-B984-A70D144F2D12}" destId="{A5A516F6-D1A2-4201-9D0D-29B057F19B5B}" srcOrd="3" destOrd="0" parTransId="{2C8D032A-9A4B-407D-9B70-4BDF9D6A2EFC}" sibTransId="{41352CEC-CFF9-4F4F-989B-579FB61FDD45}"/>
    <dgm:cxn modelId="{C59D46A5-8041-404F-B6AA-595CCB9A46B9}" type="presOf" srcId="{EEE9F2B7-FBE0-4BEA-81CA-FF9D73E07D64}" destId="{B41F9897-5DE6-4770-8743-49EC47FADF38}" srcOrd="0" destOrd="0" presId="urn:microsoft.com/office/officeart/2005/8/layout/vList2"/>
    <dgm:cxn modelId="{81B4AABD-133F-4CB9-A41D-A5302EC1C95B}" srcId="{92FF825D-EB44-4E5B-B984-A70D144F2D12}" destId="{BD955854-579F-40DF-94BA-C3E99476F5C0}" srcOrd="2" destOrd="0" parTransId="{B3F5C30C-477D-4F08-A90A-2986FA28DC00}" sibTransId="{C6A957CE-CC72-471A-AFFE-A8A03A2DC8DE}"/>
    <dgm:cxn modelId="{B2CC8FBF-2B09-4A08-8034-00923A946565}" type="presOf" srcId="{E9CE67FA-5888-457C-A22F-0B094F4E4DC9}" destId="{68DDC88C-16EA-4D96-9577-D8B2CC32FDA2}" srcOrd="0" destOrd="0" presId="urn:microsoft.com/office/officeart/2005/8/layout/vList2"/>
    <dgm:cxn modelId="{359343CA-0DC0-4600-8ACC-B8F91EBADC98}" type="presOf" srcId="{A5A516F6-D1A2-4201-9D0D-29B057F19B5B}" destId="{82E381BD-E36D-4467-AD51-87194ED5F272}" srcOrd="0" destOrd="0" presId="urn:microsoft.com/office/officeart/2005/8/layout/vList2"/>
    <dgm:cxn modelId="{24155FF9-DD55-4FA4-8AAD-BC28CF23F6E0}" srcId="{92FF825D-EB44-4E5B-B984-A70D144F2D12}" destId="{EEE9F2B7-FBE0-4BEA-81CA-FF9D73E07D64}" srcOrd="1" destOrd="0" parTransId="{51A1C131-1C38-4681-A9BE-B9155155EFF1}" sibTransId="{E4D808A7-2745-459B-BA76-634A96045F8F}"/>
    <dgm:cxn modelId="{E53250B0-7A13-495A-ADE3-5E81FF2C184B}" type="presParOf" srcId="{D05FEBDF-23AF-4AD6-BE24-CFE2A581387E}" destId="{68DDC88C-16EA-4D96-9577-D8B2CC32FDA2}" srcOrd="0" destOrd="0" presId="urn:microsoft.com/office/officeart/2005/8/layout/vList2"/>
    <dgm:cxn modelId="{CBB28D7F-DFF5-4267-A9DA-B8FBBD26CCE1}" type="presParOf" srcId="{D05FEBDF-23AF-4AD6-BE24-CFE2A581387E}" destId="{7B26A3A1-ED05-47F8-B801-01E15A74215A}" srcOrd="1" destOrd="0" presId="urn:microsoft.com/office/officeart/2005/8/layout/vList2"/>
    <dgm:cxn modelId="{3E9E363E-A620-4086-A6A7-59CCC78FB0D2}" type="presParOf" srcId="{D05FEBDF-23AF-4AD6-BE24-CFE2A581387E}" destId="{B41F9897-5DE6-4770-8743-49EC47FADF38}" srcOrd="2" destOrd="0" presId="urn:microsoft.com/office/officeart/2005/8/layout/vList2"/>
    <dgm:cxn modelId="{D4106495-F37C-43F1-9660-A21149B4F918}" type="presParOf" srcId="{D05FEBDF-23AF-4AD6-BE24-CFE2A581387E}" destId="{DA3DC110-E75D-4BF4-8713-5482FFB2E05D}" srcOrd="3" destOrd="0" presId="urn:microsoft.com/office/officeart/2005/8/layout/vList2"/>
    <dgm:cxn modelId="{236D8F40-494F-4237-B9E3-A54286D42DF6}" type="presParOf" srcId="{D05FEBDF-23AF-4AD6-BE24-CFE2A581387E}" destId="{310A079C-8CDE-4C3D-AE69-68EE89935243}" srcOrd="4" destOrd="0" presId="urn:microsoft.com/office/officeart/2005/8/layout/vList2"/>
    <dgm:cxn modelId="{90B83CDC-F0EB-4D09-A76B-E145319052D3}" type="presParOf" srcId="{D05FEBDF-23AF-4AD6-BE24-CFE2A581387E}" destId="{4EFDF8D5-663C-4C70-8B13-C1E239EC7814}" srcOrd="5" destOrd="0" presId="urn:microsoft.com/office/officeart/2005/8/layout/vList2"/>
    <dgm:cxn modelId="{2E132DBE-4B5F-4B03-B0ED-CE8D201A32FC}" type="presParOf" srcId="{D05FEBDF-23AF-4AD6-BE24-CFE2A581387E}" destId="{82E381BD-E36D-4467-AD51-87194ED5F27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59DA2B-AB55-463D-91EC-1BDF2B9EFEE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79BE42F-E4C9-441D-8B28-03BA295D6C8D}">
      <dgm:prSet/>
      <dgm:spPr/>
      <dgm:t>
        <a:bodyPr/>
        <a:lstStyle/>
        <a:p>
          <a:r>
            <a:rPr lang="en-US"/>
            <a:t>Higher level abstraction</a:t>
          </a:r>
        </a:p>
      </dgm:t>
    </dgm:pt>
    <dgm:pt modelId="{C8F72D53-C965-4AFF-8CF2-714C75F5F085}" type="parTrans" cxnId="{E1A53E7E-E268-4BB2-887B-0E403C4F174F}">
      <dgm:prSet/>
      <dgm:spPr/>
      <dgm:t>
        <a:bodyPr/>
        <a:lstStyle/>
        <a:p>
          <a:endParaRPr lang="en-US"/>
        </a:p>
      </dgm:t>
    </dgm:pt>
    <dgm:pt modelId="{B5A30876-04CA-4A2A-B31C-97AA65AD0C9E}" type="sibTrans" cxnId="{E1A53E7E-E268-4BB2-887B-0E403C4F174F}">
      <dgm:prSet/>
      <dgm:spPr/>
      <dgm:t>
        <a:bodyPr/>
        <a:lstStyle/>
        <a:p>
          <a:endParaRPr lang="en-US"/>
        </a:p>
      </dgm:t>
    </dgm:pt>
    <dgm:pt modelId="{639F8200-8D65-4B64-A758-E16F11375160}">
      <dgm:prSet/>
      <dgm:spPr/>
      <dgm:t>
        <a:bodyPr/>
        <a:lstStyle/>
        <a:p>
          <a:r>
            <a:rPr lang="en-US"/>
            <a:t>Build upon the basic objects, and provide additional functionality and convenience </a:t>
          </a:r>
        </a:p>
      </dgm:t>
    </dgm:pt>
    <dgm:pt modelId="{E6BFBD7F-CBF0-4672-90B5-ACA421790C1C}" type="parTrans" cxnId="{652F786B-B364-479E-A49D-F87FEF9C79C2}">
      <dgm:prSet/>
      <dgm:spPr/>
      <dgm:t>
        <a:bodyPr/>
        <a:lstStyle/>
        <a:p>
          <a:endParaRPr lang="en-US"/>
        </a:p>
      </dgm:t>
    </dgm:pt>
    <dgm:pt modelId="{1601B51E-D92A-41A2-BC3A-E18936C481B7}" type="sibTrans" cxnId="{652F786B-B364-479E-A49D-F87FEF9C79C2}">
      <dgm:prSet/>
      <dgm:spPr/>
      <dgm:t>
        <a:bodyPr/>
        <a:lstStyle/>
        <a:p>
          <a:endParaRPr lang="en-US"/>
        </a:p>
      </dgm:t>
    </dgm:pt>
    <dgm:pt modelId="{2E75D932-6B0F-4997-97AD-8524544A148E}">
      <dgm:prSet/>
      <dgm:spPr/>
      <dgm:t>
        <a:bodyPr/>
        <a:lstStyle/>
        <a:p>
          <a:r>
            <a:rPr lang="en-US"/>
            <a:t>ReplicaSet</a:t>
          </a:r>
        </a:p>
      </dgm:t>
    </dgm:pt>
    <dgm:pt modelId="{1D13BD9F-B607-4627-8628-04D4834C2CD5}" type="parTrans" cxnId="{C3CDA7C7-BC31-44D2-B944-52A747BDEACC}">
      <dgm:prSet/>
      <dgm:spPr/>
      <dgm:t>
        <a:bodyPr/>
        <a:lstStyle/>
        <a:p>
          <a:endParaRPr lang="en-US"/>
        </a:p>
      </dgm:t>
    </dgm:pt>
    <dgm:pt modelId="{66A0E604-7ABF-4227-9285-8E97DE6BA9E5}" type="sibTrans" cxnId="{C3CDA7C7-BC31-44D2-B944-52A747BDEACC}">
      <dgm:prSet/>
      <dgm:spPr/>
      <dgm:t>
        <a:bodyPr/>
        <a:lstStyle/>
        <a:p>
          <a:endParaRPr lang="en-US"/>
        </a:p>
      </dgm:t>
    </dgm:pt>
    <dgm:pt modelId="{45FDBB55-BA2D-49ED-8809-0193A9EDF18D}">
      <dgm:prSet/>
      <dgm:spPr/>
      <dgm:t>
        <a:bodyPr/>
        <a:lstStyle/>
        <a:p>
          <a:r>
            <a:rPr lang="en-US"/>
            <a:t>Deployment</a:t>
          </a:r>
        </a:p>
      </dgm:t>
    </dgm:pt>
    <dgm:pt modelId="{E21230BC-A9EF-4BBA-B7C9-0FB55AFF2C31}" type="parTrans" cxnId="{E951D01D-B2E6-4B42-9C82-334FA988855F}">
      <dgm:prSet/>
      <dgm:spPr/>
      <dgm:t>
        <a:bodyPr/>
        <a:lstStyle/>
        <a:p>
          <a:endParaRPr lang="en-US"/>
        </a:p>
      </dgm:t>
    </dgm:pt>
    <dgm:pt modelId="{C96C09C7-86C7-47C6-B07F-B3785E1D465E}" type="sibTrans" cxnId="{E951D01D-B2E6-4B42-9C82-334FA988855F}">
      <dgm:prSet/>
      <dgm:spPr/>
      <dgm:t>
        <a:bodyPr/>
        <a:lstStyle/>
        <a:p>
          <a:endParaRPr lang="en-US"/>
        </a:p>
      </dgm:t>
    </dgm:pt>
    <dgm:pt modelId="{CBC88B2F-2952-42F3-B4F3-753F4F6782E3}">
      <dgm:prSet/>
      <dgm:spPr/>
      <dgm:t>
        <a:bodyPr/>
        <a:lstStyle/>
        <a:p>
          <a:r>
            <a:rPr lang="en-US"/>
            <a:t>StatefulSet</a:t>
          </a:r>
        </a:p>
      </dgm:t>
    </dgm:pt>
    <dgm:pt modelId="{57D8F653-E792-4D9E-B108-1EF6E6D9E60C}" type="parTrans" cxnId="{5500BF88-810A-44CE-9D49-442CF3C61E41}">
      <dgm:prSet/>
      <dgm:spPr/>
      <dgm:t>
        <a:bodyPr/>
        <a:lstStyle/>
        <a:p>
          <a:endParaRPr lang="en-US"/>
        </a:p>
      </dgm:t>
    </dgm:pt>
    <dgm:pt modelId="{E57E32A3-DB93-4D48-99E0-7FA5A5C88A42}" type="sibTrans" cxnId="{5500BF88-810A-44CE-9D49-442CF3C61E41}">
      <dgm:prSet/>
      <dgm:spPr/>
      <dgm:t>
        <a:bodyPr/>
        <a:lstStyle/>
        <a:p>
          <a:endParaRPr lang="en-US"/>
        </a:p>
      </dgm:t>
    </dgm:pt>
    <dgm:pt modelId="{45810849-3AC7-4A84-BD91-18D967EF7F0E}">
      <dgm:prSet/>
      <dgm:spPr/>
      <dgm:t>
        <a:bodyPr/>
        <a:lstStyle/>
        <a:p>
          <a:r>
            <a:rPr lang="en-US"/>
            <a:t>DaemonSet</a:t>
          </a:r>
        </a:p>
      </dgm:t>
    </dgm:pt>
    <dgm:pt modelId="{B82B8E95-3602-4F1D-89D3-9EAAE1202E51}" type="parTrans" cxnId="{9A5E7C02-C688-4221-8AA6-A2339D612EC4}">
      <dgm:prSet/>
      <dgm:spPr/>
      <dgm:t>
        <a:bodyPr/>
        <a:lstStyle/>
        <a:p>
          <a:endParaRPr lang="en-US"/>
        </a:p>
      </dgm:t>
    </dgm:pt>
    <dgm:pt modelId="{A9619189-1B76-43E9-BC4C-F62EEDDEF7F7}" type="sibTrans" cxnId="{9A5E7C02-C688-4221-8AA6-A2339D612EC4}">
      <dgm:prSet/>
      <dgm:spPr/>
      <dgm:t>
        <a:bodyPr/>
        <a:lstStyle/>
        <a:p>
          <a:endParaRPr lang="en-US"/>
        </a:p>
      </dgm:t>
    </dgm:pt>
    <dgm:pt modelId="{21A2B109-BF03-4A9E-ACAE-FB272AB27735}">
      <dgm:prSet/>
      <dgm:spPr/>
      <dgm:t>
        <a:bodyPr/>
        <a:lstStyle/>
        <a:p>
          <a:r>
            <a:rPr lang="en-US"/>
            <a:t>Job</a:t>
          </a:r>
        </a:p>
      </dgm:t>
    </dgm:pt>
    <dgm:pt modelId="{A93C65F7-580E-449F-AC12-6B0C52CB72D2}" type="parTrans" cxnId="{39B5CD8C-A4AB-46BD-8FEB-AD3A81CC033C}">
      <dgm:prSet/>
      <dgm:spPr/>
      <dgm:t>
        <a:bodyPr/>
        <a:lstStyle/>
        <a:p>
          <a:endParaRPr lang="en-US"/>
        </a:p>
      </dgm:t>
    </dgm:pt>
    <dgm:pt modelId="{0ECD91EC-ED59-471F-A18A-119F53E07542}" type="sibTrans" cxnId="{39B5CD8C-A4AB-46BD-8FEB-AD3A81CC033C}">
      <dgm:prSet/>
      <dgm:spPr/>
      <dgm:t>
        <a:bodyPr/>
        <a:lstStyle/>
        <a:p>
          <a:endParaRPr lang="en-US"/>
        </a:p>
      </dgm:t>
    </dgm:pt>
    <dgm:pt modelId="{0D47786D-FE49-4FA4-A347-5CF6956833FA}" type="pres">
      <dgm:prSet presAssocID="{9A59DA2B-AB55-463D-91EC-1BDF2B9EFEE9}" presName="linear" presStyleCnt="0">
        <dgm:presLayoutVars>
          <dgm:animLvl val="lvl"/>
          <dgm:resizeHandles val="exact"/>
        </dgm:presLayoutVars>
      </dgm:prSet>
      <dgm:spPr/>
    </dgm:pt>
    <dgm:pt modelId="{BF8ABFCB-3166-4172-80FB-7BB7A8F71148}" type="pres">
      <dgm:prSet presAssocID="{979BE42F-E4C9-441D-8B28-03BA295D6C8D}" presName="parentText" presStyleLbl="node1" presStyleIdx="0" presStyleCnt="2">
        <dgm:presLayoutVars>
          <dgm:chMax val="0"/>
          <dgm:bulletEnabled val="1"/>
        </dgm:presLayoutVars>
      </dgm:prSet>
      <dgm:spPr/>
    </dgm:pt>
    <dgm:pt modelId="{8B9EC8DD-7C25-4390-B8B5-EBA69B344798}" type="pres">
      <dgm:prSet presAssocID="{B5A30876-04CA-4A2A-B31C-97AA65AD0C9E}" presName="spacer" presStyleCnt="0"/>
      <dgm:spPr/>
    </dgm:pt>
    <dgm:pt modelId="{6415B824-AB49-4D9B-B6DC-B69DF5E1E8CE}" type="pres">
      <dgm:prSet presAssocID="{639F8200-8D65-4B64-A758-E16F11375160}" presName="parentText" presStyleLbl="node1" presStyleIdx="1" presStyleCnt="2">
        <dgm:presLayoutVars>
          <dgm:chMax val="0"/>
          <dgm:bulletEnabled val="1"/>
        </dgm:presLayoutVars>
      </dgm:prSet>
      <dgm:spPr/>
    </dgm:pt>
    <dgm:pt modelId="{2699A9E3-2FAA-44F1-A46C-3AD6C0F80CBF}" type="pres">
      <dgm:prSet presAssocID="{639F8200-8D65-4B64-A758-E16F11375160}" presName="childText" presStyleLbl="revTx" presStyleIdx="0" presStyleCnt="1">
        <dgm:presLayoutVars>
          <dgm:bulletEnabled val="1"/>
        </dgm:presLayoutVars>
      </dgm:prSet>
      <dgm:spPr/>
    </dgm:pt>
  </dgm:ptLst>
  <dgm:cxnLst>
    <dgm:cxn modelId="{9A5E7C02-C688-4221-8AA6-A2339D612EC4}" srcId="{639F8200-8D65-4B64-A758-E16F11375160}" destId="{45810849-3AC7-4A84-BD91-18D967EF7F0E}" srcOrd="3" destOrd="0" parTransId="{B82B8E95-3602-4F1D-89D3-9EAAE1202E51}" sibTransId="{A9619189-1B76-43E9-BC4C-F62EEDDEF7F7}"/>
    <dgm:cxn modelId="{E951D01D-B2E6-4B42-9C82-334FA988855F}" srcId="{639F8200-8D65-4B64-A758-E16F11375160}" destId="{45FDBB55-BA2D-49ED-8809-0193A9EDF18D}" srcOrd="1" destOrd="0" parTransId="{E21230BC-A9EF-4BBA-B7C9-0FB55AFF2C31}" sibTransId="{C96C09C7-86C7-47C6-B07F-B3785E1D465E}"/>
    <dgm:cxn modelId="{5CFE533F-6F6A-40FD-A9AC-678887A274CE}" type="presOf" srcId="{CBC88B2F-2952-42F3-B4F3-753F4F6782E3}" destId="{2699A9E3-2FAA-44F1-A46C-3AD6C0F80CBF}" srcOrd="0" destOrd="2" presId="urn:microsoft.com/office/officeart/2005/8/layout/vList2"/>
    <dgm:cxn modelId="{652F786B-B364-479E-A49D-F87FEF9C79C2}" srcId="{9A59DA2B-AB55-463D-91EC-1BDF2B9EFEE9}" destId="{639F8200-8D65-4B64-A758-E16F11375160}" srcOrd="1" destOrd="0" parTransId="{E6BFBD7F-CBF0-4672-90B5-ACA421790C1C}" sibTransId="{1601B51E-D92A-41A2-BC3A-E18936C481B7}"/>
    <dgm:cxn modelId="{3E4A804B-2A2B-4B60-BF03-9D63BBF2F59A}" type="presOf" srcId="{45810849-3AC7-4A84-BD91-18D967EF7F0E}" destId="{2699A9E3-2FAA-44F1-A46C-3AD6C0F80CBF}" srcOrd="0" destOrd="3" presId="urn:microsoft.com/office/officeart/2005/8/layout/vList2"/>
    <dgm:cxn modelId="{00F91475-E96A-499D-A230-E09732C4EA4B}" type="presOf" srcId="{45FDBB55-BA2D-49ED-8809-0193A9EDF18D}" destId="{2699A9E3-2FAA-44F1-A46C-3AD6C0F80CBF}" srcOrd="0" destOrd="1" presId="urn:microsoft.com/office/officeart/2005/8/layout/vList2"/>
    <dgm:cxn modelId="{7A52507B-1230-4C0A-9609-1B4F10DC81E0}" type="presOf" srcId="{9A59DA2B-AB55-463D-91EC-1BDF2B9EFEE9}" destId="{0D47786D-FE49-4FA4-A347-5CF6956833FA}" srcOrd="0" destOrd="0" presId="urn:microsoft.com/office/officeart/2005/8/layout/vList2"/>
    <dgm:cxn modelId="{E1A53E7E-E268-4BB2-887B-0E403C4F174F}" srcId="{9A59DA2B-AB55-463D-91EC-1BDF2B9EFEE9}" destId="{979BE42F-E4C9-441D-8B28-03BA295D6C8D}" srcOrd="0" destOrd="0" parTransId="{C8F72D53-C965-4AFF-8CF2-714C75F5F085}" sibTransId="{B5A30876-04CA-4A2A-B31C-97AA65AD0C9E}"/>
    <dgm:cxn modelId="{5500BF88-810A-44CE-9D49-442CF3C61E41}" srcId="{639F8200-8D65-4B64-A758-E16F11375160}" destId="{CBC88B2F-2952-42F3-B4F3-753F4F6782E3}" srcOrd="2" destOrd="0" parTransId="{57D8F653-E792-4D9E-B108-1EF6E6D9E60C}" sibTransId="{E57E32A3-DB93-4D48-99E0-7FA5A5C88A42}"/>
    <dgm:cxn modelId="{39B5CD8C-A4AB-46BD-8FEB-AD3A81CC033C}" srcId="{639F8200-8D65-4B64-A758-E16F11375160}" destId="{21A2B109-BF03-4A9E-ACAE-FB272AB27735}" srcOrd="4" destOrd="0" parTransId="{A93C65F7-580E-449F-AC12-6B0C52CB72D2}" sibTransId="{0ECD91EC-ED59-471F-A18A-119F53E07542}"/>
    <dgm:cxn modelId="{C3CDA7C7-BC31-44D2-B944-52A747BDEACC}" srcId="{639F8200-8D65-4B64-A758-E16F11375160}" destId="{2E75D932-6B0F-4997-97AD-8524544A148E}" srcOrd="0" destOrd="0" parTransId="{1D13BD9F-B607-4627-8628-04D4834C2CD5}" sibTransId="{66A0E604-7ABF-4227-9285-8E97DE6BA9E5}"/>
    <dgm:cxn modelId="{F567E8E3-89F9-4E95-9690-92220E2AFC26}" type="presOf" srcId="{21A2B109-BF03-4A9E-ACAE-FB272AB27735}" destId="{2699A9E3-2FAA-44F1-A46C-3AD6C0F80CBF}" srcOrd="0" destOrd="4" presId="urn:microsoft.com/office/officeart/2005/8/layout/vList2"/>
    <dgm:cxn modelId="{BA1C09E5-1E85-4D96-B670-AE7A0C275CAD}" type="presOf" srcId="{639F8200-8D65-4B64-A758-E16F11375160}" destId="{6415B824-AB49-4D9B-B6DC-B69DF5E1E8CE}" srcOrd="0" destOrd="0" presId="urn:microsoft.com/office/officeart/2005/8/layout/vList2"/>
    <dgm:cxn modelId="{B07F3EF9-79F0-4D65-9FCD-74AE3B5E16A0}" type="presOf" srcId="{2E75D932-6B0F-4997-97AD-8524544A148E}" destId="{2699A9E3-2FAA-44F1-A46C-3AD6C0F80CBF}" srcOrd="0" destOrd="0" presId="urn:microsoft.com/office/officeart/2005/8/layout/vList2"/>
    <dgm:cxn modelId="{B53FEFFE-764F-4B2C-8000-38E4FBCED304}" type="presOf" srcId="{979BE42F-E4C9-441D-8B28-03BA295D6C8D}" destId="{BF8ABFCB-3166-4172-80FB-7BB7A8F71148}" srcOrd="0" destOrd="0" presId="urn:microsoft.com/office/officeart/2005/8/layout/vList2"/>
    <dgm:cxn modelId="{EAF402E5-D0D5-4B13-8048-10AC538C1FAF}" type="presParOf" srcId="{0D47786D-FE49-4FA4-A347-5CF6956833FA}" destId="{BF8ABFCB-3166-4172-80FB-7BB7A8F71148}" srcOrd="0" destOrd="0" presId="urn:microsoft.com/office/officeart/2005/8/layout/vList2"/>
    <dgm:cxn modelId="{A68DFE22-4FE3-4884-9C86-86497D2EA00A}" type="presParOf" srcId="{0D47786D-FE49-4FA4-A347-5CF6956833FA}" destId="{8B9EC8DD-7C25-4390-B8B5-EBA69B344798}" srcOrd="1" destOrd="0" presId="urn:microsoft.com/office/officeart/2005/8/layout/vList2"/>
    <dgm:cxn modelId="{46E45879-8094-4BBA-8B51-F6D46AAA63CF}" type="presParOf" srcId="{0D47786D-FE49-4FA4-A347-5CF6956833FA}" destId="{6415B824-AB49-4D9B-B6DC-B69DF5E1E8CE}" srcOrd="2" destOrd="0" presId="urn:microsoft.com/office/officeart/2005/8/layout/vList2"/>
    <dgm:cxn modelId="{FB3BDFA4-A608-4D85-9695-8E5A3993B1CE}" type="presParOf" srcId="{0D47786D-FE49-4FA4-A347-5CF6956833FA}" destId="{2699A9E3-2FAA-44F1-A46C-3AD6C0F80CB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9206E1-7B69-4555-A62D-6BD5D4C0B1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953A12-3543-46B4-AF08-8A73385A3610}">
      <dgm:prSet/>
      <dgm:spPr/>
      <dgm:t>
        <a:bodyPr/>
        <a:lstStyle/>
        <a:p>
          <a:r>
            <a:rPr lang="en-US"/>
            <a:t>Smallest deployable object in Kubernetes Object Model</a:t>
          </a:r>
        </a:p>
      </dgm:t>
    </dgm:pt>
    <dgm:pt modelId="{29560740-8461-4703-A782-A02774833D63}" type="parTrans" cxnId="{2E4BFA09-7A94-4286-9FBF-EEDD1D6816E7}">
      <dgm:prSet/>
      <dgm:spPr/>
      <dgm:t>
        <a:bodyPr/>
        <a:lstStyle/>
        <a:p>
          <a:endParaRPr lang="en-US"/>
        </a:p>
      </dgm:t>
    </dgm:pt>
    <dgm:pt modelId="{6180EE51-B4FB-4185-9B6E-BB7390E2D03D}" type="sibTrans" cxnId="{2E4BFA09-7A94-4286-9FBF-EEDD1D6816E7}">
      <dgm:prSet/>
      <dgm:spPr/>
      <dgm:t>
        <a:bodyPr/>
        <a:lstStyle/>
        <a:p>
          <a:endParaRPr lang="en-US"/>
        </a:p>
      </dgm:t>
    </dgm:pt>
    <dgm:pt modelId="{C301A30B-B1B5-4977-929A-4BB399A4BC76}">
      <dgm:prSet/>
      <dgm:spPr/>
      <dgm:t>
        <a:bodyPr/>
        <a:lstStyle/>
        <a:p>
          <a:r>
            <a:rPr lang="en-US"/>
            <a:t>Also represents a process running on the cluster</a:t>
          </a:r>
        </a:p>
      </dgm:t>
    </dgm:pt>
    <dgm:pt modelId="{8E506111-4E5C-45DF-B69C-5B3063E384A2}" type="parTrans" cxnId="{2223F596-5EF7-4822-B81C-54A0DF684120}">
      <dgm:prSet/>
      <dgm:spPr/>
      <dgm:t>
        <a:bodyPr/>
        <a:lstStyle/>
        <a:p>
          <a:endParaRPr lang="en-US"/>
        </a:p>
      </dgm:t>
    </dgm:pt>
    <dgm:pt modelId="{6A7ADDD2-BD5F-42EB-88C3-A76C91725706}" type="sibTrans" cxnId="{2223F596-5EF7-4822-B81C-54A0DF684120}">
      <dgm:prSet/>
      <dgm:spPr/>
      <dgm:t>
        <a:bodyPr/>
        <a:lstStyle/>
        <a:p>
          <a:endParaRPr lang="en-US"/>
        </a:p>
      </dgm:t>
    </dgm:pt>
    <dgm:pt modelId="{9F94F77A-076E-4EF6-94DC-EDABD99E3637}">
      <dgm:prSet/>
      <dgm:spPr/>
      <dgm:t>
        <a:bodyPr/>
        <a:lstStyle/>
        <a:p>
          <a:r>
            <a:rPr lang="en-US"/>
            <a:t>Containers run inside the pods</a:t>
          </a:r>
        </a:p>
      </dgm:t>
    </dgm:pt>
    <dgm:pt modelId="{BDA1DA8E-9695-4897-B3C2-C19CABA83E85}" type="parTrans" cxnId="{0AD45778-7E03-47A9-9DED-2C25BF49A2A4}">
      <dgm:prSet/>
      <dgm:spPr/>
      <dgm:t>
        <a:bodyPr/>
        <a:lstStyle/>
        <a:p>
          <a:endParaRPr lang="en-US"/>
        </a:p>
      </dgm:t>
    </dgm:pt>
    <dgm:pt modelId="{2AA3A8C1-3A69-491B-B824-500C973E402B}" type="sibTrans" cxnId="{0AD45778-7E03-47A9-9DED-2C25BF49A2A4}">
      <dgm:prSet/>
      <dgm:spPr/>
      <dgm:t>
        <a:bodyPr/>
        <a:lstStyle/>
        <a:p>
          <a:endParaRPr lang="en-US"/>
        </a:p>
      </dgm:t>
    </dgm:pt>
    <dgm:pt modelId="{A870706A-B704-4F69-9472-2DA41A09414F}">
      <dgm:prSet/>
      <dgm:spPr/>
      <dgm:t>
        <a:bodyPr/>
        <a:lstStyle/>
        <a:p>
          <a:r>
            <a:rPr lang="en-US"/>
            <a:t>Pod is a group of one or more containers, with networking, and with a specification of how to run the container</a:t>
          </a:r>
        </a:p>
      </dgm:t>
    </dgm:pt>
    <dgm:pt modelId="{23FC79E9-3036-4DBF-BC5E-BFB98BC309F8}" type="parTrans" cxnId="{EF12AC02-53B6-442B-A33E-A36443FA961B}">
      <dgm:prSet/>
      <dgm:spPr/>
      <dgm:t>
        <a:bodyPr/>
        <a:lstStyle/>
        <a:p>
          <a:endParaRPr lang="en-US"/>
        </a:p>
      </dgm:t>
    </dgm:pt>
    <dgm:pt modelId="{0448017E-9A3B-4049-9D28-4387C434DAA1}" type="sibTrans" cxnId="{EF12AC02-53B6-442B-A33E-A36443FA961B}">
      <dgm:prSet/>
      <dgm:spPr/>
      <dgm:t>
        <a:bodyPr/>
        <a:lstStyle/>
        <a:p>
          <a:endParaRPr lang="en-US"/>
        </a:p>
      </dgm:t>
    </dgm:pt>
    <dgm:pt modelId="{231F39D6-B029-4CA0-907D-C80084221F8D}">
      <dgm:prSet/>
      <dgm:spPr/>
      <dgm:t>
        <a:bodyPr/>
        <a:lstStyle/>
        <a:p>
          <a:r>
            <a:rPr lang="en-US"/>
            <a:t>Single container in a Pod</a:t>
          </a:r>
        </a:p>
      </dgm:t>
    </dgm:pt>
    <dgm:pt modelId="{3F90A246-C150-49D4-99F3-E740BC11600A}" type="parTrans" cxnId="{AF5F0ABE-10C2-450E-87E0-487DA5D6DF50}">
      <dgm:prSet/>
      <dgm:spPr/>
      <dgm:t>
        <a:bodyPr/>
        <a:lstStyle/>
        <a:p>
          <a:endParaRPr lang="en-US"/>
        </a:p>
      </dgm:t>
    </dgm:pt>
    <dgm:pt modelId="{C406448E-11D9-4198-87AE-20E3C3DC4022}" type="sibTrans" cxnId="{AF5F0ABE-10C2-450E-87E0-487DA5D6DF50}">
      <dgm:prSet/>
      <dgm:spPr/>
      <dgm:t>
        <a:bodyPr/>
        <a:lstStyle/>
        <a:p>
          <a:endParaRPr lang="en-US"/>
        </a:p>
      </dgm:t>
    </dgm:pt>
    <dgm:pt modelId="{0F793D05-7B6F-4395-A14B-81206197816A}">
      <dgm:prSet/>
      <dgm:spPr/>
      <dgm:t>
        <a:bodyPr/>
        <a:lstStyle/>
        <a:p>
          <a:r>
            <a:rPr lang="en-US"/>
            <a:t>Advance cases: Multiple containers in a Pod</a:t>
          </a:r>
        </a:p>
      </dgm:t>
    </dgm:pt>
    <dgm:pt modelId="{F6889701-B89A-4CE7-A252-FE62AD346DED}" type="parTrans" cxnId="{BC5AD96A-1C97-484C-BECD-4BE2B28EAD53}">
      <dgm:prSet/>
      <dgm:spPr/>
      <dgm:t>
        <a:bodyPr/>
        <a:lstStyle/>
        <a:p>
          <a:endParaRPr lang="en-US"/>
        </a:p>
      </dgm:t>
    </dgm:pt>
    <dgm:pt modelId="{BC99BCE0-7CE8-41A5-A6AF-5AD88F37E1C8}" type="sibTrans" cxnId="{BC5AD96A-1C97-484C-BECD-4BE2B28EAD53}">
      <dgm:prSet/>
      <dgm:spPr/>
      <dgm:t>
        <a:bodyPr/>
        <a:lstStyle/>
        <a:p>
          <a:endParaRPr lang="en-US"/>
        </a:p>
      </dgm:t>
    </dgm:pt>
    <dgm:pt modelId="{830D22DD-C828-4539-B945-FEB4AAB8EE78}">
      <dgm:prSet/>
      <dgm:spPr/>
      <dgm:t>
        <a:bodyPr/>
        <a:lstStyle/>
        <a:p>
          <a:r>
            <a:rPr lang="en-US"/>
            <a:t>A Pod’s contents are always co-located and co-scheduled, and run in a shared context</a:t>
          </a:r>
        </a:p>
      </dgm:t>
    </dgm:pt>
    <dgm:pt modelId="{96C4F379-F6A4-468E-8678-05F947DE8855}" type="parTrans" cxnId="{21F294DE-1A71-4F9D-A3D8-DB7BCAA1F210}">
      <dgm:prSet/>
      <dgm:spPr/>
      <dgm:t>
        <a:bodyPr/>
        <a:lstStyle/>
        <a:p>
          <a:endParaRPr lang="en-US"/>
        </a:p>
      </dgm:t>
    </dgm:pt>
    <dgm:pt modelId="{BC96F998-765D-450B-A503-80E5AD7BA5DD}" type="sibTrans" cxnId="{21F294DE-1A71-4F9D-A3D8-DB7BCAA1F210}">
      <dgm:prSet/>
      <dgm:spPr/>
      <dgm:t>
        <a:bodyPr/>
        <a:lstStyle/>
        <a:p>
          <a:endParaRPr lang="en-US"/>
        </a:p>
      </dgm:t>
    </dgm:pt>
    <dgm:pt modelId="{E96BEA03-C62E-4876-B414-3EF19243C4FA}" type="pres">
      <dgm:prSet presAssocID="{F19206E1-7B69-4555-A62D-6BD5D4C0B1B5}" presName="root" presStyleCnt="0">
        <dgm:presLayoutVars>
          <dgm:dir/>
          <dgm:resizeHandles val="exact"/>
        </dgm:presLayoutVars>
      </dgm:prSet>
      <dgm:spPr/>
    </dgm:pt>
    <dgm:pt modelId="{0DAEFBCC-3AB5-4D29-AC75-87ABAB9BA124}" type="pres">
      <dgm:prSet presAssocID="{88953A12-3543-46B4-AF08-8A73385A3610}" presName="compNode" presStyleCnt="0"/>
      <dgm:spPr/>
    </dgm:pt>
    <dgm:pt modelId="{065473F8-985F-48F6-8C86-2DA7DB8C03A5}" type="pres">
      <dgm:prSet presAssocID="{88953A12-3543-46B4-AF08-8A73385A3610}" presName="bgRect" presStyleLbl="bgShp" presStyleIdx="0" presStyleCnt="3"/>
      <dgm:spPr/>
    </dgm:pt>
    <dgm:pt modelId="{734D206E-ED75-475F-B36D-06C65A40E2CE}" type="pres">
      <dgm:prSet presAssocID="{88953A12-3543-46B4-AF08-8A73385A36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ning"/>
        </a:ext>
      </dgm:extLst>
    </dgm:pt>
    <dgm:pt modelId="{3DE3EE6F-A81F-4BFC-9A97-9F0DC4BC902D}" type="pres">
      <dgm:prSet presAssocID="{88953A12-3543-46B4-AF08-8A73385A3610}" presName="spaceRect" presStyleCnt="0"/>
      <dgm:spPr/>
    </dgm:pt>
    <dgm:pt modelId="{F3C185AF-1E10-4728-B3E3-6A866FB59EB8}" type="pres">
      <dgm:prSet presAssocID="{88953A12-3543-46B4-AF08-8A73385A3610}" presName="parTx" presStyleLbl="revTx" presStyleIdx="0" presStyleCnt="5">
        <dgm:presLayoutVars>
          <dgm:chMax val="0"/>
          <dgm:chPref val="0"/>
        </dgm:presLayoutVars>
      </dgm:prSet>
      <dgm:spPr/>
    </dgm:pt>
    <dgm:pt modelId="{2EADE25D-9F6D-44A0-9537-B9DAF25166EE}" type="pres">
      <dgm:prSet presAssocID="{88953A12-3543-46B4-AF08-8A73385A3610}" presName="desTx" presStyleLbl="revTx" presStyleIdx="1" presStyleCnt="5">
        <dgm:presLayoutVars/>
      </dgm:prSet>
      <dgm:spPr/>
    </dgm:pt>
    <dgm:pt modelId="{4147ABCC-1AE1-4CD5-876A-E4C2E349F69B}" type="pres">
      <dgm:prSet presAssocID="{6180EE51-B4FB-4185-9B6E-BB7390E2D03D}" presName="sibTrans" presStyleCnt="0"/>
      <dgm:spPr/>
    </dgm:pt>
    <dgm:pt modelId="{8F6E38C6-1701-4612-A0F4-7A30E0D6C76B}" type="pres">
      <dgm:prSet presAssocID="{A870706A-B704-4F69-9472-2DA41A09414F}" presName="compNode" presStyleCnt="0"/>
      <dgm:spPr/>
    </dgm:pt>
    <dgm:pt modelId="{4E478819-AA1D-4779-A8E3-CA8D8F7566E6}" type="pres">
      <dgm:prSet presAssocID="{A870706A-B704-4F69-9472-2DA41A09414F}" presName="bgRect" presStyleLbl="bgShp" presStyleIdx="1" presStyleCnt="3"/>
      <dgm:spPr/>
    </dgm:pt>
    <dgm:pt modelId="{22415250-8193-491D-93AE-08EEFE808D14}" type="pres">
      <dgm:prSet presAssocID="{A870706A-B704-4F69-9472-2DA41A0941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ckage"/>
        </a:ext>
      </dgm:extLst>
    </dgm:pt>
    <dgm:pt modelId="{1D3058FD-0D1B-44E2-A843-D0A4F06D7655}" type="pres">
      <dgm:prSet presAssocID="{A870706A-B704-4F69-9472-2DA41A09414F}" presName="spaceRect" presStyleCnt="0"/>
      <dgm:spPr/>
    </dgm:pt>
    <dgm:pt modelId="{1EC5AFCB-963F-454A-82DB-32294B67C27D}" type="pres">
      <dgm:prSet presAssocID="{A870706A-B704-4F69-9472-2DA41A09414F}" presName="parTx" presStyleLbl="revTx" presStyleIdx="2" presStyleCnt="5">
        <dgm:presLayoutVars>
          <dgm:chMax val="0"/>
          <dgm:chPref val="0"/>
        </dgm:presLayoutVars>
      </dgm:prSet>
      <dgm:spPr/>
    </dgm:pt>
    <dgm:pt modelId="{A7B6B9DD-0209-483A-A822-2715966F0233}" type="pres">
      <dgm:prSet presAssocID="{A870706A-B704-4F69-9472-2DA41A09414F}" presName="desTx" presStyleLbl="revTx" presStyleIdx="3" presStyleCnt="5">
        <dgm:presLayoutVars/>
      </dgm:prSet>
      <dgm:spPr/>
    </dgm:pt>
    <dgm:pt modelId="{E0300DF5-187D-4977-843E-51BB9D275295}" type="pres">
      <dgm:prSet presAssocID="{0448017E-9A3B-4049-9D28-4387C434DAA1}" presName="sibTrans" presStyleCnt="0"/>
      <dgm:spPr/>
    </dgm:pt>
    <dgm:pt modelId="{129907BE-7443-4DBC-ACBA-11C27FF75252}" type="pres">
      <dgm:prSet presAssocID="{830D22DD-C828-4539-B945-FEB4AAB8EE78}" presName="compNode" presStyleCnt="0"/>
      <dgm:spPr/>
    </dgm:pt>
    <dgm:pt modelId="{B8D370B9-9D20-4D34-9281-1DF79A315053}" type="pres">
      <dgm:prSet presAssocID="{830D22DD-C828-4539-B945-FEB4AAB8EE78}" presName="bgRect" presStyleLbl="bgShp" presStyleIdx="2" presStyleCnt="3"/>
      <dgm:spPr/>
    </dgm:pt>
    <dgm:pt modelId="{D7536B96-5E76-467E-90B9-7AFBEA068CB1}" type="pres">
      <dgm:prSet presAssocID="{830D22DD-C828-4539-B945-FEB4AAB8EE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g"/>
        </a:ext>
      </dgm:extLst>
    </dgm:pt>
    <dgm:pt modelId="{BBCAC15B-8A6E-4AE5-9A18-2BEF78ABCAD0}" type="pres">
      <dgm:prSet presAssocID="{830D22DD-C828-4539-B945-FEB4AAB8EE78}" presName="spaceRect" presStyleCnt="0"/>
      <dgm:spPr/>
    </dgm:pt>
    <dgm:pt modelId="{F354278F-F317-4704-A342-73C31D066A25}" type="pres">
      <dgm:prSet presAssocID="{830D22DD-C828-4539-B945-FEB4AAB8EE78}" presName="parTx" presStyleLbl="revTx" presStyleIdx="4" presStyleCnt="5">
        <dgm:presLayoutVars>
          <dgm:chMax val="0"/>
          <dgm:chPref val="0"/>
        </dgm:presLayoutVars>
      </dgm:prSet>
      <dgm:spPr/>
    </dgm:pt>
  </dgm:ptLst>
  <dgm:cxnLst>
    <dgm:cxn modelId="{EF12AC02-53B6-442B-A33E-A36443FA961B}" srcId="{F19206E1-7B69-4555-A62D-6BD5D4C0B1B5}" destId="{A870706A-B704-4F69-9472-2DA41A09414F}" srcOrd="1" destOrd="0" parTransId="{23FC79E9-3036-4DBF-BC5E-BFB98BC309F8}" sibTransId="{0448017E-9A3B-4049-9D28-4387C434DAA1}"/>
    <dgm:cxn modelId="{2E4BFA09-7A94-4286-9FBF-EEDD1D6816E7}" srcId="{F19206E1-7B69-4555-A62D-6BD5D4C0B1B5}" destId="{88953A12-3543-46B4-AF08-8A73385A3610}" srcOrd="0" destOrd="0" parTransId="{29560740-8461-4703-A782-A02774833D63}" sibTransId="{6180EE51-B4FB-4185-9B6E-BB7390E2D03D}"/>
    <dgm:cxn modelId="{4A11DC19-8AEE-4E19-80D6-238280D857C6}" type="presOf" srcId="{9F94F77A-076E-4EF6-94DC-EDABD99E3637}" destId="{2EADE25D-9F6D-44A0-9537-B9DAF25166EE}" srcOrd="0" destOrd="1" presId="urn:microsoft.com/office/officeart/2018/2/layout/IconVerticalSolidList"/>
    <dgm:cxn modelId="{2A469C3B-CFFE-4414-AE08-4B69CB210147}" type="presOf" srcId="{231F39D6-B029-4CA0-907D-C80084221F8D}" destId="{A7B6B9DD-0209-483A-A822-2715966F0233}" srcOrd="0" destOrd="0" presId="urn:microsoft.com/office/officeart/2018/2/layout/IconVerticalSolidList"/>
    <dgm:cxn modelId="{BC5AD96A-1C97-484C-BECD-4BE2B28EAD53}" srcId="{A870706A-B704-4F69-9472-2DA41A09414F}" destId="{0F793D05-7B6F-4395-A14B-81206197816A}" srcOrd="1" destOrd="0" parTransId="{F6889701-B89A-4CE7-A252-FE62AD346DED}" sibTransId="{BC99BCE0-7CE8-41A5-A6AF-5AD88F37E1C8}"/>
    <dgm:cxn modelId="{BDD7F74A-00B3-4557-B94B-527CF7041186}" type="presOf" srcId="{C301A30B-B1B5-4977-929A-4BB399A4BC76}" destId="{2EADE25D-9F6D-44A0-9537-B9DAF25166EE}" srcOrd="0" destOrd="0" presId="urn:microsoft.com/office/officeart/2018/2/layout/IconVerticalSolidList"/>
    <dgm:cxn modelId="{3212474E-FB85-45BC-8F7A-27B74293909B}" type="presOf" srcId="{A870706A-B704-4F69-9472-2DA41A09414F}" destId="{1EC5AFCB-963F-454A-82DB-32294B67C27D}" srcOrd="0" destOrd="0" presId="urn:microsoft.com/office/officeart/2018/2/layout/IconVerticalSolidList"/>
    <dgm:cxn modelId="{0AD45778-7E03-47A9-9DED-2C25BF49A2A4}" srcId="{88953A12-3543-46B4-AF08-8A73385A3610}" destId="{9F94F77A-076E-4EF6-94DC-EDABD99E3637}" srcOrd="1" destOrd="0" parTransId="{BDA1DA8E-9695-4897-B3C2-C19CABA83E85}" sibTransId="{2AA3A8C1-3A69-491B-B824-500C973E402B}"/>
    <dgm:cxn modelId="{2223F596-5EF7-4822-B81C-54A0DF684120}" srcId="{88953A12-3543-46B4-AF08-8A73385A3610}" destId="{C301A30B-B1B5-4977-929A-4BB399A4BC76}" srcOrd="0" destOrd="0" parTransId="{8E506111-4E5C-45DF-B69C-5B3063E384A2}" sibTransId="{6A7ADDD2-BD5F-42EB-88C3-A76C91725706}"/>
    <dgm:cxn modelId="{5C45A998-A638-46E9-AF34-1D929FFD956D}" type="presOf" srcId="{F19206E1-7B69-4555-A62D-6BD5D4C0B1B5}" destId="{E96BEA03-C62E-4876-B414-3EF19243C4FA}" srcOrd="0" destOrd="0" presId="urn:microsoft.com/office/officeart/2018/2/layout/IconVerticalSolidList"/>
    <dgm:cxn modelId="{4E0B2DBB-40A1-4685-9B95-7DD8320A27F5}" type="presOf" srcId="{0F793D05-7B6F-4395-A14B-81206197816A}" destId="{A7B6B9DD-0209-483A-A822-2715966F0233}" srcOrd="0" destOrd="1" presId="urn:microsoft.com/office/officeart/2018/2/layout/IconVerticalSolidList"/>
    <dgm:cxn modelId="{9D2CFABB-B266-4355-B612-E985A2532E09}" type="presOf" srcId="{88953A12-3543-46B4-AF08-8A73385A3610}" destId="{F3C185AF-1E10-4728-B3E3-6A866FB59EB8}" srcOrd="0" destOrd="0" presId="urn:microsoft.com/office/officeart/2018/2/layout/IconVerticalSolidList"/>
    <dgm:cxn modelId="{AF5F0ABE-10C2-450E-87E0-487DA5D6DF50}" srcId="{A870706A-B704-4F69-9472-2DA41A09414F}" destId="{231F39D6-B029-4CA0-907D-C80084221F8D}" srcOrd="0" destOrd="0" parTransId="{3F90A246-C150-49D4-99F3-E740BC11600A}" sibTransId="{C406448E-11D9-4198-87AE-20E3C3DC4022}"/>
    <dgm:cxn modelId="{21F294DE-1A71-4F9D-A3D8-DB7BCAA1F210}" srcId="{F19206E1-7B69-4555-A62D-6BD5D4C0B1B5}" destId="{830D22DD-C828-4539-B945-FEB4AAB8EE78}" srcOrd="2" destOrd="0" parTransId="{96C4F379-F6A4-468E-8678-05F947DE8855}" sibTransId="{BC96F998-765D-450B-A503-80E5AD7BA5DD}"/>
    <dgm:cxn modelId="{575FF3F6-9569-47DE-9A67-67271A874FC4}" type="presOf" srcId="{830D22DD-C828-4539-B945-FEB4AAB8EE78}" destId="{F354278F-F317-4704-A342-73C31D066A25}" srcOrd="0" destOrd="0" presId="urn:microsoft.com/office/officeart/2018/2/layout/IconVerticalSolidList"/>
    <dgm:cxn modelId="{F8A5BE8D-F3EF-4BC5-9F54-DD14B7B90BE7}" type="presParOf" srcId="{E96BEA03-C62E-4876-B414-3EF19243C4FA}" destId="{0DAEFBCC-3AB5-4D29-AC75-87ABAB9BA124}" srcOrd="0" destOrd="0" presId="urn:microsoft.com/office/officeart/2018/2/layout/IconVerticalSolidList"/>
    <dgm:cxn modelId="{50BFA4B7-88FB-485F-BBC7-0E34B35462DB}" type="presParOf" srcId="{0DAEFBCC-3AB5-4D29-AC75-87ABAB9BA124}" destId="{065473F8-985F-48F6-8C86-2DA7DB8C03A5}" srcOrd="0" destOrd="0" presId="urn:microsoft.com/office/officeart/2018/2/layout/IconVerticalSolidList"/>
    <dgm:cxn modelId="{5F53FC9D-41A1-4C0F-962A-F69F7B7DB0AE}" type="presParOf" srcId="{0DAEFBCC-3AB5-4D29-AC75-87ABAB9BA124}" destId="{734D206E-ED75-475F-B36D-06C65A40E2CE}" srcOrd="1" destOrd="0" presId="urn:microsoft.com/office/officeart/2018/2/layout/IconVerticalSolidList"/>
    <dgm:cxn modelId="{F78E36A8-67A0-409A-A542-CB53FD0CFDEB}" type="presParOf" srcId="{0DAEFBCC-3AB5-4D29-AC75-87ABAB9BA124}" destId="{3DE3EE6F-A81F-4BFC-9A97-9F0DC4BC902D}" srcOrd="2" destOrd="0" presId="urn:microsoft.com/office/officeart/2018/2/layout/IconVerticalSolidList"/>
    <dgm:cxn modelId="{886D5A4F-E3CC-434B-8688-C826C6F45AD5}" type="presParOf" srcId="{0DAEFBCC-3AB5-4D29-AC75-87ABAB9BA124}" destId="{F3C185AF-1E10-4728-B3E3-6A866FB59EB8}" srcOrd="3" destOrd="0" presId="urn:microsoft.com/office/officeart/2018/2/layout/IconVerticalSolidList"/>
    <dgm:cxn modelId="{13193E1B-D4C1-4309-8872-E9C8FCDB7537}" type="presParOf" srcId="{0DAEFBCC-3AB5-4D29-AC75-87ABAB9BA124}" destId="{2EADE25D-9F6D-44A0-9537-B9DAF25166EE}" srcOrd="4" destOrd="0" presId="urn:microsoft.com/office/officeart/2018/2/layout/IconVerticalSolidList"/>
    <dgm:cxn modelId="{2F5763C7-A695-4639-9C78-70186D7E9AC1}" type="presParOf" srcId="{E96BEA03-C62E-4876-B414-3EF19243C4FA}" destId="{4147ABCC-1AE1-4CD5-876A-E4C2E349F69B}" srcOrd="1" destOrd="0" presId="urn:microsoft.com/office/officeart/2018/2/layout/IconVerticalSolidList"/>
    <dgm:cxn modelId="{8AB5A3C1-3967-46AB-805B-CFD379E0D2B4}" type="presParOf" srcId="{E96BEA03-C62E-4876-B414-3EF19243C4FA}" destId="{8F6E38C6-1701-4612-A0F4-7A30E0D6C76B}" srcOrd="2" destOrd="0" presId="urn:microsoft.com/office/officeart/2018/2/layout/IconVerticalSolidList"/>
    <dgm:cxn modelId="{E8265401-D23A-4977-A10C-F886EEBEB5E8}" type="presParOf" srcId="{8F6E38C6-1701-4612-A0F4-7A30E0D6C76B}" destId="{4E478819-AA1D-4779-A8E3-CA8D8F7566E6}" srcOrd="0" destOrd="0" presId="urn:microsoft.com/office/officeart/2018/2/layout/IconVerticalSolidList"/>
    <dgm:cxn modelId="{76FF79C9-C03C-4AD2-83EB-B2E985C73E7B}" type="presParOf" srcId="{8F6E38C6-1701-4612-A0F4-7A30E0D6C76B}" destId="{22415250-8193-491D-93AE-08EEFE808D14}" srcOrd="1" destOrd="0" presId="urn:microsoft.com/office/officeart/2018/2/layout/IconVerticalSolidList"/>
    <dgm:cxn modelId="{EEB7F75D-5F33-4E28-B845-7B765D012123}" type="presParOf" srcId="{8F6E38C6-1701-4612-A0F4-7A30E0D6C76B}" destId="{1D3058FD-0D1B-44E2-A843-D0A4F06D7655}" srcOrd="2" destOrd="0" presId="urn:microsoft.com/office/officeart/2018/2/layout/IconVerticalSolidList"/>
    <dgm:cxn modelId="{0601A169-383F-45E1-8766-0E5A1E17A732}" type="presParOf" srcId="{8F6E38C6-1701-4612-A0F4-7A30E0D6C76B}" destId="{1EC5AFCB-963F-454A-82DB-32294B67C27D}" srcOrd="3" destOrd="0" presId="urn:microsoft.com/office/officeart/2018/2/layout/IconVerticalSolidList"/>
    <dgm:cxn modelId="{4EC6F65E-4DE2-41B1-B26F-5C677F4A748A}" type="presParOf" srcId="{8F6E38C6-1701-4612-A0F4-7A30E0D6C76B}" destId="{A7B6B9DD-0209-483A-A822-2715966F0233}" srcOrd="4" destOrd="0" presId="urn:microsoft.com/office/officeart/2018/2/layout/IconVerticalSolidList"/>
    <dgm:cxn modelId="{FD27822D-6E8D-414C-BCA1-0EE479AADAAC}" type="presParOf" srcId="{E96BEA03-C62E-4876-B414-3EF19243C4FA}" destId="{E0300DF5-187D-4977-843E-51BB9D275295}" srcOrd="3" destOrd="0" presId="urn:microsoft.com/office/officeart/2018/2/layout/IconVerticalSolidList"/>
    <dgm:cxn modelId="{2DBA66D3-66FF-4938-8E1D-6F06E713A4BE}" type="presParOf" srcId="{E96BEA03-C62E-4876-B414-3EF19243C4FA}" destId="{129907BE-7443-4DBC-ACBA-11C27FF75252}" srcOrd="4" destOrd="0" presId="urn:microsoft.com/office/officeart/2018/2/layout/IconVerticalSolidList"/>
    <dgm:cxn modelId="{22E994BF-78B8-4361-AD0E-78864D867758}" type="presParOf" srcId="{129907BE-7443-4DBC-ACBA-11C27FF75252}" destId="{B8D370B9-9D20-4D34-9281-1DF79A315053}" srcOrd="0" destOrd="0" presId="urn:microsoft.com/office/officeart/2018/2/layout/IconVerticalSolidList"/>
    <dgm:cxn modelId="{352860C7-3793-4168-B267-3A7D19D794C9}" type="presParOf" srcId="{129907BE-7443-4DBC-ACBA-11C27FF75252}" destId="{D7536B96-5E76-467E-90B9-7AFBEA068CB1}" srcOrd="1" destOrd="0" presId="urn:microsoft.com/office/officeart/2018/2/layout/IconVerticalSolidList"/>
    <dgm:cxn modelId="{A027A6BA-562E-4FA6-8EAC-03D422AB12A3}" type="presParOf" srcId="{129907BE-7443-4DBC-ACBA-11C27FF75252}" destId="{BBCAC15B-8A6E-4AE5-9A18-2BEF78ABCAD0}" srcOrd="2" destOrd="0" presId="urn:microsoft.com/office/officeart/2018/2/layout/IconVerticalSolidList"/>
    <dgm:cxn modelId="{9611A2E0-5794-40EC-AB0B-40CC335A361E}" type="presParOf" srcId="{129907BE-7443-4DBC-ACBA-11C27FF75252}" destId="{F354278F-F317-4704-A342-73C31D066A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3578139-E838-4049-8785-E9457E2F79F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9CB1EE7-AA04-486B-8D38-7E096AFA9B9B}">
      <dgm:prSet/>
      <dgm:spPr/>
      <dgm:t>
        <a:bodyPr/>
        <a:lstStyle/>
        <a:p>
          <a:r>
            <a:rPr lang="en-US"/>
            <a:t>Pods are the smallest unit of scaling</a:t>
          </a:r>
        </a:p>
      </dgm:t>
    </dgm:pt>
    <dgm:pt modelId="{F0773BA0-2687-4F24-8771-83A4C7D16D70}" type="parTrans" cxnId="{87F2C9A2-9D46-4850-904A-A8155E04D1FC}">
      <dgm:prSet/>
      <dgm:spPr/>
      <dgm:t>
        <a:bodyPr/>
        <a:lstStyle/>
        <a:p>
          <a:endParaRPr lang="en-US"/>
        </a:p>
      </dgm:t>
    </dgm:pt>
    <dgm:pt modelId="{EC70419A-550C-4BF7-9829-0061D421847D}" type="sibTrans" cxnId="{87F2C9A2-9D46-4850-904A-A8155E04D1FC}">
      <dgm:prSet/>
      <dgm:spPr/>
      <dgm:t>
        <a:bodyPr/>
        <a:lstStyle/>
        <a:p>
          <a:endParaRPr lang="en-US"/>
        </a:p>
      </dgm:t>
    </dgm:pt>
    <dgm:pt modelId="{4023EC2C-C79A-41C6-A5A8-B588DFA36294}">
      <dgm:prSet/>
      <dgm:spPr/>
      <dgm:t>
        <a:bodyPr/>
        <a:lstStyle/>
        <a:p>
          <a:r>
            <a:rPr lang="en-US"/>
            <a:t>If you want to scale the application, add more Pods</a:t>
          </a:r>
        </a:p>
      </dgm:t>
    </dgm:pt>
    <dgm:pt modelId="{F75FC78F-DCBA-45DA-B2AA-6F0D018965D8}" type="parTrans" cxnId="{CE626211-06BD-4ECE-9AA1-F207B14C65F9}">
      <dgm:prSet/>
      <dgm:spPr/>
      <dgm:t>
        <a:bodyPr/>
        <a:lstStyle/>
        <a:p>
          <a:endParaRPr lang="en-US"/>
        </a:p>
      </dgm:t>
    </dgm:pt>
    <dgm:pt modelId="{06E0C1AE-B404-427B-BF7D-AEEA0AEB81E8}" type="sibTrans" cxnId="{CE626211-06BD-4ECE-9AA1-F207B14C65F9}">
      <dgm:prSet/>
      <dgm:spPr/>
      <dgm:t>
        <a:bodyPr/>
        <a:lstStyle/>
        <a:p>
          <a:endParaRPr lang="en-US"/>
        </a:p>
      </dgm:t>
    </dgm:pt>
    <dgm:pt modelId="{8EC6DBAD-0891-4462-BFC3-9A38634567A1}">
      <dgm:prSet/>
      <dgm:spPr/>
      <dgm:t>
        <a:bodyPr/>
        <a:lstStyle/>
        <a:p>
          <a:r>
            <a:rPr lang="en-US"/>
            <a:t>You cannot scale an application by adding more containers to a Pod</a:t>
          </a:r>
        </a:p>
      </dgm:t>
    </dgm:pt>
    <dgm:pt modelId="{75499DC7-B810-4569-846D-974779A0C175}" type="parTrans" cxnId="{5F299455-28FB-42E8-9AE5-46B3FB6F1AE2}">
      <dgm:prSet/>
      <dgm:spPr/>
      <dgm:t>
        <a:bodyPr/>
        <a:lstStyle/>
        <a:p>
          <a:endParaRPr lang="en-US"/>
        </a:p>
      </dgm:t>
    </dgm:pt>
    <dgm:pt modelId="{2A28CAEA-36FC-4997-B8A7-35929C674A11}" type="sibTrans" cxnId="{5F299455-28FB-42E8-9AE5-46B3FB6F1AE2}">
      <dgm:prSet/>
      <dgm:spPr/>
      <dgm:t>
        <a:bodyPr/>
        <a:lstStyle/>
        <a:p>
          <a:endParaRPr lang="en-US"/>
        </a:p>
      </dgm:t>
    </dgm:pt>
    <dgm:pt modelId="{826A2358-E94C-4B36-A34B-8A831BA58105}">
      <dgm:prSet/>
      <dgm:spPr/>
      <dgm:t>
        <a:bodyPr/>
        <a:lstStyle/>
        <a:p>
          <a:r>
            <a:rPr lang="en-US"/>
            <a:t>Multi container Pods are to host containers that communicate with each other</a:t>
          </a:r>
        </a:p>
      </dgm:t>
    </dgm:pt>
    <dgm:pt modelId="{59A263B5-5876-490F-A82C-37E18E594367}" type="parTrans" cxnId="{540CEDBE-FDA3-44F0-AA09-4AA7ECB7549A}">
      <dgm:prSet/>
      <dgm:spPr/>
      <dgm:t>
        <a:bodyPr/>
        <a:lstStyle/>
        <a:p>
          <a:endParaRPr lang="en-US"/>
        </a:p>
      </dgm:t>
    </dgm:pt>
    <dgm:pt modelId="{719F10EE-372A-47BF-947D-B953FE7541E1}" type="sibTrans" cxnId="{540CEDBE-FDA3-44F0-AA09-4AA7ECB7549A}">
      <dgm:prSet/>
      <dgm:spPr/>
      <dgm:t>
        <a:bodyPr/>
        <a:lstStyle/>
        <a:p>
          <a:endParaRPr lang="en-US"/>
        </a:p>
      </dgm:t>
    </dgm:pt>
    <dgm:pt modelId="{46918A93-1CB5-4E8F-BE16-72E7CF75A24A}">
      <dgm:prSet/>
      <dgm:spPr/>
      <dgm:t>
        <a:bodyPr/>
        <a:lstStyle/>
        <a:p>
          <a:r>
            <a:rPr lang="en-US"/>
            <a:t>Multi container Pods are not for scaling</a:t>
          </a:r>
        </a:p>
      </dgm:t>
    </dgm:pt>
    <dgm:pt modelId="{6951985E-B135-4C2F-BD37-9964EBC65CFA}" type="parTrans" cxnId="{0BEAEC39-3684-444D-BBBD-B123CA666F73}">
      <dgm:prSet/>
      <dgm:spPr/>
      <dgm:t>
        <a:bodyPr/>
        <a:lstStyle/>
        <a:p>
          <a:endParaRPr lang="en-US"/>
        </a:p>
      </dgm:t>
    </dgm:pt>
    <dgm:pt modelId="{12D58CFC-EDDC-45B7-9981-E5BFB38BC12D}" type="sibTrans" cxnId="{0BEAEC39-3684-444D-BBBD-B123CA666F73}">
      <dgm:prSet/>
      <dgm:spPr/>
      <dgm:t>
        <a:bodyPr/>
        <a:lstStyle/>
        <a:p>
          <a:endParaRPr lang="en-US"/>
        </a:p>
      </dgm:t>
    </dgm:pt>
    <dgm:pt modelId="{0FC5C99D-6711-4B73-876C-BB07FE4EDBCC}">
      <dgm:prSet/>
      <dgm:spPr/>
      <dgm:t>
        <a:bodyPr/>
        <a:lstStyle/>
        <a:p>
          <a:r>
            <a:rPr lang="en-US"/>
            <a:t>A Pod can only exist on single node</a:t>
          </a:r>
        </a:p>
      </dgm:t>
    </dgm:pt>
    <dgm:pt modelId="{BB079540-AE19-4BEC-9676-3744A9AA1D9F}" type="parTrans" cxnId="{2653205D-B083-4F98-8A28-9B6821B70D3B}">
      <dgm:prSet/>
      <dgm:spPr/>
      <dgm:t>
        <a:bodyPr/>
        <a:lstStyle/>
        <a:p>
          <a:endParaRPr lang="en-US"/>
        </a:p>
      </dgm:t>
    </dgm:pt>
    <dgm:pt modelId="{40E6BE15-4C75-44D9-92BC-9F4AD88B03D2}" type="sibTrans" cxnId="{2653205D-B083-4F98-8A28-9B6821B70D3B}">
      <dgm:prSet/>
      <dgm:spPr/>
      <dgm:t>
        <a:bodyPr/>
        <a:lstStyle/>
        <a:p>
          <a:endParaRPr lang="en-US"/>
        </a:p>
      </dgm:t>
    </dgm:pt>
    <dgm:pt modelId="{136CC179-97A5-444B-A978-C4A33CB22355}">
      <dgm:prSet/>
      <dgm:spPr/>
      <dgm:t>
        <a:bodyPr/>
        <a:lstStyle/>
        <a:p>
          <a:r>
            <a:rPr lang="en-US"/>
            <a:t>Pod cannot spread over multiple nodes</a:t>
          </a:r>
        </a:p>
      </dgm:t>
    </dgm:pt>
    <dgm:pt modelId="{FD70A44C-FD4A-4E9C-A9C4-EA34834A6233}" type="parTrans" cxnId="{38142227-3FC2-47BA-BCFC-B7E082CBC38D}">
      <dgm:prSet/>
      <dgm:spPr/>
      <dgm:t>
        <a:bodyPr/>
        <a:lstStyle/>
        <a:p>
          <a:endParaRPr lang="en-US"/>
        </a:p>
      </dgm:t>
    </dgm:pt>
    <dgm:pt modelId="{05E2AB57-3E1C-472D-A983-DA5203B14AB1}" type="sibTrans" cxnId="{38142227-3FC2-47BA-BCFC-B7E082CBC38D}">
      <dgm:prSet/>
      <dgm:spPr/>
      <dgm:t>
        <a:bodyPr/>
        <a:lstStyle/>
        <a:p>
          <a:endParaRPr lang="en-US"/>
        </a:p>
      </dgm:t>
    </dgm:pt>
    <dgm:pt modelId="{7452AEBD-A09C-4614-9951-F007001FDCD8}" type="pres">
      <dgm:prSet presAssocID="{23578139-E838-4049-8785-E9457E2F79FF}" presName="linear" presStyleCnt="0">
        <dgm:presLayoutVars>
          <dgm:animLvl val="lvl"/>
          <dgm:resizeHandles val="exact"/>
        </dgm:presLayoutVars>
      </dgm:prSet>
      <dgm:spPr/>
    </dgm:pt>
    <dgm:pt modelId="{13690A09-17BC-41C9-842E-D25363B963A3}" type="pres">
      <dgm:prSet presAssocID="{A9CB1EE7-AA04-486B-8D38-7E096AFA9B9B}" presName="parentText" presStyleLbl="node1" presStyleIdx="0" presStyleCnt="3">
        <dgm:presLayoutVars>
          <dgm:chMax val="0"/>
          <dgm:bulletEnabled val="1"/>
        </dgm:presLayoutVars>
      </dgm:prSet>
      <dgm:spPr/>
    </dgm:pt>
    <dgm:pt modelId="{567ED262-C3C7-4754-8B07-FA6C29AC2D11}" type="pres">
      <dgm:prSet presAssocID="{EC70419A-550C-4BF7-9829-0061D421847D}" presName="spacer" presStyleCnt="0"/>
      <dgm:spPr/>
    </dgm:pt>
    <dgm:pt modelId="{2F649832-CBD3-403F-AD90-FFFC321D7B6F}" type="pres">
      <dgm:prSet presAssocID="{4023EC2C-C79A-41C6-A5A8-B588DFA36294}" presName="parentText" presStyleLbl="node1" presStyleIdx="1" presStyleCnt="3">
        <dgm:presLayoutVars>
          <dgm:chMax val="0"/>
          <dgm:bulletEnabled val="1"/>
        </dgm:presLayoutVars>
      </dgm:prSet>
      <dgm:spPr/>
    </dgm:pt>
    <dgm:pt modelId="{D5C9BC2C-2C79-44D6-9C14-FEDE2A6E8238}" type="pres">
      <dgm:prSet presAssocID="{4023EC2C-C79A-41C6-A5A8-B588DFA36294}" presName="childText" presStyleLbl="revTx" presStyleIdx="0" presStyleCnt="2">
        <dgm:presLayoutVars>
          <dgm:bulletEnabled val="1"/>
        </dgm:presLayoutVars>
      </dgm:prSet>
      <dgm:spPr/>
    </dgm:pt>
    <dgm:pt modelId="{6F680495-CD48-4CF1-BDCE-CAAC91EA8C7B}" type="pres">
      <dgm:prSet presAssocID="{0FC5C99D-6711-4B73-876C-BB07FE4EDBCC}" presName="parentText" presStyleLbl="node1" presStyleIdx="2" presStyleCnt="3">
        <dgm:presLayoutVars>
          <dgm:chMax val="0"/>
          <dgm:bulletEnabled val="1"/>
        </dgm:presLayoutVars>
      </dgm:prSet>
      <dgm:spPr/>
    </dgm:pt>
    <dgm:pt modelId="{2D388248-7DF1-445E-828E-2E03EF19FB3A}" type="pres">
      <dgm:prSet presAssocID="{0FC5C99D-6711-4B73-876C-BB07FE4EDBCC}" presName="childText" presStyleLbl="revTx" presStyleIdx="1" presStyleCnt="2">
        <dgm:presLayoutVars>
          <dgm:bulletEnabled val="1"/>
        </dgm:presLayoutVars>
      </dgm:prSet>
      <dgm:spPr/>
    </dgm:pt>
  </dgm:ptLst>
  <dgm:cxnLst>
    <dgm:cxn modelId="{84502007-B46C-4E65-AD51-A044C9C2BDA7}" type="presOf" srcId="{8EC6DBAD-0891-4462-BFC3-9A38634567A1}" destId="{D5C9BC2C-2C79-44D6-9C14-FEDE2A6E8238}" srcOrd="0" destOrd="0" presId="urn:microsoft.com/office/officeart/2005/8/layout/vList2"/>
    <dgm:cxn modelId="{0785BC0F-A169-4F78-9E15-22B2C3EB93FA}" type="presOf" srcId="{A9CB1EE7-AA04-486B-8D38-7E096AFA9B9B}" destId="{13690A09-17BC-41C9-842E-D25363B963A3}" srcOrd="0" destOrd="0" presId="urn:microsoft.com/office/officeart/2005/8/layout/vList2"/>
    <dgm:cxn modelId="{CE626211-06BD-4ECE-9AA1-F207B14C65F9}" srcId="{23578139-E838-4049-8785-E9457E2F79FF}" destId="{4023EC2C-C79A-41C6-A5A8-B588DFA36294}" srcOrd="1" destOrd="0" parTransId="{F75FC78F-DCBA-45DA-B2AA-6F0D018965D8}" sibTransId="{06E0C1AE-B404-427B-BF7D-AEEA0AEB81E8}"/>
    <dgm:cxn modelId="{38142227-3FC2-47BA-BCFC-B7E082CBC38D}" srcId="{0FC5C99D-6711-4B73-876C-BB07FE4EDBCC}" destId="{136CC179-97A5-444B-A978-C4A33CB22355}" srcOrd="0" destOrd="0" parTransId="{FD70A44C-FD4A-4E9C-A9C4-EA34834A6233}" sibTransId="{05E2AB57-3E1C-472D-A983-DA5203B14AB1}"/>
    <dgm:cxn modelId="{0BEAEC39-3684-444D-BBBD-B123CA666F73}" srcId="{4023EC2C-C79A-41C6-A5A8-B588DFA36294}" destId="{46918A93-1CB5-4E8F-BE16-72E7CF75A24A}" srcOrd="2" destOrd="0" parTransId="{6951985E-B135-4C2F-BD37-9964EBC65CFA}" sibTransId="{12D58CFC-EDDC-45B7-9981-E5BFB38BC12D}"/>
    <dgm:cxn modelId="{2653205D-B083-4F98-8A28-9B6821B70D3B}" srcId="{23578139-E838-4049-8785-E9457E2F79FF}" destId="{0FC5C99D-6711-4B73-876C-BB07FE4EDBCC}" srcOrd="2" destOrd="0" parTransId="{BB079540-AE19-4BEC-9676-3744A9AA1D9F}" sibTransId="{40E6BE15-4C75-44D9-92BC-9F4AD88B03D2}"/>
    <dgm:cxn modelId="{0CB52A45-DFEE-4F88-8157-91471472C209}" type="presOf" srcId="{46918A93-1CB5-4E8F-BE16-72E7CF75A24A}" destId="{D5C9BC2C-2C79-44D6-9C14-FEDE2A6E8238}" srcOrd="0" destOrd="2" presId="urn:microsoft.com/office/officeart/2005/8/layout/vList2"/>
    <dgm:cxn modelId="{05034E54-7F8B-4BFC-8549-C08F86DF14F3}" type="presOf" srcId="{826A2358-E94C-4B36-A34B-8A831BA58105}" destId="{D5C9BC2C-2C79-44D6-9C14-FEDE2A6E8238}" srcOrd="0" destOrd="1" presId="urn:microsoft.com/office/officeart/2005/8/layout/vList2"/>
    <dgm:cxn modelId="{50EF7354-3475-460A-ACDD-1B2370E84332}" type="presOf" srcId="{0FC5C99D-6711-4B73-876C-BB07FE4EDBCC}" destId="{6F680495-CD48-4CF1-BDCE-CAAC91EA8C7B}" srcOrd="0" destOrd="0" presId="urn:microsoft.com/office/officeart/2005/8/layout/vList2"/>
    <dgm:cxn modelId="{5F299455-28FB-42E8-9AE5-46B3FB6F1AE2}" srcId="{4023EC2C-C79A-41C6-A5A8-B588DFA36294}" destId="{8EC6DBAD-0891-4462-BFC3-9A38634567A1}" srcOrd="0" destOrd="0" parTransId="{75499DC7-B810-4569-846D-974779A0C175}" sibTransId="{2A28CAEA-36FC-4997-B8A7-35929C674A11}"/>
    <dgm:cxn modelId="{8FB84E82-02C5-49A5-BB5F-6AA1578C687C}" type="presOf" srcId="{136CC179-97A5-444B-A978-C4A33CB22355}" destId="{2D388248-7DF1-445E-828E-2E03EF19FB3A}" srcOrd="0" destOrd="0" presId="urn:microsoft.com/office/officeart/2005/8/layout/vList2"/>
    <dgm:cxn modelId="{87F2C9A2-9D46-4850-904A-A8155E04D1FC}" srcId="{23578139-E838-4049-8785-E9457E2F79FF}" destId="{A9CB1EE7-AA04-486B-8D38-7E096AFA9B9B}" srcOrd="0" destOrd="0" parTransId="{F0773BA0-2687-4F24-8771-83A4C7D16D70}" sibTransId="{EC70419A-550C-4BF7-9829-0061D421847D}"/>
    <dgm:cxn modelId="{E499DCAC-4490-4072-8FB3-2EAE5D8BF589}" type="presOf" srcId="{23578139-E838-4049-8785-E9457E2F79FF}" destId="{7452AEBD-A09C-4614-9951-F007001FDCD8}" srcOrd="0" destOrd="0" presId="urn:microsoft.com/office/officeart/2005/8/layout/vList2"/>
    <dgm:cxn modelId="{540CEDBE-FDA3-44F0-AA09-4AA7ECB7549A}" srcId="{4023EC2C-C79A-41C6-A5A8-B588DFA36294}" destId="{826A2358-E94C-4B36-A34B-8A831BA58105}" srcOrd="1" destOrd="0" parTransId="{59A263B5-5876-490F-A82C-37E18E594367}" sibTransId="{719F10EE-372A-47BF-947D-B953FE7541E1}"/>
    <dgm:cxn modelId="{4CE5FBE1-5979-4946-B8F7-4614AB5E283D}" type="presOf" srcId="{4023EC2C-C79A-41C6-A5A8-B588DFA36294}" destId="{2F649832-CBD3-403F-AD90-FFFC321D7B6F}" srcOrd="0" destOrd="0" presId="urn:microsoft.com/office/officeart/2005/8/layout/vList2"/>
    <dgm:cxn modelId="{62EE73EB-95DD-452F-9710-BA7E3E3B8D2C}" type="presParOf" srcId="{7452AEBD-A09C-4614-9951-F007001FDCD8}" destId="{13690A09-17BC-41C9-842E-D25363B963A3}" srcOrd="0" destOrd="0" presId="urn:microsoft.com/office/officeart/2005/8/layout/vList2"/>
    <dgm:cxn modelId="{24489A15-EFFD-40C4-AF7B-46D425A5B33E}" type="presParOf" srcId="{7452AEBD-A09C-4614-9951-F007001FDCD8}" destId="{567ED262-C3C7-4754-8B07-FA6C29AC2D11}" srcOrd="1" destOrd="0" presId="urn:microsoft.com/office/officeart/2005/8/layout/vList2"/>
    <dgm:cxn modelId="{4AF48DFD-1C9F-4CD0-8132-AD12FDEE12B4}" type="presParOf" srcId="{7452AEBD-A09C-4614-9951-F007001FDCD8}" destId="{2F649832-CBD3-403F-AD90-FFFC321D7B6F}" srcOrd="2" destOrd="0" presId="urn:microsoft.com/office/officeart/2005/8/layout/vList2"/>
    <dgm:cxn modelId="{AA51E15B-29FE-444C-9634-48EB42084E9D}" type="presParOf" srcId="{7452AEBD-A09C-4614-9951-F007001FDCD8}" destId="{D5C9BC2C-2C79-44D6-9C14-FEDE2A6E8238}" srcOrd="3" destOrd="0" presId="urn:microsoft.com/office/officeart/2005/8/layout/vList2"/>
    <dgm:cxn modelId="{AEC1BBCB-B8E6-4528-AA00-33CA9F24D6FD}" type="presParOf" srcId="{7452AEBD-A09C-4614-9951-F007001FDCD8}" destId="{6F680495-CD48-4CF1-BDCE-CAAC91EA8C7B}" srcOrd="4" destOrd="0" presId="urn:microsoft.com/office/officeart/2005/8/layout/vList2"/>
    <dgm:cxn modelId="{AA7C80A1-4A5E-4453-8099-1E678A3B55F4}" type="presParOf" srcId="{7452AEBD-A09C-4614-9951-F007001FDCD8}" destId="{2D388248-7DF1-445E-828E-2E03EF19FB3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6B246AB-8DFA-49E0-9CE3-C972472733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8D6BCC2-7BD2-463A-9EF1-86D386917593}">
      <dgm:prSet/>
      <dgm:spPr/>
      <dgm:t>
        <a:bodyPr/>
        <a:lstStyle/>
        <a:p>
          <a:r>
            <a:rPr lang="en-US"/>
            <a:t>Each Pod gets its own IP address, however in a Deployment, the set of Pods running in one moment in time could be different from the set of Pods running that application a moment later</a:t>
          </a:r>
        </a:p>
      </dgm:t>
    </dgm:pt>
    <dgm:pt modelId="{D6DA3A9B-CE06-4462-9F3D-BB1EDBDEE578}" type="parTrans" cxnId="{9A53308C-5732-4767-B97A-B259C31E0588}">
      <dgm:prSet/>
      <dgm:spPr/>
      <dgm:t>
        <a:bodyPr/>
        <a:lstStyle/>
        <a:p>
          <a:endParaRPr lang="en-US"/>
        </a:p>
      </dgm:t>
    </dgm:pt>
    <dgm:pt modelId="{F48E0BB6-DE30-4622-96C0-AC0F1E9A3F51}" type="sibTrans" cxnId="{9A53308C-5732-4767-B97A-B259C31E0588}">
      <dgm:prSet/>
      <dgm:spPr/>
      <dgm:t>
        <a:bodyPr/>
        <a:lstStyle/>
        <a:p>
          <a:endParaRPr lang="en-US"/>
        </a:p>
      </dgm:t>
    </dgm:pt>
    <dgm:pt modelId="{2AEEBBDC-E42B-43D8-A3CD-60982388208E}">
      <dgm:prSet/>
      <dgm:spPr/>
      <dgm:t>
        <a:bodyPr/>
        <a:lstStyle/>
        <a:p>
          <a:r>
            <a:rPr lang="en-US"/>
            <a:t>If some set of Pods (call them “backends”) provides functionality to other Pods (call them “frontends”) inside your cluster, how do the frontends find out and keep track of which IP address to connect to</a:t>
          </a:r>
        </a:p>
      </dgm:t>
    </dgm:pt>
    <dgm:pt modelId="{3B9E6081-3B15-4A64-A1DB-52430F46190A}" type="parTrans" cxnId="{4B60DA35-0EEE-4603-9551-C8D85F3D468C}">
      <dgm:prSet/>
      <dgm:spPr/>
      <dgm:t>
        <a:bodyPr/>
        <a:lstStyle/>
        <a:p>
          <a:endParaRPr lang="en-US"/>
        </a:p>
      </dgm:t>
    </dgm:pt>
    <dgm:pt modelId="{3A80704E-47B4-480E-B47B-B1E4A0C27223}" type="sibTrans" cxnId="{4B60DA35-0EEE-4603-9551-C8D85F3D468C}">
      <dgm:prSet/>
      <dgm:spPr/>
      <dgm:t>
        <a:bodyPr/>
        <a:lstStyle/>
        <a:p>
          <a:endParaRPr lang="en-US"/>
        </a:p>
      </dgm:t>
    </dgm:pt>
    <dgm:pt modelId="{81743DD3-0F9C-4764-9373-A4AF0F2022FA}" type="pres">
      <dgm:prSet presAssocID="{36B246AB-8DFA-49E0-9CE3-C9724727338D}" presName="root" presStyleCnt="0">
        <dgm:presLayoutVars>
          <dgm:dir/>
          <dgm:resizeHandles val="exact"/>
        </dgm:presLayoutVars>
      </dgm:prSet>
      <dgm:spPr/>
    </dgm:pt>
    <dgm:pt modelId="{AB8560DA-1E88-47CC-BD9C-C448ADDBEEB2}" type="pres">
      <dgm:prSet presAssocID="{78D6BCC2-7BD2-463A-9EF1-86D386917593}" presName="compNode" presStyleCnt="0"/>
      <dgm:spPr/>
    </dgm:pt>
    <dgm:pt modelId="{F280E9E8-F4D7-42D2-B836-55E56C46C22D}" type="pres">
      <dgm:prSet presAssocID="{78D6BCC2-7BD2-463A-9EF1-86D386917593}" presName="bgRect" presStyleLbl="bgShp" presStyleIdx="0" presStyleCnt="2"/>
      <dgm:spPr/>
    </dgm:pt>
    <dgm:pt modelId="{3569824A-FA0B-4BEB-A325-ED6ED3A4CAD0}" type="pres">
      <dgm:prSet presAssocID="{78D6BCC2-7BD2-463A-9EF1-86D3869175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D300467F-E6A5-4B35-BE41-10EBF821208E}" type="pres">
      <dgm:prSet presAssocID="{78D6BCC2-7BD2-463A-9EF1-86D386917593}" presName="spaceRect" presStyleCnt="0"/>
      <dgm:spPr/>
    </dgm:pt>
    <dgm:pt modelId="{F16B1D01-3C14-406F-A267-FEF49E1F3C8F}" type="pres">
      <dgm:prSet presAssocID="{78D6BCC2-7BD2-463A-9EF1-86D386917593}" presName="parTx" presStyleLbl="revTx" presStyleIdx="0" presStyleCnt="2">
        <dgm:presLayoutVars>
          <dgm:chMax val="0"/>
          <dgm:chPref val="0"/>
        </dgm:presLayoutVars>
      </dgm:prSet>
      <dgm:spPr/>
    </dgm:pt>
    <dgm:pt modelId="{8D39A290-8E5A-41FE-8D02-A6E972DE9136}" type="pres">
      <dgm:prSet presAssocID="{F48E0BB6-DE30-4622-96C0-AC0F1E9A3F51}" presName="sibTrans" presStyleCnt="0"/>
      <dgm:spPr/>
    </dgm:pt>
    <dgm:pt modelId="{401CDCAF-FA7C-4ED5-82AC-8FF642E33558}" type="pres">
      <dgm:prSet presAssocID="{2AEEBBDC-E42B-43D8-A3CD-60982388208E}" presName="compNode" presStyleCnt="0"/>
      <dgm:spPr/>
    </dgm:pt>
    <dgm:pt modelId="{CB07A829-E9ED-49FF-B8AC-FE342A3E439A}" type="pres">
      <dgm:prSet presAssocID="{2AEEBBDC-E42B-43D8-A3CD-60982388208E}" presName="bgRect" presStyleLbl="bgShp" presStyleIdx="1" presStyleCnt="2"/>
      <dgm:spPr/>
    </dgm:pt>
    <dgm:pt modelId="{36AE8EE4-F192-4A45-A465-B93AFE5C33C6}" type="pres">
      <dgm:prSet presAssocID="{2AEEBBDC-E42B-43D8-A3CD-6098238820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erpillar"/>
        </a:ext>
      </dgm:extLst>
    </dgm:pt>
    <dgm:pt modelId="{7D46ADEB-CCB5-4911-B34E-457050668D2A}" type="pres">
      <dgm:prSet presAssocID="{2AEEBBDC-E42B-43D8-A3CD-60982388208E}" presName="spaceRect" presStyleCnt="0"/>
      <dgm:spPr/>
    </dgm:pt>
    <dgm:pt modelId="{F91D91C7-E48D-49ED-A778-B7B71BA5ACA5}" type="pres">
      <dgm:prSet presAssocID="{2AEEBBDC-E42B-43D8-A3CD-60982388208E}" presName="parTx" presStyleLbl="revTx" presStyleIdx="1" presStyleCnt="2">
        <dgm:presLayoutVars>
          <dgm:chMax val="0"/>
          <dgm:chPref val="0"/>
        </dgm:presLayoutVars>
      </dgm:prSet>
      <dgm:spPr/>
    </dgm:pt>
  </dgm:ptLst>
  <dgm:cxnLst>
    <dgm:cxn modelId="{E1B12103-7A2F-4AC6-A67B-22299020F9E5}" type="presOf" srcId="{78D6BCC2-7BD2-463A-9EF1-86D386917593}" destId="{F16B1D01-3C14-406F-A267-FEF49E1F3C8F}" srcOrd="0" destOrd="0" presId="urn:microsoft.com/office/officeart/2018/2/layout/IconVerticalSolidList"/>
    <dgm:cxn modelId="{9EE59832-48F9-4992-A8D2-74734C0E160B}" type="presOf" srcId="{36B246AB-8DFA-49E0-9CE3-C9724727338D}" destId="{81743DD3-0F9C-4764-9373-A4AF0F2022FA}" srcOrd="0" destOrd="0" presId="urn:microsoft.com/office/officeart/2018/2/layout/IconVerticalSolidList"/>
    <dgm:cxn modelId="{4B60DA35-0EEE-4603-9551-C8D85F3D468C}" srcId="{36B246AB-8DFA-49E0-9CE3-C9724727338D}" destId="{2AEEBBDC-E42B-43D8-A3CD-60982388208E}" srcOrd="1" destOrd="0" parTransId="{3B9E6081-3B15-4A64-A1DB-52430F46190A}" sibTransId="{3A80704E-47B4-480E-B47B-B1E4A0C27223}"/>
    <dgm:cxn modelId="{953A9986-B901-4A53-8839-5568A1B88B9F}" type="presOf" srcId="{2AEEBBDC-E42B-43D8-A3CD-60982388208E}" destId="{F91D91C7-E48D-49ED-A778-B7B71BA5ACA5}" srcOrd="0" destOrd="0" presId="urn:microsoft.com/office/officeart/2018/2/layout/IconVerticalSolidList"/>
    <dgm:cxn modelId="{9A53308C-5732-4767-B97A-B259C31E0588}" srcId="{36B246AB-8DFA-49E0-9CE3-C9724727338D}" destId="{78D6BCC2-7BD2-463A-9EF1-86D386917593}" srcOrd="0" destOrd="0" parTransId="{D6DA3A9B-CE06-4462-9F3D-BB1EDBDEE578}" sibTransId="{F48E0BB6-DE30-4622-96C0-AC0F1E9A3F51}"/>
    <dgm:cxn modelId="{18238129-37D5-46FD-AC96-FC147E08B4EE}" type="presParOf" srcId="{81743DD3-0F9C-4764-9373-A4AF0F2022FA}" destId="{AB8560DA-1E88-47CC-BD9C-C448ADDBEEB2}" srcOrd="0" destOrd="0" presId="urn:microsoft.com/office/officeart/2018/2/layout/IconVerticalSolidList"/>
    <dgm:cxn modelId="{4D81DFDB-0758-4E13-8B3A-6363BCFEB15A}" type="presParOf" srcId="{AB8560DA-1E88-47CC-BD9C-C448ADDBEEB2}" destId="{F280E9E8-F4D7-42D2-B836-55E56C46C22D}" srcOrd="0" destOrd="0" presId="urn:microsoft.com/office/officeart/2018/2/layout/IconVerticalSolidList"/>
    <dgm:cxn modelId="{2F3E3179-9931-40F3-9DE3-F73745D069F9}" type="presParOf" srcId="{AB8560DA-1E88-47CC-BD9C-C448ADDBEEB2}" destId="{3569824A-FA0B-4BEB-A325-ED6ED3A4CAD0}" srcOrd="1" destOrd="0" presId="urn:microsoft.com/office/officeart/2018/2/layout/IconVerticalSolidList"/>
    <dgm:cxn modelId="{D276F099-D00E-4713-BC98-23DF70C39F26}" type="presParOf" srcId="{AB8560DA-1E88-47CC-BD9C-C448ADDBEEB2}" destId="{D300467F-E6A5-4B35-BE41-10EBF821208E}" srcOrd="2" destOrd="0" presId="urn:microsoft.com/office/officeart/2018/2/layout/IconVerticalSolidList"/>
    <dgm:cxn modelId="{DB3FA6CD-1C60-4819-BA66-34487813A08C}" type="presParOf" srcId="{AB8560DA-1E88-47CC-BD9C-C448ADDBEEB2}" destId="{F16B1D01-3C14-406F-A267-FEF49E1F3C8F}" srcOrd="3" destOrd="0" presId="urn:microsoft.com/office/officeart/2018/2/layout/IconVerticalSolidList"/>
    <dgm:cxn modelId="{903E617D-C104-4DF8-80E0-14467BBE25DF}" type="presParOf" srcId="{81743DD3-0F9C-4764-9373-A4AF0F2022FA}" destId="{8D39A290-8E5A-41FE-8D02-A6E972DE9136}" srcOrd="1" destOrd="0" presId="urn:microsoft.com/office/officeart/2018/2/layout/IconVerticalSolidList"/>
    <dgm:cxn modelId="{A74960FD-E4B6-42FB-9E45-A2A929F1831E}" type="presParOf" srcId="{81743DD3-0F9C-4764-9373-A4AF0F2022FA}" destId="{401CDCAF-FA7C-4ED5-82AC-8FF642E33558}" srcOrd="2" destOrd="0" presId="urn:microsoft.com/office/officeart/2018/2/layout/IconVerticalSolidList"/>
    <dgm:cxn modelId="{A23E6265-6769-49F3-9014-B8081AB8685F}" type="presParOf" srcId="{401CDCAF-FA7C-4ED5-82AC-8FF642E33558}" destId="{CB07A829-E9ED-49FF-B8AC-FE342A3E439A}" srcOrd="0" destOrd="0" presId="urn:microsoft.com/office/officeart/2018/2/layout/IconVerticalSolidList"/>
    <dgm:cxn modelId="{506CDE15-8519-40CF-9723-E339A0801D4B}" type="presParOf" srcId="{401CDCAF-FA7C-4ED5-82AC-8FF642E33558}" destId="{36AE8EE4-F192-4A45-A465-B93AFE5C33C6}" srcOrd="1" destOrd="0" presId="urn:microsoft.com/office/officeart/2018/2/layout/IconVerticalSolidList"/>
    <dgm:cxn modelId="{35C4F1BE-D715-4F37-9591-84EAB5281DE1}" type="presParOf" srcId="{401CDCAF-FA7C-4ED5-82AC-8FF642E33558}" destId="{7D46ADEB-CCB5-4911-B34E-457050668D2A}" srcOrd="2" destOrd="0" presId="urn:microsoft.com/office/officeart/2018/2/layout/IconVerticalSolidList"/>
    <dgm:cxn modelId="{1D532567-4610-447B-BDA0-EDCF70545702}" type="presParOf" srcId="{401CDCAF-FA7C-4ED5-82AC-8FF642E33558}" destId="{F91D91C7-E48D-49ED-A778-B7B71BA5AC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BAA2189-13AB-4FBE-BD0A-A7A96E5487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6F2B2E3-E076-4158-B681-8ED5817BB2EA}">
      <dgm:prSet/>
      <dgm:spPr/>
      <dgm:t>
        <a:bodyPr/>
        <a:lstStyle/>
        <a:p>
          <a:r>
            <a:rPr lang="en-US"/>
            <a:t>A Service in Kubernetes is an abstraction which defines a logical set of Pods and a policy by which to access them </a:t>
          </a:r>
        </a:p>
      </dgm:t>
    </dgm:pt>
    <dgm:pt modelId="{ACC9670B-D1CB-4422-AAAE-2B2FE2D75258}" type="parTrans" cxnId="{26C8552F-DEFE-4E7B-8636-55677ECFE28B}">
      <dgm:prSet/>
      <dgm:spPr/>
      <dgm:t>
        <a:bodyPr/>
        <a:lstStyle/>
        <a:p>
          <a:endParaRPr lang="en-US"/>
        </a:p>
      </dgm:t>
    </dgm:pt>
    <dgm:pt modelId="{DC4FE78F-B82C-434E-9B98-322BBDA8CDCA}" type="sibTrans" cxnId="{26C8552F-DEFE-4E7B-8636-55677ECFE28B}">
      <dgm:prSet/>
      <dgm:spPr/>
      <dgm:t>
        <a:bodyPr/>
        <a:lstStyle/>
        <a:p>
          <a:endParaRPr lang="en-US"/>
        </a:p>
      </dgm:t>
    </dgm:pt>
    <dgm:pt modelId="{8A0E3456-88B7-4FFE-A057-DCBF94EB6A11}">
      <dgm:prSet/>
      <dgm:spPr/>
      <dgm:t>
        <a:bodyPr/>
        <a:lstStyle/>
        <a:p>
          <a:r>
            <a:rPr lang="en-US"/>
            <a:t>Services enable a loose coupling between dependent Pods</a:t>
          </a:r>
        </a:p>
      </dgm:t>
    </dgm:pt>
    <dgm:pt modelId="{AE9A1FA5-8C50-4792-8F65-AB24BB9C536C}" type="parTrans" cxnId="{ADA420B5-60C0-43BA-8204-FE5F00489A1F}">
      <dgm:prSet/>
      <dgm:spPr/>
      <dgm:t>
        <a:bodyPr/>
        <a:lstStyle/>
        <a:p>
          <a:endParaRPr lang="en-US"/>
        </a:p>
      </dgm:t>
    </dgm:pt>
    <dgm:pt modelId="{2B4DB267-E870-44D9-ADBF-E12A6F1060BA}" type="sibTrans" cxnId="{ADA420B5-60C0-43BA-8204-FE5F00489A1F}">
      <dgm:prSet/>
      <dgm:spPr/>
      <dgm:t>
        <a:bodyPr/>
        <a:lstStyle/>
        <a:p>
          <a:endParaRPr lang="en-US"/>
        </a:p>
      </dgm:t>
    </dgm:pt>
    <dgm:pt modelId="{BEEB5197-8D61-41A4-8AEF-E24D7B6ECE88}">
      <dgm:prSet/>
      <dgm:spPr/>
      <dgm:t>
        <a:bodyPr/>
        <a:lstStyle/>
        <a:p>
          <a:r>
            <a:rPr lang="en-US"/>
            <a:t>Although each Pod has a unique IP address, those IPs are not exposed outside the cluster without a Service</a:t>
          </a:r>
        </a:p>
      </dgm:t>
    </dgm:pt>
    <dgm:pt modelId="{BB0B5962-C2A0-4D5D-9BB4-8E1C71FD9700}" type="parTrans" cxnId="{3E7C8E77-0803-441C-A4CF-BFA9955BAFD9}">
      <dgm:prSet/>
      <dgm:spPr/>
      <dgm:t>
        <a:bodyPr/>
        <a:lstStyle/>
        <a:p>
          <a:endParaRPr lang="en-US"/>
        </a:p>
      </dgm:t>
    </dgm:pt>
    <dgm:pt modelId="{E52EE181-4094-49A3-95CE-3C25D322C07D}" type="sibTrans" cxnId="{3E7C8E77-0803-441C-A4CF-BFA9955BAFD9}">
      <dgm:prSet/>
      <dgm:spPr/>
      <dgm:t>
        <a:bodyPr/>
        <a:lstStyle/>
        <a:p>
          <a:endParaRPr lang="en-US"/>
        </a:p>
      </dgm:t>
    </dgm:pt>
    <dgm:pt modelId="{A1BDB3C7-826E-439D-940C-5D2FE4D703DC}">
      <dgm:prSet/>
      <dgm:spPr/>
      <dgm:t>
        <a:bodyPr/>
        <a:lstStyle/>
        <a:p>
          <a:r>
            <a:rPr lang="en-US"/>
            <a:t>Services allow your applications to receive traffic</a:t>
          </a:r>
        </a:p>
      </dgm:t>
    </dgm:pt>
    <dgm:pt modelId="{646B3AC0-4C84-4073-96D5-96E170E8353A}" type="parTrans" cxnId="{D9A96713-58B3-4DBE-BAD1-0712E31A7815}">
      <dgm:prSet/>
      <dgm:spPr/>
      <dgm:t>
        <a:bodyPr/>
        <a:lstStyle/>
        <a:p>
          <a:endParaRPr lang="en-US"/>
        </a:p>
      </dgm:t>
    </dgm:pt>
    <dgm:pt modelId="{94914E9D-B815-4563-9057-45B29E545F1D}" type="sibTrans" cxnId="{D9A96713-58B3-4DBE-BAD1-0712E31A7815}">
      <dgm:prSet/>
      <dgm:spPr/>
      <dgm:t>
        <a:bodyPr/>
        <a:lstStyle/>
        <a:p>
          <a:endParaRPr lang="en-US"/>
        </a:p>
      </dgm:t>
    </dgm:pt>
    <dgm:pt modelId="{AA189A5D-037A-40F1-94A8-D9F56F2D5A5C}" type="pres">
      <dgm:prSet presAssocID="{CBAA2189-13AB-4FBE-BD0A-A7A96E5487F4}" presName="root" presStyleCnt="0">
        <dgm:presLayoutVars>
          <dgm:dir/>
          <dgm:resizeHandles val="exact"/>
        </dgm:presLayoutVars>
      </dgm:prSet>
      <dgm:spPr/>
    </dgm:pt>
    <dgm:pt modelId="{D4AD3A82-1006-49A4-8D7A-E2C5539732CB}" type="pres">
      <dgm:prSet presAssocID="{E6F2B2E3-E076-4158-B681-8ED5817BB2EA}" presName="compNode" presStyleCnt="0"/>
      <dgm:spPr/>
    </dgm:pt>
    <dgm:pt modelId="{EC26CB61-C933-474B-AB4B-F01F20CA00E5}" type="pres">
      <dgm:prSet presAssocID="{E6F2B2E3-E076-4158-B681-8ED5817BB2EA}" presName="bgRect" presStyleLbl="bgShp" presStyleIdx="0" presStyleCnt="4"/>
      <dgm:spPr/>
    </dgm:pt>
    <dgm:pt modelId="{475F9DC5-3156-40D9-B4F3-F3A2734243E1}" type="pres">
      <dgm:prSet presAssocID="{E6F2B2E3-E076-4158-B681-8ED5817BB2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4A9F560-906D-4552-85B4-1C32E215CEC0}" type="pres">
      <dgm:prSet presAssocID="{E6F2B2E3-E076-4158-B681-8ED5817BB2EA}" presName="spaceRect" presStyleCnt="0"/>
      <dgm:spPr/>
    </dgm:pt>
    <dgm:pt modelId="{4EE72A80-11D7-405F-B89C-E2B582E1742E}" type="pres">
      <dgm:prSet presAssocID="{E6F2B2E3-E076-4158-B681-8ED5817BB2EA}" presName="parTx" presStyleLbl="revTx" presStyleIdx="0" presStyleCnt="4">
        <dgm:presLayoutVars>
          <dgm:chMax val="0"/>
          <dgm:chPref val="0"/>
        </dgm:presLayoutVars>
      </dgm:prSet>
      <dgm:spPr/>
    </dgm:pt>
    <dgm:pt modelId="{F8193725-97AD-4E43-BCAF-E4A471105811}" type="pres">
      <dgm:prSet presAssocID="{DC4FE78F-B82C-434E-9B98-322BBDA8CDCA}" presName="sibTrans" presStyleCnt="0"/>
      <dgm:spPr/>
    </dgm:pt>
    <dgm:pt modelId="{6896AD66-A1FD-4AC8-8E52-BD74F4BC5AB0}" type="pres">
      <dgm:prSet presAssocID="{8A0E3456-88B7-4FFE-A057-DCBF94EB6A11}" presName="compNode" presStyleCnt="0"/>
      <dgm:spPr/>
    </dgm:pt>
    <dgm:pt modelId="{29BA30C6-FA23-42B9-8C4F-C3EC94A60BC0}" type="pres">
      <dgm:prSet presAssocID="{8A0E3456-88B7-4FFE-A057-DCBF94EB6A11}" presName="bgRect" presStyleLbl="bgShp" presStyleIdx="1" presStyleCnt="4"/>
      <dgm:spPr/>
    </dgm:pt>
    <dgm:pt modelId="{8EED020D-871F-4CF9-A917-BB4C13D45565}" type="pres">
      <dgm:prSet presAssocID="{8A0E3456-88B7-4FFE-A057-DCBF94EB6A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BC09BE7D-8A48-4B6C-958D-20FD0192A304}" type="pres">
      <dgm:prSet presAssocID="{8A0E3456-88B7-4FFE-A057-DCBF94EB6A11}" presName="spaceRect" presStyleCnt="0"/>
      <dgm:spPr/>
    </dgm:pt>
    <dgm:pt modelId="{A8F55398-6E2A-4953-810C-FDA10D3DD555}" type="pres">
      <dgm:prSet presAssocID="{8A0E3456-88B7-4FFE-A057-DCBF94EB6A11}" presName="parTx" presStyleLbl="revTx" presStyleIdx="1" presStyleCnt="4">
        <dgm:presLayoutVars>
          <dgm:chMax val="0"/>
          <dgm:chPref val="0"/>
        </dgm:presLayoutVars>
      </dgm:prSet>
      <dgm:spPr/>
    </dgm:pt>
    <dgm:pt modelId="{59A3EFD7-B89E-4F95-80B1-CF1BA082146C}" type="pres">
      <dgm:prSet presAssocID="{2B4DB267-E870-44D9-ADBF-E12A6F1060BA}" presName="sibTrans" presStyleCnt="0"/>
      <dgm:spPr/>
    </dgm:pt>
    <dgm:pt modelId="{CE908DB0-B733-44F6-A5BF-8A7F06DCC899}" type="pres">
      <dgm:prSet presAssocID="{BEEB5197-8D61-41A4-8AEF-E24D7B6ECE88}" presName="compNode" presStyleCnt="0"/>
      <dgm:spPr/>
    </dgm:pt>
    <dgm:pt modelId="{02AE33C0-9F11-4118-95C8-2195042F8B96}" type="pres">
      <dgm:prSet presAssocID="{BEEB5197-8D61-41A4-8AEF-E24D7B6ECE88}" presName="bgRect" presStyleLbl="bgShp" presStyleIdx="2" presStyleCnt="4"/>
      <dgm:spPr/>
    </dgm:pt>
    <dgm:pt modelId="{7B16C59A-6D61-4A5E-B74D-D867308E2016}" type="pres">
      <dgm:prSet presAssocID="{BEEB5197-8D61-41A4-8AEF-E24D7B6ECE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7E5628A-1BBC-4BDE-BD43-2B8065952697}" type="pres">
      <dgm:prSet presAssocID="{BEEB5197-8D61-41A4-8AEF-E24D7B6ECE88}" presName="spaceRect" presStyleCnt="0"/>
      <dgm:spPr/>
    </dgm:pt>
    <dgm:pt modelId="{2A614D99-2F61-4465-BF05-D1E01CEBB08E}" type="pres">
      <dgm:prSet presAssocID="{BEEB5197-8D61-41A4-8AEF-E24D7B6ECE88}" presName="parTx" presStyleLbl="revTx" presStyleIdx="2" presStyleCnt="4">
        <dgm:presLayoutVars>
          <dgm:chMax val="0"/>
          <dgm:chPref val="0"/>
        </dgm:presLayoutVars>
      </dgm:prSet>
      <dgm:spPr/>
    </dgm:pt>
    <dgm:pt modelId="{1A5FD0AB-E92C-4B1C-95EC-94573BF21DF8}" type="pres">
      <dgm:prSet presAssocID="{E52EE181-4094-49A3-95CE-3C25D322C07D}" presName="sibTrans" presStyleCnt="0"/>
      <dgm:spPr/>
    </dgm:pt>
    <dgm:pt modelId="{96761655-BD7E-4615-8C20-AA4F390540A1}" type="pres">
      <dgm:prSet presAssocID="{A1BDB3C7-826E-439D-940C-5D2FE4D703DC}" presName="compNode" presStyleCnt="0"/>
      <dgm:spPr/>
    </dgm:pt>
    <dgm:pt modelId="{65FEB9B7-9A3B-43BA-A599-56A4356571A4}" type="pres">
      <dgm:prSet presAssocID="{A1BDB3C7-826E-439D-940C-5D2FE4D703DC}" presName="bgRect" presStyleLbl="bgShp" presStyleIdx="3" presStyleCnt="4"/>
      <dgm:spPr/>
    </dgm:pt>
    <dgm:pt modelId="{2A588F56-F7ED-4625-ADEE-7D2861969942}" type="pres">
      <dgm:prSet presAssocID="{A1BDB3C7-826E-439D-940C-5D2FE4D703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9CF8ED72-1998-4FE7-86CD-1AF550C3A301}" type="pres">
      <dgm:prSet presAssocID="{A1BDB3C7-826E-439D-940C-5D2FE4D703DC}" presName="spaceRect" presStyleCnt="0"/>
      <dgm:spPr/>
    </dgm:pt>
    <dgm:pt modelId="{68DBB7A6-9545-4523-81AF-5862CE3A2DD1}" type="pres">
      <dgm:prSet presAssocID="{A1BDB3C7-826E-439D-940C-5D2FE4D703DC}" presName="parTx" presStyleLbl="revTx" presStyleIdx="3" presStyleCnt="4">
        <dgm:presLayoutVars>
          <dgm:chMax val="0"/>
          <dgm:chPref val="0"/>
        </dgm:presLayoutVars>
      </dgm:prSet>
      <dgm:spPr/>
    </dgm:pt>
  </dgm:ptLst>
  <dgm:cxnLst>
    <dgm:cxn modelId="{D9A96713-58B3-4DBE-BAD1-0712E31A7815}" srcId="{CBAA2189-13AB-4FBE-BD0A-A7A96E5487F4}" destId="{A1BDB3C7-826E-439D-940C-5D2FE4D703DC}" srcOrd="3" destOrd="0" parTransId="{646B3AC0-4C84-4073-96D5-96E170E8353A}" sibTransId="{94914E9D-B815-4563-9057-45B29E545F1D}"/>
    <dgm:cxn modelId="{26C8552F-DEFE-4E7B-8636-55677ECFE28B}" srcId="{CBAA2189-13AB-4FBE-BD0A-A7A96E5487F4}" destId="{E6F2B2E3-E076-4158-B681-8ED5817BB2EA}" srcOrd="0" destOrd="0" parTransId="{ACC9670B-D1CB-4422-AAAE-2B2FE2D75258}" sibTransId="{DC4FE78F-B82C-434E-9B98-322BBDA8CDCA}"/>
    <dgm:cxn modelId="{5E350948-FC4D-4F60-B45B-DD5444EFB4C3}" type="presOf" srcId="{E6F2B2E3-E076-4158-B681-8ED5817BB2EA}" destId="{4EE72A80-11D7-405F-B89C-E2B582E1742E}" srcOrd="0" destOrd="0" presId="urn:microsoft.com/office/officeart/2018/2/layout/IconVerticalSolidList"/>
    <dgm:cxn modelId="{BDB0AB6F-9279-4880-95D7-64552D6471E9}" type="presOf" srcId="{CBAA2189-13AB-4FBE-BD0A-A7A96E5487F4}" destId="{AA189A5D-037A-40F1-94A8-D9F56F2D5A5C}" srcOrd="0" destOrd="0" presId="urn:microsoft.com/office/officeart/2018/2/layout/IconVerticalSolidList"/>
    <dgm:cxn modelId="{1E488374-EEDB-4692-8101-08C554D10BDF}" type="presOf" srcId="{A1BDB3C7-826E-439D-940C-5D2FE4D703DC}" destId="{68DBB7A6-9545-4523-81AF-5862CE3A2DD1}" srcOrd="0" destOrd="0" presId="urn:microsoft.com/office/officeart/2018/2/layout/IconVerticalSolidList"/>
    <dgm:cxn modelId="{3E7C8E77-0803-441C-A4CF-BFA9955BAFD9}" srcId="{CBAA2189-13AB-4FBE-BD0A-A7A96E5487F4}" destId="{BEEB5197-8D61-41A4-8AEF-E24D7B6ECE88}" srcOrd="2" destOrd="0" parTransId="{BB0B5962-C2A0-4D5D-9BB4-8E1C71FD9700}" sibTransId="{E52EE181-4094-49A3-95CE-3C25D322C07D}"/>
    <dgm:cxn modelId="{ADA420B5-60C0-43BA-8204-FE5F00489A1F}" srcId="{CBAA2189-13AB-4FBE-BD0A-A7A96E5487F4}" destId="{8A0E3456-88B7-4FFE-A057-DCBF94EB6A11}" srcOrd="1" destOrd="0" parTransId="{AE9A1FA5-8C50-4792-8F65-AB24BB9C536C}" sibTransId="{2B4DB267-E870-44D9-ADBF-E12A6F1060BA}"/>
    <dgm:cxn modelId="{5C8731CB-332C-45CA-A588-BFC797012052}" type="presOf" srcId="{BEEB5197-8D61-41A4-8AEF-E24D7B6ECE88}" destId="{2A614D99-2F61-4465-BF05-D1E01CEBB08E}" srcOrd="0" destOrd="0" presId="urn:microsoft.com/office/officeart/2018/2/layout/IconVerticalSolidList"/>
    <dgm:cxn modelId="{6F8691FC-C4B2-47DB-8DF7-94019040B0F6}" type="presOf" srcId="{8A0E3456-88B7-4FFE-A057-DCBF94EB6A11}" destId="{A8F55398-6E2A-4953-810C-FDA10D3DD555}" srcOrd="0" destOrd="0" presId="urn:microsoft.com/office/officeart/2018/2/layout/IconVerticalSolidList"/>
    <dgm:cxn modelId="{141681AD-8C74-4318-A3C8-D23CB304C7D8}" type="presParOf" srcId="{AA189A5D-037A-40F1-94A8-D9F56F2D5A5C}" destId="{D4AD3A82-1006-49A4-8D7A-E2C5539732CB}" srcOrd="0" destOrd="0" presId="urn:microsoft.com/office/officeart/2018/2/layout/IconVerticalSolidList"/>
    <dgm:cxn modelId="{B57A50C8-38BC-47F7-906F-71FA07185960}" type="presParOf" srcId="{D4AD3A82-1006-49A4-8D7A-E2C5539732CB}" destId="{EC26CB61-C933-474B-AB4B-F01F20CA00E5}" srcOrd="0" destOrd="0" presId="urn:microsoft.com/office/officeart/2018/2/layout/IconVerticalSolidList"/>
    <dgm:cxn modelId="{CB1F6BE6-BA3E-4E3F-865D-53C33D9DBB89}" type="presParOf" srcId="{D4AD3A82-1006-49A4-8D7A-E2C5539732CB}" destId="{475F9DC5-3156-40D9-B4F3-F3A2734243E1}" srcOrd="1" destOrd="0" presId="urn:microsoft.com/office/officeart/2018/2/layout/IconVerticalSolidList"/>
    <dgm:cxn modelId="{6A423220-5560-4F5B-B9BC-9916162B04C2}" type="presParOf" srcId="{D4AD3A82-1006-49A4-8D7A-E2C5539732CB}" destId="{14A9F560-906D-4552-85B4-1C32E215CEC0}" srcOrd="2" destOrd="0" presId="urn:microsoft.com/office/officeart/2018/2/layout/IconVerticalSolidList"/>
    <dgm:cxn modelId="{B8FCD978-9CB9-4522-A7B7-B05F40ECBA70}" type="presParOf" srcId="{D4AD3A82-1006-49A4-8D7A-E2C5539732CB}" destId="{4EE72A80-11D7-405F-B89C-E2B582E1742E}" srcOrd="3" destOrd="0" presId="urn:microsoft.com/office/officeart/2018/2/layout/IconVerticalSolidList"/>
    <dgm:cxn modelId="{7A6D5E0C-14EF-4E0B-9B75-D103F447B6EE}" type="presParOf" srcId="{AA189A5D-037A-40F1-94A8-D9F56F2D5A5C}" destId="{F8193725-97AD-4E43-BCAF-E4A471105811}" srcOrd="1" destOrd="0" presId="urn:microsoft.com/office/officeart/2018/2/layout/IconVerticalSolidList"/>
    <dgm:cxn modelId="{199FA8D8-9531-47F4-AC4E-537BF1DA1059}" type="presParOf" srcId="{AA189A5D-037A-40F1-94A8-D9F56F2D5A5C}" destId="{6896AD66-A1FD-4AC8-8E52-BD74F4BC5AB0}" srcOrd="2" destOrd="0" presId="urn:microsoft.com/office/officeart/2018/2/layout/IconVerticalSolidList"/>
    <dgm:cxn modelId="{F319E43C-1928-4B11-AAB1-4C15A9C4B77F}" type="presParOf" srcId="{6896AD66-A1FD-4AC8-8E52-BD74F4BC5AB0}" destId="{29BA30C6-FA23-42B9-8C4F-C3EC94A60BC0}" srcOrd="0" destOrd="0" presId="urn:microsoft.com/office/officeart/2018/2/layout/IconVerticalSolidList"/>
    <dgm:cxn modelId="{B6407844-2617-481A-9AC6-287321BF92C7}" type="presParOf" srcId="{6896AD66-A1FD-4AC8-8E52-BD74F4BC5AB0}" destId="{8EED020D-871F-4CF9-A917-BB4C13D45565}" srcOrd="1" destOrd="0" presId="urn:microsoft.com/office/officeart/2018/2/layout/IconVerticalSolidList"/>
    <dgm:cxn modelId="{80F83788-7DBF-4AD3-81E1-4FC6A85181BD}" type="presParOf" srcId="{6896AD66-A1FD-4AC8-8E52-BD74F4BC5AB0}" destId="{BC09BE7D-8A48-4B6C-958D-20FD0192A304}" srcOrd="2" destOrd="0" presId="urn:microsoft.com/office/officeart/2018/2/layout/IconVerticalSolidList"/>
    <dgm:cxn modelId="{DE775FDC-A309-45AA-B4DE-68D3D2CFE4E5}" type="presParOf" srcId="{6896AD66-A1FD-4AC8-8E52-BD74F4BC5AB0}" destId="{A8F55398-6E2A-4953-810C-FDA10D3DD555}" srcOrd="3" destOrd="0" presId="urn:microsoft.com/office/officeart/2018/2/layout/IconVerticalSolidList"/>
    <dgm:cxn modelId="{B27DA04E-8B4A-42CE-A675-099355C0F090}" type="presParOf" srcId="{AA189A5D-037A-40F1-94A8-D9F56F2D5A5C}" destId="{59A3EFD7-B89E-4F95-80B1-CF1BA082146C}" srcOrd="3" destOrd="0" presId="urn:microsoft.com/office/officeart/2018/2/layout/IconVerticalSolidList"/>
    <dgm:cxn modelId="{460B3D22-30E1-4D9F-AC68-0D26650A24A1}" type="presParOf" srcId="{AA189A5D-037A-40F1-94A8-D9F56F2D5A5C}" destId="{CE908DB0-B733-44F6-A5BF-8A7F06DCC899}" srcOrd="4" destOrd="0" presId="urn:microsoft.com/office/officeart/2018/2/layout/IconVerticalSolidList"/>
    <dgm:cxn modelId="{36B52147-0AC9-402D-9902-6CC2884A8CC5}" type="presParOf" srcId="{CE908DB0-B733-44F6-A5BF-8A7F06DCC899}" destId="{02AE33C0-9F11-4118-95C8-2195042F8B96}" srcOrd="0" destOrd="0" presId="urn:microsoft.com/office/officeart/2018/2/layout/IconVerticalSolidList"/>
    <dgm:cxn modelId="{1FA11C83-150F-4CB0-8FA5-AE47B5DB219C}" type="presParOf" srcId="{CE908DB0-B733-44F6-A5BF-8A7F06DCC899}" destId="{7B16C59A-6D61-4A5E-B74D-D867308E2016}" srcOrd="1" destOrd="0" presId="urn:microsoft.com/office/officeart/2018/2/layout/IconVerticalSolidList"/>
    <dgm:cxn modelId="{AD13DDE1-8855-48FD-874C-095E91C3B1B6}" type="presParOf" srcId="{CE908DB0-B733-44F6-A5BF-8A7F06DCC899}" destId="{F7E5628A-1BBC-4BDE-BD43-2B8065952697}" srcOrd="2" destOrd="0" presId="urn:microsoft.com/office/officeart/2018/2/layout/IconVerticalSolidList"/>
    <dgm:cxn modelId="{4EBBCA05-955A-46FF-B05B-42D60D5ED60D}" type="presParOf" srcId="{CE908DB0-B733-44F6-A5BF-8A7F06DCC899}" destId="{2A614D99-2F61-4465-BF05-D1E01CEBB08E}" srcOrd="3" destOrd="0" presId="urn:microsoft.com/office/officeart/2018/2/layout/IconVerticalSolidList"/>
    <dgm:cxn modelId="{EBF476F4-379A-41C5-B1A7-96733F88C209}" type="presParOf" srcId="{AA189A5D-037A-40F1-94A8-D9F56F2D5A5C}" destId="{1A5FD0AB-E92C-4B1C-95EC-94573BF21DF8}" srcOrd="5" destOrd="0" presId="urn:microsoft.com/office/officeart/2018/2/layout/IconVerticalSolidList"/>
    <dgm:cxn modelId="{6CFCC87D-6551-4DD1-B07E-D0FC243DBBD9}" type="presParOf" srcId="{AA189A5D-037A-40F1-94A8-D9F56F2D5A5C}" destId="{96761655-BD7E-4615-8C20-AA4F390540A1}" srcOrd="6" destOrd="0" presId="urn:microsoft.com/office/officeart/2018/2/layout/IconVerticalSolidList"/>
    <dgm:cxn modelId="{4CE3ACE5-14C7-47D7-B9D0-02EA330A0B7E}" type="presParOf" srcId="{96761655-BD7E-4615-8C20-AA4F390540A1}" destId="{65FEB9B7-9A3B-43BA-A599-56A4356571A4}" srcOrd="0" destOrd="0" presId="urn:microsoft.com/office/officeart/2018/2/layout/IconVerticalSolidList"/>
    <dgm:cxn modelId="{E3FDBDCD-8ADF-41A4-9F1A-D9568882CD9E}" type="presParOf" srcId="{96761655-BD7E-4615-8C20-AA4F390540A1}" destId="{2A588F56-F7ED-4625-ADEE-7D2861969942}" srcOrd="1" destOrd="0" presId="urn:microsoft.com/office/officeart/2018/2/layout/IconVerticalSolidList"/>
    <dgm:cxn modelId="{5ABE50F2-173A-4D21-9CFE-88E0C50C6CCF}" type="presParOf" srcId="{96761655-BD7E-4615-8C20-AA4F390540A1}" destId="{9CF8ED72-1998-4FE7-86CD-1AF550C3A301}" srcOrd="2" destOrd="0" presId="urn:microsoft.com/office/officeart/2018/2/layout/IconVerticalSolidList"/>
    <dgm:cxn modelId="{4C5D2668-522D-4978-85CB-42DBB7485405}" type="presParOf" srcId="{96761655-BD7E-4615-8C20-AA4F390540A1}" destId="{68DBB7A6-9545-4523-81AF-5862CE3A2D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D2FC1E-CF42-40B4-884E-A0935FEC0446}"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6253ECFF-2895-4ACF-A1E0-63CA4AD7432F}">
      <dgm:prSet/>
      <dgm:spPr/>
      <dgm:t>
        <a:bodyPr/>
        <a:lstStyle/>
        <a:p>
          <a:r>
            <a:rPr lang="en-US"/>
            <a:t>ClusterIP (default)</a:t>
          </a:r>
        </a:p>
      </dgm:t>
    </dgm:pt>
    <dgm:pt modelId="{6F8003F3-C167-436F-A75B-387EAB780EDF}" type="parTrans" cxnId="{55AA6B5E-936F-440C-8058-47B3F620C5CB}">
      <dgm:prSet/>
      <dgm:spPr/>
      <dgm:t>
        <a:bodyPr/>
        <a:lstStyle/>
        <a:p>
          <a:endParaRPr lang="en-US"/>
        </a:p>
      </dgm:t>
    </dgm:pt>
    <dgm:pt modelId="{133477F5-16B1-4E4B-B1E1-6A133C96D197}" type="sibTrans" cxnId="{55AA6B5E-936F-440C-8058-47B3F620C5CB}">
      <dgm:prSet/>
      <dgm:spPr/>
      <dgm:t>
        <a:bodyPr/>
        <a:lstStyle/>
        <a:p>
          <a:endParaRPr lang="en-US"/>
        </a:p>
      </dgm:t>
    </dgm:pt>
    <dgm:pt modelId="{6C48B2FB-B4D7-4578-A1B6-E756019A4EAF}">
      <dgm:prSet/>
      <dgm:spPr/>
      <dgm:t>
        <a:bodyPr/>
        <a:lstStyle/>
        <a:p>
          <a:r>
            <a:rPr lang="en-US"/>
            <a:t>Exposes the Service on an internal IP in the cluster</a:t>
          </a:r>
        </a:p>
      </dgm:t>
    </dgm:pt>
    <dgm:pt modelId="{D0877CC6-839C-4C97-A12E-CB683A8E8500}" type="parTrans" cxnId="{F237BCC0-AE06-4DE8-A8CB-E9CD0D622661}">
      <dgm:prSet/>
      <dgm:spPr/>
      <dgm:t>
        <a:bodyPr/>
        <a:lstStyle/>
        <a:p>
          <a:endParaRPr lang="en-US"/>
        </a:p>
      </dgm:t>
    </dgm:pt>
    <dgm:pt modelId="{C4C2452B-9AC9-425F-89D2-E68564309D2C}" type="sibTrans" cxnId="{F237BCC0-AE06-4DE8-A8CB-E9CD0D622661}">
      <dgm:prSet/>
      <dgm:spPr/>
      <dgm:t>
        <a:bodyPr/>
        <a:lstStyle/>
        <a:p>
          <a:endParaRPr lang="en-US"/>
        </a:p>
      </dgm:t>
    </dgm:pt>
    <dgm:pt modelId="{15F7B27E-5EDE-403C-94DA-5BC09A0AFB29}">
      <dgm:prSet/>
      <dgm:spPr/>
      <dgm:t>
        <a:bodyPr/>
        <a:lstStyle/>
        <a:p>
          <a:r>
            <a:rPr lang="en-US"/>
            <a:t>This type makes the Service only reachable from within the cluster</a:t>
          </a:r>
        </a:p>
      </dgm:t>
    </dgm:pt>
    <dgm:pt modelId="{BC77A093-6A6A-47B6-9F45-571F03CBF910}" type="parTrans" cxnId="{5839D24D-BBA6-4CEA-B56A-031D4DCFB68B}">
      <dgm:prSet/>
      <dgm:spPr/>
      <dgm:t>
        <a:bodyPr/>
        <a:lstStyle/>
        <a:p>
          <a:endParaRPr lang="en-US"/>
        </a:p>
      </dgm:t>
    </dgm:pt>
    <dgm:pt modelId="{0B2BA698-E069-43C8-95E0-63BED71C8B44}" type="sibTrans" cxnId="{5839D24D-BBA6-4CEA-B56A-031D4DCFB68B}">
      <dgm:prSet/>
      <dgm:spPr/>
      <dgm:t>
        <a:bodyPr/>
        <a:lstStyle/>
        <a:p>
          <a:endParaRPr lang="en-US"/>
        </a:p>
      </dgm:t>
    </dgm:pt>
    <dgm:pt modelId="{D02EC234-D5D9-49AD-8611-75A53927ADC6}">
      <dgm:prSet/>
      <dgm:spPr/>
      <dgm:t>
        <a:bodyPr/>
        <a:lstStyle/>
        <a:p>
          <a:r>
            <a:rPr lang="en-US"/>
            <a:t>NodePort</a:t>
          </a:r>
        </a:p>
      </dgm:t>
    </dgm:pt>
    <dgm:pt modelId="{8BBD611E-7F9D-4FFF-B5FA-06781E95C31F}" type="parTrans" cxnId="{A62B178B-C047-4ACA-86F5-3E956E2E99DE}">
      <dgm:prSet/>
      <dgm:spPr/>
      <dgm:t>
        <a:bodyPr/>
        <a:lstStyle/>
        <a:p>
          <a:endParaRPr lang="en-US"/>
        </a:p>
      </dgm:t>
    </dgm:pt>
    <dgm:pt modelId="{788B2DEB-4BAA-49F9-A199-2EF14A4FBB69}" type="sibTrans" cxnId="{A62B178B-C047-4ACA-86F5-3E956E2E99DE}">
      <dgm:prSet/>
      <dgm:spPr/>
      <dgm:t>
        <a:bodyPr/>
        <a:lstStyle/>
        <a:p>
          <a:endParaRPr lang="en-US"/>
        </a:p>
      </dgm:t>
    </dgm:pt>
    <dgm:pt modelId="{AA2539A9-840A-4BF0-9789-BC01287C8F11}">
      <dgm:prSet/>
      <dgm:spPr/>
      <dgm:t>
        <a:bodyPr/>
        <a:lstStyle/>
        <a:p>
          <a:r>
            <a:rPr lang="en-US"/>
            <a:t>Exposes the Service on the same port of each selected Node in the cluster using NAT</a:t>
          </a:r>
        </a:p>
      </dgm:t>
    </dgm:pt>
    <dgm:pt modelId="{111F42D3-5FF9-4FC9-9CD3-7C2751F716C4}" type="parTrans" cxnId="{14559A8C-56F5-4E37-95E6-C8A4E7096FBE}">
      <dgm:prSet/>
      <dgm:spPr/>
      <dgm:t>
        <a:bodyPr/>
        <a:lstStyle/>
        <a:p>
          <a:endParaRPr lang="en-US"/>
        </a:p>
      </dgm:t>
    </dgm:pt>
    <dgm:pt modelId="{D39CBE93-238C-4F06-BDBA-77F50FC6A65B}" type="sibTrans" cxnId="{14559A8C-56F5-4E37-95E6-C8A4E7096FBE}">
      <dgm:prSet/>
      <dgm:spPr/>
      <dgm:t>
        <a:bodyPr/>
        <a:lstStyle/>
        <a:p>
          <a:endParaRPr lang="en-US"/>
        </a:p>
      </dgm:t>
    </dgm:pt>
    <dgm:pt modelId="{206B8D5A-DB1A-4EEB-B79E-A9C07634DF91}">
      <dgm:prSet/>
      <dgm:spPr/>
      <dgm:t>
        <a:bodyPr/>
        <a:lstStyle/>
        <a:p>
          <a:r>
            <a:rPr lang="en-US"/>
            <a:t>Makes a Service accessible from outside the cluster using &lt;NodeIP&gt;:&lt;NodePort&gt;</a:t>
          </a:r>
        </a:p>
      </dgm:t>
    </dgm:pt>
    <dgm:pt modelId="{DFF9E956-8C90-4E66-A98C-9B994D660718}" type="parTrans" cxnId="{12F31911-F339-4D03-A39D-68387F90413D}">
      <dgm:prSet/>
      <dgm:spPr/>
      <dgm:t>
        <a:bodyPr/>
        <a:lstStyle/>
        <a:p>
          <a:endParaRPr lang="en-US"/>
        </a:p>
      </dgm:t>
    </dgm:pt>
    <dgm:pt modelId="{890F7070-C216-404D-BFE9-7C6001E131B3}" type="sibTrans" cxnId="{12F31911-F339-4D03-A39D-68387F90413D}">
      <dgm:prSet/>
      <dgm:spPr/>
      <dgm:t>
        <a:bodyPr/>
        <a:lstStyle/>
        <a:p>
          <a:endParaRPr lang="en-US"/>
        </a:p>
      </dgm:t>
    </dgm:pt>
    <dgm:pt modelId="{B2792694-EA32-43C8-8D80-7870353CD5C9}">
      <dgm:prSet/>
      <dgm:spPr/>
      <dgm:t>
        <a:bodyPr/>
        <a:lstStyle/>
        <a:p>
          <a:r>
            <a:rPr lang="en-US"/>
            <a:t>Load Balancer</a:t>
          </a:r>
        </a:p>
      </dgm:t>
    </dgm:pt>
    <dgm:pt modelId="{23BDC0F2-01D6-45A7-A0E5-BAB3D4DF5FCD}" type="parTrans" cxnId="{6D9CF803-33F4-432F-BAC5-B0F38E5B9407}">
      <dgm:prSet/>
      <dgm:spPr/>
      <dgm:t>
        <a:bodyPr/>
        <a:lstStyle/>
        <a:p>
          <a:endParaRPr lang="en-US"/>
        </a:p>
      </dgm:t>
    </dgm:pt>
    <dgm:pt modelId="{1D997EDF-DD24-405D-A0EA-DE00C23C1348}" type="sibTrans" cxnId="{6D9CF803-33F4-432F-BAC5-B0F38E5B9407}">
      <dgm:prSet/>
      <dgm:spPr/>
      <dgm:t>
        <a:bodyPr/>
        <a:lstStyle/>
        <a:p>
          <a:endParaRPr lang="en-US"/>
        </a:p>
      </dgm:t>
    </dgm:pt>
    <dgm:pt modelId="{E9A89DBE-1C9D-4015-B8A7-3C99F6B5A71B}">
      <dgm:prSet/>
      <dgm:spPr/>
      <dgm:t>
        <a:bodyPr/>
        <a:lstStyle/>
        <a:p>
          <a:r>
            <a:rPr lang="en-US"/>
            <a:t>Creates an external load balancer in the current cloud (if supported) and assigns a fixed, external IP to the Service</a:t>
          </a:r>
        </a:p>
      </dgm:t>
    </dgm:pt>
    <dgm:pt modelId="{3E68FF3A-680D-416D-BF28-C27DA9B8A42F}" type="parTrans" cxnId="{A12B784B-2800-488A-B64D-1646A1787805}">
      <dgm:prSet/>
      <dgm:spPr/>
      <dgm:t>
        <a:bodyPr/>
        <a:lstStyle/>
        <a:p>
          <a:endParaRPr lang="en-US"/>
        </a:p>
      </dgm:t>
    </dgm:pt>
    <dgm:pt modelId="{3B966B29-0BC8-4DC0-B411-CDD678688A55}" type="sibTrans" cxnId="{A12B784B-2800-488A-B64D-1646A1787805}">
      <dgm:prSet/>
      <dgm:spPr/>
      <dgm:t>
        <a:bodyPr/>
        <a:lstStyle/>
        <a:p>
          <a:endParaRPr lang="en-US"/>
        </a:p>
      </dgm:t>
    </dgm:pt>
    <dgm:pt modelId="{EB35208C-9FCC-4D20-B4D6-1B0AE38DEC7A}">
      <dgm:prSet/>
      <dgm:spPr/>
      <dgm:t>
        <a:bodyPr/>
        <a:lstStyle/>
        <a:p>
          <a:r>
            <a:rPr lang="en-US"/>
            <a:t>External Name</a:t>
          </a:r>
        </a:p>
      </dgm:t>
    </dgm:pt>
    <dgm:pt modelId="{C7843C7E-2731-425B-85B5-0B6758D16704}" type="parTrans" cxnId="{679CFB8C-1384-4D91-BA6E-19AABEB33FBC}">
      <dgm:prSet/>
      <dgm:spPr/>
      <dgm:t>
        <a:bodyPr/>
        <a:lstStyle/>
        <a:p>
          <a:endParaRPr lang="en-US"/>
        </a:p>
      </dgm:t>
    </dgm:pt>
    <dgm:pt modelId="{EF51F4C5-28B0-44BD-A4EB-FF2EC9381160}" type="sibTrans" cxnId="{679CFB8C-1384-4D91-BA6E-19AABEB33FBC}">
      <dgm:prSet/>
      <dgm:spPr/>
      <dgm:t>
        <a:bodyPr/>
        <a:lstStyle/>
        <a:p>
          <a:endParaRPr lang="en-US"/>
        </a:p>
      </dgm:t>
    </dgm:pt>
    <dgm:pt modelId="{C2D3F58D-446F-4CD0-994E-06C95A4EA971}">
      <dgm:prSet/>
      <dgm:spPr/>
      <dgm:t>
        <a:bodyPr/>
        <a:lstStyle/>
        <a:p>
          <a:r>
            <a:rPr lang="en-US"/>
            <a:t>Exposes the Service using an arbitrary name (specified by externalName in the spec) by returning a CNAME record with the name</a:t>
          </a:r>
        </a:p>
      </dgm:t>
    </dgm:pt>
    <dgm:pt modelId="{5FA7FBF5-9333-401D-BE47-56D9C9E9DAF6}" type="parTrans" cxnId="{888CE61F-5446-4744-808D-31B3CD896A36}">
      <dgm:prSet/>
      <dgm:spPr/>
      <dgm:t>
        <a:bodyPr/>
        <a:lstStyle/>
        <a:p>
          <a:endParaRPr lang="en-US"/>
        </a:p>
      </dgm:t>
    </dgm:pt>
    <dgm:pt modelId="{15C30932-061A-4249-8DD4-1DF9B27057DF}" type="sibTrans" cxnId="{888CE61F-5446-4744-808D-31B3CD896A36}">
      <dgm:prSet/>
      <dgm:spPr/>
      <dgm:t>
        <a:bodyPr/>
        <a:lstStyle/>
        <a:p>
          <a:endParaRPr lang="en-US"/>
        </a:p>
      </dgm:t>
    </dgm:pt>
    <dgm:pt modelId="{B1C29536-F17C-4AD6-B28D-87836D56B6AE}" type="pres">
      <dgm:prSet presAssocID="{3BD2FC1E-CF42-40B4-884E-A0935FEC0446}" presName="linear" presStyleCnt="0">
        <dgm:presLayoutVars>
          <dgm:dir/>
          <dgm:animLvl val="lvl"/>
          <dgm:resizeHandles val="exact"/>
        </dgm:presLayoutVars>
      </dgm:prSet>
      <dgm:spPr/>
    </dgm:pt>
    <dgm:pt modelId="{38210699-97D0-43D8-A753-6D9FBFE992A0}" type="pres">
      <dgm:prSet presAssocID="{6253ECFF-2895-4ACF-A1E0-63CA4AD7432F}" presName="parentLin" presStyleCnt="0"/>
      <dgm:spPr/>
    </dgm:pt>
    <dgm:pt modelId="{92A6A06D-E29F-4EA5-83D2-4A834F1992CA}" type="pres">
      <dgm:prSet presAssocID="{6253ECFF-2895-4ACF-A1E0-63CA4AD7432F}" presName="parentLeftMargin" presStyleLbl="node1" presStyleIdx="0" presStyleCnt="4"/>
      <dgm:spPr/>
    </dgm:pt>
    <dgm:pt modelId="{67102464-E05A-4085-98ED-AAA659D198E0}" type="pres">
      <dgm:prSet presAssocID="{6253ECFF-2895-4ACF-A1E0-63CA4AD7432F}" presName="parentText" presStyleLbl="node1" presStyleIdx="0" presStyleCnt="4">
        <dgm:presLayoutVars>
          <dgm:chMax val="0"/>
          <dgm:bulletEnabled val="1"/>
        </dgm:presLayoutVars>
      </dgm:prSet>
      <dgm:spPr/>
    </dgm:pt>
    <dgm:pt modelId="{6531E99D-26A5-4F44-AC3C-7DEA661B7C60}" type="pres">
      <dgm:prSet presAssocID="{6253ECFF-2895-4ACF-A1E0-63CA4AD7432F}" presName="negativeSpace" presStyleCnt="0"/>
      <dgm:spPr/>
    </dgm:pt>
    <dgm:pt modelId="{D1B8F46F-DE5D-481D-B0AF-C0CBDAA3BF03}" type="pres">
      <dgm:prSet presAssocID="{6253ECFF-2895-4ACF-A1E0-63CA4AD7432F}" presName="childText" presStyleLbl="conFgAcc1" presStyleIdx="0" presStyleCnt="4">
        <dgm:presLayoutVars>
          <dgm:bulletEnabled val="1"/>
        </dgm:presLayoutVars>
      </dgm:prSet>
      <dgm:spPr/>
    </dgm:pt>
    <dgm:pt modelId="{424E1AA4-EDD7-4D02-9838-69DF63710073}" type="pres">
      <dgm:prSet presAssocID="{133477F5-16B1-4E4B-B1E1-6A133C96D197}" presName="spaceBetweenRectangles" presStyleCnt="0"/>
      <dgm:spPr/>
    </dgm:pt>
    <dgm:pt modelId="{50AA8AEF-D403-4463-8DED-665F33446623}" type="pres">
      <dgm:prSet presAssocID="{D02EC234-D5D9-49AD-8611-75A53927ADC6}" presName="parentLin" presStyleCnt="0"/>
      <dgm:spPr/>
    </dgm:pt>
    <dgm:pt modelId="{094D67EC-8F3F-4960-98A8-969AAA273C81}" type="pres">
      <dgm:prSet presAssocID="{D02EC234-D5D9-49AD-8611-75A53927ADC6}" presName="parentLeftMargin" presStyleLbl="node1" presStyleIdx="0" presStyleCnt="4"/>
      <dgm:spPr/>
    </dgm:pt>
    <dgm:pt modelId="{F8FCEDD2-AE9F-4A61-9DB8-9CF4A2F19F1D}" type="pres">
      <dgm:prSet presAssocID="{D02EC234-D5D9-49AD-8611-75A53927ADC6}" presName="parentText" presStyleLbl="node1" presStyleIdx="1" presStyleCnt="4">
        <dgm:presLayoutVars>
          <dgm:chMax val="0"/>
          <dgm:bulletEnabled val="1"/>
        </dgm:presLayoutVars>
      </dgm:prSet>
      <dgm:spPr/>
    </dgm:pt>
    <dgm:pt modelId="{27141AA1-61BB-4D41-9499-3B979966B8C3}" type="pres">
      <dgm:prSet presAssocID="{D02EC234-D5D9-49AD-8611-75A53927ADC6}" presName="negativeSpace" presStyleCnt="0"/>
      <dgm:spPr/>
    </dgm:pt>
    <dgm:pt modelId="{4A8B8EE2-C32B-47E3-96A6-241300653031}" type="pres">
      <dgm:prSet presAssocID="{D02EC234-D5D9-49AD-8611-75A53927ADC6}" presName="childText" presStyleLbl="conFgAcc1" presStyleIdx="1" presStyleCnt="4">
        <dgm:presLayoutVars>
          <dgm:bulletEnabled val="1"/>
        </dgm:presLayoutVars>
      </dgm:prSet>
      <dgm:spPr/>
    </dgm:pt>
    <dgm:pt modelId="{36CE95F7-A3CC-4B46-B687-AE9C93536597}" type="pres">
      <dgm:prSet presAssocID="{788B2DEB-4BAA-49F9-A199-2EF14A4FBB69}" presName="spaceBetweenRectangles" presStyleCnt="0"/>
      <dgm:spPr/>
    </dgm:pt>
    <dgm:pt modelId="{3E1D8575-7DFF-4BA4-9F80-0A6D9850EA7A}" type="pres">
      <dgm:prSet presAssocID="{B2792694-EA32-43C8-8D80-7870353CD5C9}" presName="parentLin" presStyleCnt="0"/>
      <dgm:spPr/>
    </dgm:pt>
    <dgm:pt modelId="{2FAAE8D4-7462-4536-8EE0-3F87B196B9FB}" type="pres">
      <dgm:prSet presAssocID="{B2792694-EA32-43C8-8D80-7870353CD5C9}" presName="parentLeftMargin" presStyleLbl="node1" presStyleIdx="1" presStyleCnt="4"/>
      <dgm:spPr/>
    </dgm:pt>
    <dgm:pt modelId="{13AB27E0-4FBE-4517-88D9-91926DCE0F02}" type="pres">
      <dgm:prSet presAssocID="{B2792694-EA32-43C8-8D80-7870353CD5C9}" presName="parentText" presStyleLbl="node1" presStyleIdx="2" presStyleCnt="4">
        <dgm:presLayoutVars>
          <dgm:chMax val="0"/>
          <dgm:bulletEnabled val="1"/>
        </dgm:presLayoutVars>
      </dgm:prSet>
      <dgm:spPr/>
    </dgm:pt>
    <dgm:pt modelId="{D5A27164-47C1-4C7E-B54A-D65127E813CE}" type="pres">
      <dgm:prSet presAssocID="{B2792694-EA32-43C8-8D80-7870353CD5C9}" presName="negativeSpace" presStyleCnt="0"/>
      <dgm:spPr/>
    </dgm:pt>
    <dgm:pt modelId="{0781EDD0-33D1-4FDB-B1C7-2D3435A19BA6}" type="pres">
      <dgm:prSet presAssocID="{B2792694-EA32-43C8-8D80-7870353CD5C9}" presName="childText" presStyleLbl="conFgAcc1" presStyleIdx="2" presStyleCnt="4">
        <dgm:presLayoutVars>
          <dgm:bulletEnabled val="1"/>
        </dgm:presLayoutVars>
      </dgm:prSet>
      <dgm:spPr/>
    </dgm:pt>
    <dgm:pt modelId="{59B576C8-0010-4D03-8D62-1AE6CE8CB56A}" type="pres">
      <dgm:prSet presAssocID="{1D997EDF-DD24-405D-A0EA-DE00C23C1348}" presName="spaceBetweenRectangles" presStyleCnt="0"/>
      <dgm:spPr/>
    </dgm:pt>
    <dgm:pt modelId="{9C6ED358-A970-48E8-8AC1-DFDD2CA0D708}" type="pres">
      <dgm:prSet presAssocID="{EB35208C-9FCC-4D20-B4D6-1B0AE38DEC7A}" presName="parentLin" presStyleCnt="0"/>
      <dgm:spPr/>
    </dgm:pt>
    <dgm:pt modelId="{AE9E42B8-44D7-40C8-A1C2-82E79C5A66E6}" type="pres">
      <dgm:prSet presAssocID="{EB35208C-9FCC-4D20-B4D6-1B0AE38DEC7A}" presName="parentLeftMargin" presStyleLbl="node1" presStyleIdx="2" presStyleCnt="4"/>
      <dgm:spPr/>
    </dgm:pt>
    <dgm:pt modelId="{F8AAFF0D-5F3B-4F64-94EB-1CB6FC66A97A}" type="pres">
      <dgm:prSet presAssocID="{EB35208C-9FCC-4D20-B4D6-1B0AE38DEC7A}" presName="parentText" presStyleLbl="node1" presStyleIdx="3" presStyleCnt="4">
        <dgm:presLayoutVars>
          <dgm:chMax val="0"/>
          <dgm:bulletEnabled val="1"/>
        </dgm:presLayoutVars>
      </dgm:prSet>
      <dgm:spPr/>
    </dgm:pt>
    <dgm:pt modelId="{0172BFCC-0E2A-4FBA-AA46-156196B9765B}" type="pres">
      <dgm:prSet presAssocID="{EB35208C-9FCC-4D20-B4D6-1B0AE38DEC7A}" presName="negativeSpace" presStyleCnt="0"/>
      <dgm:spPr/>
    </dgm:pt>
    <dgm:pt modelId="{F1A9221B-352B-45B1-B021-379C5C5B3212}" type="pres">
      <dgm:prSet presAssocID="{EB35208C-9FCC-4D20-B4D6-1B0AE38DEC7A}" presName="childText" presStyleLbl="conFgAcc1" presStyleIdx="3" presStyleCnt="4">
        <dgm:presLayoutVars>
          <dgm:bulletEnabled val="1"/>
        </dgm:presLayoutVars>
      </dgm:prSet>
      <dgm:spPr/>
    </dgm:pt>
  </dgm:ptLst>
  <dgm:cxnLst>
    <dgm:cxn modelId="{6D9CF803-33F4-432F-BAC5-B0F38E5B9407}" srcId="{3BD2FC1E-CF42-40B4-884E-A0935FEC0446}" destId="{B2792694-EA32-43C8-8D80-7870353CD5C9}" srcOrd="2" destOrd="0" parTransId="{23BDC0F2-01D6-45A7-A0E5-BAB3D4DF5FCD}" sibTransId="{1D997EDF-DD24-405D-A0EA-DE00C23C1348}"/>
    <dgm:cxn modelId="{912E8304-3FF6-4F72-B4A5-22110C669212}" type="presOf" srcId="{B2792694-EA32-43C8-8D80-7870353CD5C9}" destId="{13AB27E0-4FBE-4517-88D9-91926DCE0F02}" srcOrd="1" destOrd="0" presId="urn:microsoft.com/office/officeart/2005/8/layout/list1"/>
    <dgm:cxn modelId="{12F31911-F339-4D03-A39D-68387F90413D}" srcId="{D02EC234-D5D9-49AD-8611-75A53927ADC6}" destId="{206B8D5A-DB1A-4EEB-B79E-A9C07634DF91}" srcOrd="1" destOrd="0" parTransId="{DFF9E956-8C90-4E66-A98C-9B994D660718}" sibTransId="{890F7070-C216-404D-BFE9-7C6001E131B3}"/>
    <dgm:cxn modelId="{888CE61F-5446-4744-808D-31B3CD896A36}" srcId="{EB35208C-9FCC-4D20-B4D6-1B0AE38DEC7A}" destId="{C2D3F58D-446F-4CD0-994E-06C95A4EA971}" srcOrd="0" destOrd="0" parTransId="{5FA7FBF5-9333-401D-BE47-56D9C9E9DAF6}" sibTransId="{15C30932-061A-4249-8DD4-1DF9B27057DF}"/>
    <dgm:cxn modelId="{7D883929-3D62-4AE8-826B-F2A225DA9D6C}" type="presOf" srcId="{6C48B2FB-B4D7-4578-A1B6-E756019A4EAF}" destId="{D1B8F46F-DE5D-481D-B0AF-C0CBDAA3BF03}" srcOrd="0" destOrd="0" presId="urn:microsoft.com/office/officeart/2005/8/layout/list1"/>
    <dgm:cxn modelId="{FD5EBD37-719F-4A3B-93BD-1675BB8E4DE3}" type="presOf" srcId="{AA2539A9-840A-4BF0-9789-BC01287C8F11}" destId="{4A8B8EE2-C32B-47E3-96A6-241300653031}" srcOrd="0" destOrd="0" presId="urn:microsoft.com/office/officeart/2005/8/layout/list1"/>
    <dgm:cxn modelId="{55AA6B5E-936F-440C-8058-47B3F620C5CB}" srcId="{3BD2FC1E-CF42-40B4-884E-A0935FEC0446}" destId="{6253ECFF-2895-4ACF-A1E0-63CA4AD7432F}" srcOrd="0" destOrd="0" parTransId="{6F8003F3-C167-436F-A75B-387EAB780EDF}" sibTransId="{133477F5-16B1-4E4B-B1E1-6A133C96D197}"/>
    <dgm:cxn modelId="{3AB73E63-AC77-45D4-94B0-6FBAF6A35C6E}" type="presOf" srcId="{EB35208C-9FCC-4D20-B4D6-1B0AE38DEC7A}" destId="{F8AAFF0D-5F3B-4F64-94EB-1CB6FC66A97A}" srcOrd="1" destOrd="0" presId="urn:microsoft.com/office/officeart/2005/8/layout/list1"/>
    <dgm:cxn modelId="{D6F5E064-3567-4BE3-B600-546F32863123}" type="presOf" srcId="{15F7B27E-5EDE-403C-94DA-5BC09A0AFB29}" destId="{D1B8F46F-DE5D-481D-B0AF-C0CBDAA3BF03}" srcOrd="0" destOrd="1" presId="urn:microsoft.com/office/officeart/2005/8/layout/list1"/>
    <dgm:cxn modelId="{E3073067-6A71-4A47-A41F-2D6241A7BB7F}" type="presOf" srcId="{C2D3F58D-446F-4CD0-994E-06C95A4EA971}" destId="{F1A9221B-352B-45B1-B021-379C5C5B3212}" srcOrd="0" destOrd="0" presId="urn:microsoft.com/office/officeart/2005/8/layout/list1"/>
    <dgm:cxn modelId="{7C295B69-86A8-45E2-AA7B-3BAECEEF7308}" type="presOf" srcId="{D02EC234-D5D9-49AD-8611-75A53927ADC6}" destId="{F8FCEDD2-AE9F-4A61-9DB8-9CF4A2F19F1D}" srcOrd="1" destOrd="0" presId="urn:microsoft.com/office/officeart/2005/8/layout/list1"/>
    <dgm:cxn modelId="{A12B784B-2800-488A-B64D-1646A1787805}" srcId="{B2792694-EA32-43C8-8D80-7870353CD5C9}" destId="{E9A89DBE-1C9D-4015-B8A7-3C99F6B5A71B}" srcOrd="0" destOrd="0" parTransId="{3E68FF3A-680D-416D-BF28-C27DA9B8A42F}" sibTransId="{3B966B29-0BC8-4DC0-B411-CDD678688A55}"/>
    <dgm:cxn modelId="{5839D24D-BBA6-4CEA-B56A-031D4DCFB68B}" srcId="{6253ECFF-2895-4ACF-A1E0-63CA4AD7432F}" destId="{15F7B27E-5EDE-403C-94DA-5BC09A0AFB29}" srcOrd="1" destOrd="0" parTransId="{BC77A093-6A6A-47B6-9F45-571F03CBF910}" sibTransId="{0B2BA698-E069-43C8-95E0-63BED71C8B44}"/>
    <dgm:cxn modelId="{E5B4414E-9675-44DB-A421-81E230D0E372}" type="presOf" srcId="{D02EC234-D5D9-49AD-8611-75A53927ADC6}" destId="{094D67EC-8F3F-4960-98A8-969AAA273C81}" srcOrd="0" destOrd="0" presId="urn:microsoft.com/office/officeart/2005/8/layout/list1"/>
    <dgm:cxn modelId="{DBACE57A-305E-4B39-8280-F615D1F90420}" type="presOf" srcId="{EB35208C-9FCC-4D20-B4D6-1B0AE38DEC7A}" destId="{AE9E42B8-44D7-40C8-A1C2-82E79C5A66E6}" srcOrd="0" destOrd="0" presId="urn:microsoft.com/office/officeart/2005/8/layout/list1"/>
    <dgm:cxn modelId="{6C2F6D88-2F63-4876-A1C8-2C27A54039F8}" type="presOf" srcId="{3BD2FC1E-CF42-40B4-884E-A0935FEC0446}" destId="{B1C29536-F17C-4AD6-B28D-87836D56B6AE}" srcOrd="0" destOrd="0" presId="urn:microsoft.com/office/officeart/2005/8/layout/list1"/>
    <dgm:cxn modelId="{A62B178B-C047-4ACA-86F5-3E956E2E99DE}" srcId="{3BD2FC1E-CF42-40B4-884E-A0935FEC0446}" destId="{D02EC234-D5D9-49AD-8611-75A53927ADC6}" srcOrd="1" destOrd="0" parTransId="{8BBD611E-7F9D-4FFF-B5FA-06781E95C31F}" sibTransId="{788B2DEB-4BAA-49F9-A199-2EF14A4FBB69}"/>
    <dgm:cxn modelId="{14559A8C-56F5-4E37-95E6-C8A4E7096FBE}" srcId="{D02EC234-D5D9-49AD-8611-75A53927ADC6}" destId="{AA2539A9-840A-4BF0-9789-BC01287C8F11}" srcOrd="0" destOrd="0" parTransId="{111F42D3-5FF9-4FC9-9CD3-7C2751F716C4}" sibTransId="{D39CBE93-238C-4F06-BDBA-77F50FC6A65B}"/>
    <dgm:cxn modelId="{679CFB8C-1384-4D91-BA6E-19AABEB33FBC}" srcId="{3BD2FC1E-CF42-40B4-884E-A0935FEC0446}" destId="{EB35208C-9FCC-4D20-B4D6-1B0AE38DEC7A}" srcOrd="3" destOrd="0" parTransId="{C7843C7E-2731-425B-85B5-0B6758D16704}" sibTransId="{EF51F4C5-28B0-44BD-A4EB-FF2EC9381160}"/>
    <dgm:cxn modelId="{79EC17A9-6C3E-4778-9CBE-137B47F3A3AF}" type="presOf" srcId="{6253ECFF-2895-4ACF-A1E0-63CA4AD7432F}" destId="{67102464-E05A-4085-98ED-AAA659D198E0}" srcOrd="1" destOrd="0" presId="urn:microsoft.com/office/officeart/2005/8/layout/list1"/>
    <dgm:cxn modelId="{F1243DB6-EE2B-4EE4-8987-1EDBD0ABDD9F}" type="presOf" srcId="{6253ECFF-2895-4ACF-A1E0-63CA4AD7432F}" destId="{92A6A06D-E29F-4EA5-83D2-4A834F1992CA}" srcOrd="0" destOrd="0" presId="urn:microsoft.com/office/officeart/2005/8/layout/list1"/>
    <dgm:cxn modelId="{F237BCC0-AE06-4DE8-A8CB-E9CD0D622661}" srcId="{6253ECFF-2895-4ACF-A1E0-63CA4AD7432F}" destId="{6C48B2FB-B4D7-4578-A1B6-E756019A4EAF}" srcOrd="0" destOrd="0" parTransId="{D0877CC6-839C-4C97-A12E-CB683A8E8500}" sibTransId="{C4C2452B-9AC9-425F-89D2-E68564309D2C}"/>
    <dgm:cxn modelId="{6FA946D6-C5F3-4DF6-BBBA-5265A5879004}" type="presOf" srcId="{206B8D5A-DB1A-4EEB-B79E-A9C07634DF91}" destId="{4A8B8EE2-C32B-47E3-96A6-241300653031}" srcOrd="0" destOrd="1" presId="urn:microsoft.com/office/officeart/2005/8/layout/list1"/>
    <dgm:cxn modelId="{FB7B6CDB-F20D-4517-BA47-009621572C64}" type="presOf" srcId="{B2792694-EA32-43C8-8D80-7870353CD5C9}" destId="{2FAAE8D4-7462-4536-8EE0-3F87B196B9FB}" srcOrd="0" destOrd="0" presId="urn:microsoft.com/office/officeart/2005/8/layout/list1"/>
    <dgm:cxn modelId="{1114C3FE-FCD7-415A-AAB0-E99D560355AD}" type="presOf" srcId="{E9A89DBE-1C9D-4015-B8A7-3C99F6B5A71B}" destId="{0781EDD0-33D1-4FDB-B1C7-2D3435A19BA6}" srcOrd="0" destOrd="0" presId="urn:microsoft.com/office/officeart/2005/8/layout/list1"/>
    <dgm:cxn modelId="{FA20AF20-17F6-4817-9B32-C200B3BF084B}" type="presParOf" srcId="{B1C29536-F17C-4AD6-B28D-87836D56B6AE}" destId="{38210699-97D0-43D8-A753-6D9FBFE992A0}" srcOrd="0" destOrd="0" presId="urn:microsoft.com/office/officeart/2005/8/layout/list1"/>
    <dgm:cxn modelId="{8EFF1BD0-79C7-47A0-A95E-55CBF0B6231E}" type="presParOf" srcId="{38210699-97D0-43D8-A753-6D9FBFE992A0}" destId="{92A6A06D-E29F-4EA5-83D2-4A834F1992CA}" srcOrd="0" destOrd="0" presId="urn:microsoft.com/office/officeart/2005/8/layout/list1"/>
    <dgm:cxn modelId="{070DB1B5-8720-47EF-AE05-B6368277F020}" type="presParOf" srcId="{38210699-97D0-43D8-A753-6D9FBFE992A0}" destId="{67102464-E05A-4085-98ED-AAA659D198E0}" srcOrd="1" destOrd="0" presId="urn:microsoft.com/office/officeart/2005/8/layout/list1"/>
    <dgm:cxn modelId="{28131AF3-E1A5-4C24-AE6F-D649A4B3205F}" type="presParOf" srcId="{B1C29536-F17C-4AD6-B28D-87836D56B6AE}" destId="{6531E99D-26A5-4F44-AC3C-7DEA661B7C60}" srcOrd="1" destOrd="0" presId="urn:microsoft.com/office/officeart/2005/8/layout/list1"/>
    <dgm:cxn modelId="{2434CA9B-73FA-4A8E-BA35-ED93D06437B5}" type="presParOf" srcId="{B1C29536-F17C-4AD6-B28D-87836D56B6AE}" destId="{D1B8F46F-DE5D-481D-B0AF-C0CBDAA3BF03}" srcOrd="2" destOrd="0" presId="urn:microsoft.com/office/officeart/2005/8/layout/list1"/>
    <dgm:cxn modelId="{498D0C4A-8EE8-4D6E-8393-0FFFEBB56B9D}" type="presParOf" srcId="{B1C29536-F17C-4AD6-B28D-87836D56B6AE}" destId="{424E1AA4-EDD7-4D02-9838-69DF63710073}" srcOrd="3" destOrd="0" presId="urn:microsoft.com/office/officeart/2005/8/layout/list1"/>
    <dgm:cxn modelId="{581445AA-99A7-455A-9785-5681CA1E97AC}" type="presParOf" srcId="{B1C29536-F17C-4AD6-B28D-87836D56B6AE}" destId="{50AA8AEF-D403-4463-8DED-665F33446623}" srcOrd="4" destOrd="0" presId="urn:microsoft.com/office/officeart/2005/8/layout/list1"/>
    <dgm:cxn modelId="{FEE7874C-9911-425C-AAAB-7DF64ABE7269}" type="presParOf" srcId="{50AA8AEF-D403-4463-8DED-665F33446623}" destId="{094D67EC-8F3F-4960-98A8-969AAA273C81}" srcOrd="0" destOrd="0" presId="urn:microsoft.com/office/officeart/2005/8/layout/list1"/>
    <dgm:cxn modelId="{8D0E779F-2247-4878-B59C-BCC94A36124B}" type="presParOf" srcId="{50AA8AEF-D403-4463-8DED-665F33446623}" destId="{F8FCEDD2-AE9F-4A61-9DB8-9CF4A2F19F1D}" srcOrd="1" destOrd="0" presId="urn:microsoft.com/office/officeart/2005/8/layout/list1"/>
    <dgm:cxn modelId="{716D37CD-A966-46A4-BF9F-EF8D9481B429}" type="presParOf" srcId="{B1C29536-F17C-4AD6-B28D-87836D56B6AE}" destId="{27141AA1-61BB-4D41-9499-3B979966B8C3}" srcOrd="5" destOrd="0" presId="urn:microsoft.com/office/officeart/2005/8/layout/list1"/>
    <dgm:cxn modelId="{52CC2982-AD90-4D9A-979C-83EDFDB6E5AA}" type="presParOf" srcId="{B1C29536-F17C-4AD6-B28D-87836D56B6AE}" destId="{4A8B8EE2-C32B-47E3-96A6-241300653031}" srcOrd="6" destOrd="0" presId="urn:microsoft.com/office/officeart/2005/8/layout/list1"/>
    <dgm:cxn modelId="{15139E15-AC47-4EB7-B691-ABB3C9A38848}" type="presParOf" srcId="{B1C29536-F17C-4AD6-B28D-87836D56B6AE}" destId="{36CE95F7-A3CC-4B46-B687-AE9C93536597}" srcOrd="7" destOrd="0" presId="urn:microsoft.com/office/officeart/2005/8/layout/list1"/>
    <dgm:cxn modelId="{C654A7E2-FDFA-4241-B423-69249A51A163}" type="presParOf" srcId="{B1C29536-F17C-4AD6-B28D-87836D56B6AE}" destId="{3E1D8575-7DFF-4BA4-9F80-0A6D9850EA7A}" srcOrd="8" destOrd="0" presId="urn:microsoft.com/office/officeart/2005/8/layout/list1"/>
    <dgm:cxn modelId="{4761AB74-0677-4A39-8974-06A0F1D805D9}" type="presParOf" srcId="{3E1D8575-7DFF-4BA4-9F80-0A6D9850EA7A}" destId="{2FAAE8D4-7462-4536-8EE0-3F87B196B9FB}" srcOrd="0" destOrd="0" presId="urn:microsoft.com/office/officeart/2005/8/layout/list1"/>
    <dgm:cxn modelId="{7A2F4093-6EC5-4BD0-89E1-60E6E2D742E2}" type="presParOf" srcId="{3E1D8575-7DFF-4BA4-9F80-0A6D9850EA7A}" destId="{13AB27E0-4FBE-4517-88D9-91926DCE0F02}" srcOrd="1" destOrd="0" presId="urn:microsoft.com/office/officeart/2005/8/layout/list1"/>
    <dgm:cxn modelId="{1A23036B-E421-43AF-9643-718EB2E48B4D}" type="presParOf" srcId="{B1C29536-F17C-4AD6-B28D-87836D56B6AE}" destId="{D5A27164-47C1-4C7E-B54A-D65127E813CE}" srcOrd="9" destOrd="0" presId="urn:microsoft.com/office/officeart/2005/8/layout/list1"/>
    <dgm:cxn modelId="{B4FFDD4F-EFF6-43AE-9EE0-CB73ACEC6A69}" type="presParOf" srcId="{B1C29536-F17C-4AD6-B28D-87836D56B6AE}" destId="{0781EDD0-33D1-4FDB-B1C7-2D3435A19BA6}" srcOrd="10" destOrd="0" presId="urn:microsoft.com/office/officeart/2005/8/layout/list1"/>
    <dgm:cxn modelId="{4F6524B7-3B94-4E21-9A3B-DE4897B836BE}" type="presParOf" srcId="{B1C29536-F17C-4AD6-B28D-87836D56B6AE}" destId="{59B576C8-0010-4D03-8D62-1AE6CE8CB56A}" srcOrd="11" destOrd="0" presId="urn:microsoft.com/office/officeart/2005/8/layout/list1"/>
    <dgm:cxn modelId="{B2DC90E8-C7BA-4296-92F3-6AC567F72AAD}" type="presParOf" srcId="{B1C29536-F17C-4AD6-B28D-87836D56B6AE}" destId="{9C6ED358-A970-48E8-8AC1-DFDD2CA0D708}" srcOrd="12" destOrd="0" presId="urn:microsoft.com/office/officeart/2005/8/layout/list1"/>
    <dgm:cxn modelId="{5EC674E0-BDFB-4026-B3A9-25E3CBBDB359}" type="presParOf" srcId="{9C6ED358-A970-48E8-8AC1-DFDD2CA0D708}" destId="{AE9E42B8-44D7-40C8-A1C2-82E79C5A66E6}" srcOrd="0" destOrd="0" presId="urn:microsoft.com/office/officeart/2005/8/layout/list1"/>
    <dgm:cxn modelId="{55B1118B-9619-4D96-8D41-141AEDE5020C}" type="presParOf" srcId="{9C6ED358-A970-48E8-8AC1-DFDD2CA0D708}" destId="{F8AAFF0D-5F3B-4F64-94EB-1CB6FC66A97A}" srcOrd="1" destOrd="0" presId="urn:microsoft.com/office/officeart/2005/8/layout/list1"/>
    <dgm:cxn modelId="{192ABBB4-39A2-416A-9A88-D68850093A69}" type="presParOf" srcId="{B1C29536-F17C-4AD6-B28D-87836D56B6AE}" destId="{0172BFCC-0E2A-4FBA-AA46-156196B9765B}" srcOrd="13" destOrd="0" presId="urn:microsoft.com/office/officeart/2005/8/layout/list1"/>
    <dgm:cxn modelId="{19D82D2E-3002-477F-9F2C-6DB1F9364E68}" type="presParOf" srcId="{B1C29536-F17C-4AD6-B28D-87836D56B6AE}" destId="{F1A9221B-352B-45B1-B021-379C5C5B321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8E2D7E-4279-4580-8EF7-A9B0A929BD6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358EF87D-1490-4C66-911E-29E3FFF56ED1}">
      <dgm:prSet custT="1"/>
      <dgm:spPr/>
      <dgm:t>
        <a:bodyPr/>
        <a:lstStyle/>
        <a:p>
          <a:r>
            <a:rPr lang="en-US" sz="2000" dirty="0"/>
            <a:t>Declarative model and desired state</a:t>
          </a:r>
        </a:p>
      </dgm:t>
    </dgm:pt>
    <dgm:pt modelId="{3908E3AF-9161-493B-9F61-2AE0AE866771}" type="parTrans" cxnId="{4CCAD72F-DD70-4D75-A189-8B9250CA9C63}">
      <dgm:prSet/>
      <dgm:spPr/>
      <dgm:t>
        <a:bodyPr/>
        <a:lstStyle/>
        <a:p>
          <a:endParaRPr lang="en-US"/>
        </a:p>
      </dgm:t>
    </dgm:pt>
    <dgm:pt modelId="{420C29CB-0324-4EE7-9DFB-B670C340EBFB}" type="sibTrans" cxnId="{4CCAD72F-DD70-4D75-A189-8B9250CA9C63}">
      <dgm:prSet/>
      <dgm:spPr/>
      <dgm:t>
        <a:bodyPr/>
        <a:lstStyle/>
        <a:p>
          <a:endParaRPr lang="en-US"/>
        </a:p>
      </dgm:t>
    </dgm:pt>
    <dgm:pt modelId="{F564F35B-71A1-4684-8627-39A6BC57C084}">
      <dgm:prSet custT="1"/>
      <dgm:spPr/>
      <dgm:t>
        <a:bodyPr/>
        <a:lstStyle/>
        <a:p>
          <a:r>
            <a:rPr lang="en-US" sz="2000" dirty="0"/>
            <a:t>These are the core of Kubernetes</a:t>
          </a:r>
        </a:p>
      </dgm:t>
    </dgm:pt>
    <dgm:pt modelId="{D99F808A-2EB8-4A39-8E38-A30EDA3FF771}" type="parTrans" cxnId="{1E669F96-5471-4130-9D7D-745B95A1152F}">
      <dgm:prSet/>
      <dgm:spPr/>
      <dgm:t>
        <a:bodyPr/>
        <a:lstStyle/>
        <a:p>
          <a:endParaRPr lang="en-US"/>
        </a:p>
      </dgm:t>
    </dgm:pt>
    <dgm:pt modelId="{8F4F6E26-8383-4F5A-9C3D-E2053DF026DF}" type="sibTrans" cxnId="{1E669F96-5471-4130-9D7D-745B95A1152F}">
      <dgm:prSet/>
      <dgm:spPr/>
      <dgm:t>
        <a:bodyPr/>
        <a:lstStyle/>
        <a:p>
          <a:endParaRPr lang="en-US"/>
        </a:p>
      </dgm:t>
    </dgm:pt>
    <dgm:pt modelId="{2F788722-8C3F-4B33-B668-97872D8DD7E3}">
      <dgm:prSet custT="1"/>
      <dgm:spPr/>
      <dgm:t>
        <a:bodyPr/>
        <a:lstStyle/>
        <a:p>
          <a:r>
            <a:rPr lang="en-US" sz="1800" dirty="0"/>
            <a:t>The way these work in Kubernetes</a:t>
          </a:r>
        </a:p>
      </dgm:t>
    </dgm:pt>
    <dgm:pt modelId="{432B02EA-433A-4FC9-89F2-FBBE6CA49803}" type="parTrans" cxnId="{9B071AA2-4FDF-4FE6-A772-A887E3BB27F0}">
      <dgm:prSet/>
      <dgm:spPr/>
      <dgm:t>
        <a:bodyPr/>
        <a:lstStyle/>
        <a:p>
          <a:endParaRPr lang="en-US"/>
        </a:p>
      </dgm:t>
    </dgm:pt>
    <dgm:pt modelId="{3EF5CCD1-FF8E-4A46-93B6-2255D4B53E59}" type="sibTrans" cxnId="{9B071AA2-4FDF-4FE6-A772-A887E3BB27F0}">
      <dgm:prSet/>
      <dgm:spPr/>
      <dgm:t>
        <a:bodyPr/>
        <a:lstStyle/>
        <a:p>
          <a:endParaRPr lang="en-US"/>
        </a:p>
      </dgm:t>
    </dgm:pt>
    <dgm:pt modelId="{83A8F8F3-00DB-4D0E-9562-9A7E1C9C617C}">
      <dgm:prSet custT="1"/>
      <dgm:spPr/>
      <dgm:t>
        <a:bodyPr/>
        <a:lstStyle/>
        <a:p>
          <a:r>
            <a:rPr lang="en-US" sz="2000" dirty="0"/>
            <a:t>Clearly state your desired state in your manifest file</a:t>
          </a:r>
        </a:p>
      </dgm:t>
    </dgm:pt>
    <dgm:pt modelId="{272FA7A1-36F2-45DF-AACD-7E04834721FA}" type="parTrans" cxnId="{2EAA5A52-C624-476B-A39E-72412071363B}">
      <dgm:prSet/>
      <dgm:spPr/>
      <dgm:t>
        <a:bodyPr/>
        <a:lstStyle/>
        <a:p>
          <a:endParaRPr lang="en-US"/>
        </a:p>
      </dgm:t>
    </dgm:pt>
    <dgm:pt modelId="{2E4FD0BE-C080-4B58-B49A-1B725E37E1C7}" type="sibTrans" cxnId="{2EAA5A52-C624-476B-A39E-72412071363B}">
      <dgm:prSet/>
      <dgm:spPr/>
      <dgm:t>
        <a:bodyPr/>
        <a:lstStyle/>
        <a:p>
          <a:endParaRPr lang="en-US"/>
        </a:p>
      </dgm:t>
    </dgm:pt>
    <dgm:pt modelId="{EC410412-01E9-4E49-BA1D-BD5BC32CBB68}">
      <dgm:prSet custT="1"/>
      <dgm:spPr/>
      <dgm:t>
        <a:bodyPr/>
        <a:lstStyle/>
        <a:p>
          <a:r>
            <a:rPr lang="en-US" sz="2000" dirty="0"/>
            <a:t>Then ensure you POST this state to the API server</a:t>
          </a:r>
        </a:p>
      </dgm:t>
    </dgm:pt>
    <dgm:pt modelId="{D118E140-B71F-4C94-A467-9CF2B200AFDE}" type="parTrans" cxnId="{4D835D03-4E70-4041-B633-51EFD55947E0}">
      <dgm:prSet/>
      <dgm:spPr/>
      <dgm:t>
        <a:bodyPr/>
        <a:lstStyle/>
        <a:p>
          <a:endParaRPr lang="en-US"/>
        </a:p>
      </dgm:t>
    </dgm:pt>
    <dgm:pt modelId="{332DCB1C-DE4A-41FF-8192-0757A3966B80}" type="sibTrans" cxnId="{4D835D03-4E70-4041-B633-51EFD55947E0}">
      <dgm:prSet/>
      <dgm:spPr/>
      <dgm:t>
        <a:bodyPr/>
        <a:lstStyle/>
        <a:p>
          <a:endParaRPr lang="en-US"/>
        </a:p>
      </dgm:t>
    </dgm:pt>
    <dgm:pt modelId="{3603B94B-B988-4F90-9DFF-E5808082534D}">
      <dgm:prSet custT="1"/>
      <dgm:spPr/>
      <dgm:t>
        <a:bodyPr/>
        <a:lstStyle/>
        <a:p>
          <a:r>
            <a:rPr lang="en-US" sz="2000"/>
            <a:t>Kubernetes stores your desired state in the Cluster Store</a:t>
          </a:r>
        </a:p>
      </dgm:t>
    </dgm:pt>
    <dgm:pt modelId="{B36E441A-29A9-4921-B440-8F0476BDB1E3}" type="parTrans" cxnId="{60196562-C2FD-4619-8A28-FC9A786F0D0E}">
      <dgm:prSet/>
      <dgm:spPr/>
      <dgm:t>
        <a:bodyPr/>
        <a:lstStyle/>
        <a:p>
          <a:endParaRPr lang="en-US"/>
        </a:p>
      </dgm:t>
    </dgm:pt>
    <dgm:pt modelId="{412B1107-1BC5-4346-9EC4-90546F129F92}" type="sibTrans" cxnId="{60196562-C2FD-4619-8A28-FC9A786F0D0E}">
      <dgm:prSet/>
      <dgm:spPr/>
      <dgm:t>
        <a:bodyPr/>
        <a:lstStyle/>
        <a:p>
          <a:endParaRPr lang="en-US"/>
        </a:p>
      </dgm:t>
    </dgm:pt>
    <dgm:pt modelId="{C19A48EF-D64C-4183-9C7C-5408E28DB516}">
      <dgm:prSet custT="1"/>
      <dgm:spPr/>
      <dgm:t>
        <a:bodyPr/>
        <a:lstStyle/>
        <a:p>
          <a:r>
            <a:rPr lang="en-US" sz="2000" dirty="0"/>
            <a:t>Then Kubernetes acts by deploying your application to the cluster</a:t>
          </a:r>
        </a:p>
      </dgm:t>
    </dgm:pt>
    <dgm:pt modelId="{624F9D87-0032-4692-A375-0FFA6E7B4676}" type="parTrans" cxnId="{DC628981-9EB8-4148-8660-3189392D25F3}">
      <dgm:prSet/>
      <dgm:spPr/>
      <dgm:t>
        <a:bodyPr/>
        <a:lstStyle/>
        <a:p>
          <a:endParaRPr lang="en-US"/>
        </a:p>
      </dgm:t>
    </dgm:pt>
    <dgm:pt modelId="{341308B9-2F2A-42EA-A629-0869E6F091C5}" type="sibTrans" cxnId="{DC628981-9EB8-4148-8660-3189392D25F3}">
      <dgm:prSet/>
      <dgm:spPr/>
      <dgm:t>
        <a:bodyPr/>
        <a:lstStyle/>
        <a:p>
          <a:endParaRPr lang="en-US"/>
        </a:p>
      </dgm:t>
    </dgm:pt>
    <dgm:pt modelId="{F0A50793-624C-46BA-B99D-83B181F5A391}">
      <dgm:prSet custT="1"/>
      <dgm:spPr/>
      <dgm:t>
        <a:bodyPr/>
        <a:lstStyle/>
        <a:p>
          <a:r>
            <a:rPr lang="en-US" sz="2000" dirty="0"/>
            <a:t>Once your app is deployed, Kubernetes watches you application to ensure that it does not drift away from the desired state</a:t>
          </a:r>
        </a:p>
      </dgm:t>
    </dgm:pt>
    <dgm:pt modelId="{EAAC5580-BDDA-4090-A700-DAD47795E57F}" type="parTrans" cxnId="{EDF7F763-D433-4C82-A8C5-C5DF62294AC9}">
      <dgm:prSet/>
      <dgm:spPr/>
      <dgm:t>
        <a:bodyPr/>
        <a:lstStyle/>
        <a:p>
          <a:endParaRPr lang="en-US"/>
        </a:p>
      </dgm:t>
    </dgm:pt>
    <dgm:pt modelId="{7833F473-8738-431E-B329-AE7EFF334FCC}" type="sibTrans" cxnId="{EDF7F763-D433-4C82-A8C5-C5DF62294AC9}">
      <dgm:prSet/>
      <dgm:spPr/>
      <dgm:t>
        <a:bodyPr/>
        <a:lstStyle/>
        <a:p>
          <a:endParaRPr lang="en-US"/>
        </a:p>
      </dgm:t>
    </dgm:pt>
    <dgm:pt modelId="{43D41EDA-4070-4DA4-B99A-B6C9FA0B2F58}" type="pres">
      <dgm:prSet presAssocID="{098E2D7E-4279-4580-8EF7-A9B0A929BD67}" presName="linear" presStyleCnt="0">
        <dgm:presLayoutVars>
          <dgm:dir/>
          <dgm:animLvl val="lvl"/>
          <dgm:resizeHandles val="exact"/>
        </dgm:presLayoutVars>
      </dgm:prSet>
      <dgm:spPr/>
    </dgm:pt>
    <dgm:pt modelId="{2C369A09-B6BB-4E33-90C4-6F96810612E2}" type="pres">
      <dgm:prSet presAssocID="{358EF87D-1490-4C66-911E-29E3FFF56ED1}" presName="parentLin" presStyleCnt="0"/>
      <dgm:spPr/>
    </dgm:pt>
    <dgm:pt modelId="{91CAD41C-190B-4EC0-9350-0525562F0A46}" type="pres">
      <dgm:prSet presAssocID="{358EF87D-1490-4C66-911E-29E3FFF56ED1}" presName="parentLeftMargin" presStyleLbl="node1" presStyleIdx="0" presStyleCnt="2"/>
      <dgm:spPr/>
    </dgm:pt>
    <dgm:pt modelId="{F70191B2-8A44-4D74-804D-6955CCC5D17E}" type="pres">
      <dgm:prSet presAssocID="{358EF87D-1490-4C66-911E-29E3FFF56ED1}" presName="parentText" presStyleLbl="node1" presStyleIdx="0" presStyleCnt="2">
        <dgm:presLayoutVars>
          <dgm:chMax val="0"/>
          <dgm:bulletEnabled val="1"/>
        </dgm:presLayoutVars>
      </dgm:prSet>
      <dgm:spPr/>
    </dgm:pt>
    <dgm:pt modelId="{E1AE43B6-B310-4945-9687-1B8522AABD11}" type="pres">
      <dgm:prSet presAssocID="{358EF87D-1490-4C66-911E-29E3FFF56ED1}" presName="negativeSpace" presStyleCnt="0"/>
      <dgm:spPr/>
    </dgm:pt>
    <dgm:pt modelId="{B4555B76-7351-47EA-8E5E-767A850D488A}" type="pres">
      <dgm:prSet presAssocID="{358EF87D-1490-4C66-911E-29E3FFF56ED1}" presName="childText" presStyleLbl="conFgAcc1" presStyleIdx="0" presStyleCnt="2">
        <dgm:presLayoutVars>
          <dgm:bulletEnabled val="1"/>
        </dgm:presLayoutVars>
      </dgm:prSet>
      <dgm:spPr/>
    </dgm:pt>
    <dgm:pt modelId="{A434F012-6705-48C4-B656-EF4A3D4A4380}" type="pres">
      <dgm:prSet presAssocID="{420C29CB-0324-4EE7-9DFB-B670C340EBFB}" presName="spaceBetweenRectangles" presStyleCnt="0"/>
      <dgm:spPr/>
    </dgm:pt>
    <dgm:pt modelId="{85E0A5A1-4823-4F12-8EC9-70C25CCBC722}" type="pres">
      <dgm:prSet presAssocID="{2F788722-8C3F-4B33-B668-97872D8DD7E3}" presName="parentLin" presStyleCnt="0"/>
      <dgm:spPr/>
    </dgm:pt>
    <dgm:pt modelId="{C7D056F3-7CA0-4281-9161-8347094136BE}" type="pres">
      <dgm:prSet presAssocID="{2F788722-8C3F-4B33-B668-97872D8DD7E3}" presName="parentLeftMargin" presStyleLbl="node1" presStyleIdx="0" presStyleCnt="2"/>
      <dgm:spPr/>
    </dgm:pt>
    <dgm:pt modelId="{14207D48-8F42-4EDD-9CCD-D96EC06BFCB9}" type="pres">
      <dgm:prSet presAssocID="{2F788722-8C3F-4B33-B668-97872D8DD7E3}" presName="parentText" presStyleLbl="node1" presStyleIdx="1" presStyleCnt="2">
        <dgm:presLayoutVars>
          <dgm:chMax val="0"/>
          <dgm:bulletEnabled val="1"/>
        </dgm:presLayoutVars>
      </dgm:prSet>
      <dgm:spPr/>
    </dgm:pt>
    <dgm:pt modelId="{B6A4D3C7-8194-41CC-8148-C3F61806ACCA}" type="pres">
      <dgm:prSet presAssocID="{2F788722-8C3F-4B33-B668-97872D8DD7E3}" presName="negativeSpace" presStyleCnt="0"/>
      <dgm:spPr/>
    </dgm:pt>
    <dgm:pt modelId="{0A771629-93E8-4697-84AD-0E7F9C8E1689}" type="pres">
      <dgm:prSet presAssocID="{2F788722-8C3F-4B33-B668-97872D8DD7E3}" presName="childText" presStyleLbl="conFgAcc1" presStyleIdx="1" presStyleCnt="2">
        <dgm:presLayoutVars>
          <dgm:bulletEnabled val="1"/>
        </dgm:presLayoutVars>
      </dgm:prSet>
      <dgm:spPr/>
    </dgm:pt>
  </dgm:ptLst>
  <dgm:cxnLst>
    <dgm:cxn modelId="{486BD601-6E81-4EA8-A42B-448193EDCADD}" type="presOf" srcId="{F0A50793-624C-46BA-B99D-83B181F5A391}" destId="{0A771629-93E8-4697-84AD-0E7F9C8E1689}" srcOrd="0" destOrd="4" presId="urn:microsoft.com/office/officeart/2005/8/layout/list1"/>
    <dgm:cxn modelId="{4D835D03-4E70-4041-B633-51EFD55947E0}" srcId="{2F788722-8C3F-4B33-B668-97872D8DD7E3}" destId="{EC410412-01E9-4E49-BA1D-BD5BC32CBB68}" srcOrd="1" destOrd="0" parTransId="{D118E140-B71F-4C94-A467-9CF2B200AFDE}" sibTransId="{332DCB1C-DE4A-41FF-8192-0757A3966B80}"/>
    <dgm:cxn modelId="{8C6E9207-F16E-44A2-A88A-EE81B2426C24}" type="presOf" srcId="{C19A48EF-D64C-4183-9C7C-5408E28DB516}" destId="{0A771629-93E8-4697-84AD-0E7F9C8E1689}" srcOrd="0" destOrd="3" presId="urn:microsoft.com/office/officeart/2005/8/layout/list1"/>
    <dgm:cxn modelId="{D7CA990F-5810-463D-84D2-9640B46E4194}" type="presOf" srcId="{2F788722-8C3F-4B33-B668-97872D8DD7E3}" destId="{C7D056F3-7CA0-4281-9161-8347094136BE}" srcOrd="0" destOrd="0" presId="urn:microsoft.com/office/officeart/2005/8/layout/list1"/>
    <dgm:cxn modelId="{B8800415-0CEF-4E12-B1F1-3494AD115319}" type="presOf" srcId="{F564F35B-71A1-4684-8627-39A6BC57C084}" destId="{B4555B76-7351-47EA-8E5E-767A850D488A}" srcOrd="0" destOrd="0" presId="urn:microsoft.com/office/officeart/2005/8/layout/list1"/>
    <dgm:cxn modelId="{12CBDF2B-D203-4246-953D-9DE88790BF4C}" type="presOf" srcId="{098E2D7E-4279-4580-8EF7-A9B0A929BD67}" destId="{43D41EDA-4070-4DA4-B99A-B6C9FA0B2F58}" srcOrd="0" destOrd="0" presId="urn:microsoft.com/office/officeart/2005/8/layout/list1"/>
    <dgm:cxn modelId="{4CCAD72F-DD70-4D75-A189-8B9250CA9C63}" srcId="{098E2D7E-4279-4580-8EF7-A9B0A929BD67}" destId="{358EF87D-1490-4C66-911E-29E3FFF56ED1}" srcOrd="0" destOrd="0" parTransId="{3908E3AF-9161-493B-9F61-2AE0AE866771}" sibTransId="{420C29CB-0324-4EE7-9DFB-B670C340EBFB}"/>
    <dgm:cxn modelId="{F9FA4934-7919-450B-B770-968B785E1DA9}" type="presOf" srcId="{83A8F8F3-00DB-4D0E-9562-9A7E1C9C617C}" destId="{0A771629-93E8-4697-84AD-0E7F9C8E1689}" srcOrd="0" destOrd="0" presId="urn:microsoft.com/office/officeart/2005/8/layout/list1"/>
    <dgm:cxn modelId="{60196562-C2FD-4619-8A28-FC9A786F0D0E}" srcId="{2F788722-8C3F-4B33-B668-97872D8DD7E3}" destId="{3603B94B-B988-4F90-9DFF-E5808082534D}" srcOrd="2" destOrd="0" parTransId="{B36E441A-29A9-4921-B440-8F0476BDB1E3}" sibTransId="{412B1107-1BC5-4346-9EC4-90546F129F92}"/>
    <dgm:cxn modelId="{EDF7F763-D433-4C82-A8C5-C5DF62294AC9}" srcId="{2F788722-8C3F-4B33-B668-97872D8DD7E3}" destId="{F0A50793-624C-46BA-B99D-83B181F5A391}" srcOrd="4" destOrd="0" parTransId="{EAAC5580-BDDA-4090-A700-DAD47795E57F}" sibTransId="{7833F473-8738-431E-B329-AE7EFF334FCC}"/>
    <dgm:cxn modelId="{2EAA5A52-C624-476B-A39E-72412071363B}" srcId="{2F788722-8C3F-4B33-B668-97872D8DD7E3}" destId="{83A8F8F3-00DB-4D0E-9562-9A7E1C9C617C}" srcOrd="0" destOrd="0" parTransId="{272FA7A1-36F2-45DF-AACD-7E04834721FA}" sibTransId="{2E4FD0BE-C080-4B58-B49A-1B725E37E1C7}"/>
    <dgm:cxn modelId="{DC628981-9EB8-4148-8660-3189392D25F3}" srcId="{2F788722-8C3F-4B33-B668-97872D8DD7E3}" destId="{C19A48EF-D64C-4183-9C7C-5408E28DB516}" srcOrd="3" destOrd="0" parTransId="{624F9D87-0032-4692-A375-0FFA6E7B4676}" sibTransId="{341308B9-2F2A-42EA-A629-0869E6F091C5}"/>
    <dgm:cxn modelId="{CB768F95-F01F-4CCE-A770-F07F1D8CB677}" type="presOf" srcId="{3603B94B-B988-4F90-9DFF-E5808082534D}" destId="{0A771629-93E8-4697-84AD-0E7F9C8E1689}" srcOrd="0" destOrd="2" presId="urn:microsoft.com/office/officeart/2005/8/layout/list1"/>
    <dgm:cxn modelId="{1E669F96-5471-4130-9D7D-745B95A1152F}" srcId="{358EF87D-1490-4C66-911E-29E3FFF56ED1}" destId="{F564F35B-71A1-4684-8627-39A6BC57C084}" srcOrd="0" destOrd="0" parTransId="{D99F808A-2EB8-4A39-8E38-A30EDA3FF771}" sibTransId="{8F4F6E26-8383-4F5A-9C3D-E2053DF026DF}"/>
    <dgm:cxn modelId="{9B071AA2-4FDF-4FE6-A772-A887E3BB27F0}" srcId="{098E2D7E-4279-4580-8EF7-A9B0A929BD67}" destId="{2F788722-8C3F-4B33-B668-97872D8DD7E3}" srcOrd="1" destOrd="0" parTransId="{432B02EA-433A-4FC9-89F2-FBBE6CA49803}" sibTransId="{3EF5CCD1-FF8E-4A46-93B6-2255D4B53E59}"/>
    <dgm:cxn modelId="{2996CFA2-FF33-4D9C-9607-2D1C284503FF}" type="presOf" srcId="{358EF87D-1490-4C66-911E-29E3FFF56ED1}" destId="{F70191B2-8A44-4D74-804D-6955CCC5D17E}" srcOrd="1" destOrd="0" presId="urn:microsoft.com/office/officeart/2005/8/layout/list1"/>
    <dgm:cxn modelId="{5DF398A7-4FBC-42E6-B368-A251F1CE8999}" type="presOf" srcId="{2F788722-8C3F-4B33-B668-97872D8DD7E3}" destId="{14207D48-8F42-4EDD-9CCD-D96EC06BFCB9}" srcOrd="1" destOrd="0" presId="urn:microsoft.com/office/officeart/2005/8/layout/list1"/>
    <dgm:cxn modelId="{604307B5-3089-4D9C-AE84-50B9DA32D5E6}" type="presOf" srcId="{358EF87D-1490-4C66-911E-29E3FFF56ED1}" destId="{91CAD41C-190B-4EC0-9350-0525562F0A46}" srcOrd="0" destOrd="0" presId="urn:microsoft.com/office/officeart/2005/8/layout/list1"/>
    <dgm:cxn modelId="{7C9778EB-AACA-460B-AE7B-9FEC7116222C}" type="presOf" srcId="{EC410412-01E9-4E49-BA1D-BD5BC32CBB68}" destId="{0A771629-93E8-4697-84AD-0E7F9C8E1689}" srcOrd="0" destOrd="1" presId="urn:microsoft.com/office/officeart/2005/8/layout/list1"/>
    <dgm:cxn modelId="{EC27C290-3F27-49FA-B3BF-94871F29D35C}" type="presParOf" srcId="{43D41EDA-4070-4DA4-B99A-B6C9FA0B2F58}" destId="{2C369A09-B6BB-4E33-90C4-6F96810612E2}" srcOrd="0" destOrd="0" presId="urn:microsoft.com/office/officeart/2005/8/layout/list1"/>
    <dgm:cxn modelId="{CFA12BE1-EEE8-4984-A09F-832CD901BC9F}" type="presParOf" srcId="{2C369A09-B6BB-4E33-90C4-6F96810612E2}" destId="{91CAD41C-190B-4EC0-9350-0525562F0A46}" srcOrd="0" destOrd="0" presId="urn:microsoft.com/office/officeart/2005/8/layout/list1"/>
    <dgm:cxn modelId="{D64FE021-4730-4EDD-A01A-68423529DF4B}" type="presParOf" srcId="{2C369A09-B6BB-4E33-90C4-6F96810612E2}" destId="{F70191B2-8A44-4D74-804D-6955CCC5D17E}" srcOrd="1" destOrd="0" presId="urn:microsoft.com/office/officeart/2005/8/layout/list1"/>
    <dgm:cxn modelId="{AF59AC32-6A62-4393-A933-860BB9AB2640}" type="presParOf" srcId="{43D41EDA-4070-4DA4-B99A-B6C9FA0B2F58}" destId="{E1AE43B6-B310-4945-9687-1B8522AABD11}" srcOrd="1" destOrd="0" presId="urn:microsoft.com/office/officeart/2005/8/layout/list1"/>
    <dgm:cxn modelId="{7437211A-FC48-4E85-B24A-A08A32A4D29B}" type="presParOf" srcId="{43D41EDA-4070-4DA4-B99A-B6C9FA0B2F58}" destId="{B4555B76-7351-47EA-8E5E-767A850D488A}" srcOrd="2" destOrd="0" presId="urn:microsoft.com/office/officeart/2005/8/layout/list1"/>
    <dgm:cxn modelId="{6D15E60C-9E02-4D39-B8CD-C0322AB6E5CD}" type="presParOf" srcId="{43D41EDA-4070-4DA4-B99A-B6C9FA0B2F58}" destId="{A434F012-6705-48C4-B656-EF4A3D4A4380}" srcOrd="3" destOrd="0" presId="urn:microsoft.com/office/officeart/2005/8/layout/list1"/>
    <dgm:cxn modelId="{D9D5EEBD-168E-463D-8D9E-B4473FE4D20B}" type="presParOf" srcId="{43D41EDA-4070-4DA4-B99A-B6C9FA0B2F58}" destId="{85E0A5A1-4823-4F12-8EC9-70C25CCBC722}" srcOrd="4" destOrd="0" presId="urn:microsoft.com/office/officeart/2005/8/layout/list1"/>
    <dgm:cxn modelId="{C339A10B-8DEB-44A4-AD32-FC70A3AA3421}" type="presParOf" srcId="{85E0A5A1-4823-4F12-8EC9-70C25CCBC722}" destId="{C7D056F3-7CA0-4281-9161-8347094136BE}" srcOrd="0" destOrd="0" presId="urn:microsoft.com/office/officeart/2005/8/layout/list1"/>
    <dgm:cxn modelId="{572DA06A-02BD-4322-8B05-72B5777E3035}" type="presParOf" srcId="{85E0A5A1-4823-4F12-8EC9-70C25CCBC722}" destId="{14207D48-8F42-4EDD-9CCD-D96EC06BFCB9}" srcOrd="1" destOrd="0" presId="urn:microsoft.com/office/officeart/2005/8/layout/list1"/>
    <dgm:cxn modelId="{F1582167-6803-4CD0-8EFC-0BA020F7A8B1}" type="presParOf" srcId="{43D41EDA-4070-4DA4-B99A-B6C9FA0B2F58}" destId="{B6A4D3C7-8194-41CC-8148-C3F61806ACCA}" srcOrd="5" destOrd="0" presId="urn:microsoft.com/office/officeart/2005/8/layout/list1"/>
    <dgm:cxn modelId="{29C79517-2481-4A85-B23A-28093FE2BEBB}" type="presParOf" srcId="{43D41EDA-4070-4DA4-B99A-B6C9FA0B2F58}" destId="{0A771629-93E8-4697-84AD-0E7F9C8E168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1DB2CB2-C627-46BF-8FBD-48597419C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58274E-CF57-4784-8FEE-58BD2AB55B29}">
      <dgm:prSet/>
      <dgm:spPr/>
      <dgm:t>
        <a:bodyPr/>
        <a:lstStyle/>
        <a:p>
          <a:r>
            <a:rPr lang="en-US"/>
            <a:t>The MANIFEST file is a JSON or YAML file</a:t>
          </a:r>
        </a:p>
      </dgm:t>
    </dgm:pt>
    <dgm:pt modelId="{ED3128C7-FEBB-4DE9-A0AB-9D8500502E73}" type="parTrans" cxnId="{5BD4ACBC-2122-467E-8225-6821DF691CDC}">
      <dgm:prSet/>
      <dgm:spPr/>
      <dgm:t>
        <a:bodyPr/>
        <a:lstStyle/>
        <a:p>
          <a:endParaRPr lang="en-US"/>
        </a:p>
      </dgm:t>
    </dgm:pt>
    <dgm:pt modelId="{1B39F25A-832A-499A-8641-D7DFA171C815}" type="sibTrans" cxnId="{5BD4ACBC-2122-467E-8225-6821DF691CDC}">
      <dgm:prSet/>
      <dgm:spPr/>
      <dgm:t>
        <a:bodyPr/>
        <a:lstStyle/>
        <a:p>
          <a:endParaRPr lang="en-US"/>
        </a:p>
      </dgm:t>
    </dgm:pt>
    <dgm:pt modelId="{F50C5D62-6210-41E1-9967-ACA80BF97881}">
      <dgm:prSet/>
      <dgm:spPr/>
      <dgm:t>
        <a:bodyPr/>
        <a:lstStyle/>
        <a:p>
          <a:r>
            <a:rPr lang="en-US"/>
            <a:t>In this file we clearly state the required state of our application</a:t>
          </a:r>
        </a:p>
      </dgm:t>
    </dgm:pt>
    <dgm:pt modelId="{6455E492-B917-496F-8217-4D6C4AD03388}" type="parTrans" cxnId="{B38A9CD9-6A40-453D-BA51-D5A804CA3B6C}">
      <dgm:prSet/>
      <dgm:spPr/>
      <dgm:t>
        <a:bodyPr/>
        <a:lstStyle/>
        <a:p>
          <a:endParaRPr lang="en-US"/>
        </a:p>
      </dgm:t>
    </dgm:pt>
    <dgm:pt modelId="{74F13B0F-9050-4332-8095-37778EC3A7EA}" type="sibTrans" cxnId="{B38A9CD9-6A40-453D-BA51-D5A804CA3B6C}">
      <dgm:prSet/>
      <dgm:spPr/>
      <dgm:t>
        <a:bodyPr/>
        <a:lstStyle/>
        <a:p>
          <a:endParaRPr lang="en-US"/>
        </a:p>
      </dgm:t>
    </dgm:pt>
    <dgm:pt modelId="{AF4E43A6-E074-4CA8-8F70-8E0E962009F4}">
      <dgm:prSet/>
      <dgm:spPr/>
      <dgm:t>
        <a:bodyPr/>
        <a:lstStyle/>
        <a:p>
          <a:r>
            <a:rPr lang="en-US"/>
            <a:t>We can state things like</a:t>
          </a:r>
        </a:p>
      </dgm:t>
    </dgm:pt>
    <dgm:pt modelId="{4C47FF43-CA1D-4563-B905-82BD9D2CE9D4}" type="parTrans" cxnId="{6FC64722-F045-4261-9BB1-1FA18C364350}">
      <dgm:prSet/>
      <dgm:spPr/>
      <dgm:t>
        <a:bodyPr/>
        <a:lstStyle/>
        <a:p>
          <a:endParaRPr lang="en-US"/>
        </a:p>
      </dgm:t>
    </dgm:pt>
    <dgm:pt modelId="{A092AA08-5ADF-4A98-B1FC-791D2CE7A4F6}" type="sibTrans" cxnId="{6FC64722-F045-4261-9BB1-1FA18C364350}">
      <dgm:prSet/>
      <dgm:spPr/>
      <dgm:t>
        <a:bodyPr/>
        <a:lstStyle/>
        <a:p>
          <a:endParaRPr lang="en-US"/>
        </a:p>
      </dgm:t>
    </dgm:pt>
    <dgm:pt modelId="{BFF7B04A-95B6-4B6D-A679-3CCA96885E14}">
      <dgm:prSet/>
      <dgm:spPr/>
      <dgm:t>
        <a:bodyPr/>
        <a:lstStyle/>
        <a:p>
          <a:r>
            <a:rPr lang="en-US"/>
            <a:t>Number of replicas to use</a:t>
          </a:r>
        </a:p>
      </dgm:t>
    </dgm:pt>
    <dgm:pt modelId="{757E6306-FF39-4113-950A-0FCD371ABF16}" type="parTrans" cxnId="{E5068E49-2368-4E77-96E5-9E82EEA9B158}">
      <dgm:prSet/>
      <dgm:spPr/>
      <dgm:t>
        <a:bodyPr/>
        <a:lstStyle/>
        <a:p>
          <a:endParaRPr lang="en-US"/>
        </a:p>
      </dgm:t>
    </dgm:pt>
    <dgm:pt modelId="{F135B358-5529-4160-B29E-BE9C09423D17}" type="sibTrans" cxnId="{E5068E49-2368-4E77-96E5-9E82EEA9B158}">
      <dgm:prSet/>
      <dgm:spPr/>
      <dgm:t>
        <a:bodyPr/>
        <a:lstStyle/>
        <a:p>
          <a:endParaRPr lang="en-US"/>
        </a:p>
      </dgm:t>
    </dgm:pt>
    <dgm:pt modelId="{B463F66F-12BF-490D-9B2F-B591BC77B4BC}">
      <dgm:prSet/>
      <dgm:spPr/>
      <dgm:t>
        <a:bodyPr/>
        <a:lstStyle/>
        <a:p>
          <a:r>
            <a:rPr lang="en-US"/>
            <a:t>Which image to use</a:t>
          </a:r>
        </a:p>
      </dgm:t>
    </dgm:pt>
    <dgm:pt modelId="{6D3D6A6D-97DF-4C29-84EA-C8BE8DDC8218}" type="parTrans" cxnId="{CEF85003-E9D3-454A-8F52-04C8C736FBE6}">
      <dgm:prSet/>
      <dgm:spPr/>
      <dgm:t>
        <a:bodyPr/>
        <a:lstStyle/>
        <a:p>
          <a:endParaRPr lang="en-US"/>
        </a:p>
      </dgm:t>
    </dgm:pt>
    <dgm:pt modelId="{A9A5E4BA-C0AE-4852-AC53-16B30B0DBC02}" type="sibTrans" cxnId="{CEF85003-E9D3-454A-8F52-04C8C736FBE6}">
      <dgm:prSet/>
      <dgm:spPr/>
      <dgm:t>
        <a:bodyPr/>
        <a:lstStyle/>
        <a:p>
          <a:endParaRPr lang="en-US"/>
        </a:p>
      </dgm:t>
    </dgm:pt>
    <dgm:pt modelId="{4162370A-2A23-43E4-9F47-13126F1F6866}">
      <dgm:prSet/>
      <dgm:spPr/>
      <dgm:t>
        <a:bodyPr/>
        <a:lstStyle/>
        <a:p>
          <a:r>
            <a:rPr lang="en-US"/>
            <a:t>Which network to use and so on</a:t>
          </a:r>
        </a:p>
      </dgm:t>
    </dgm:pt>
    <dgm:pt modelId="{2F33E1EF-2E8B-434D-BD9C-0B2C44A7AA99}" type="parTrans" cxnId="{47A53318-B9A2-4DC6-8957-1E4A94F72709}">
      <dgm:prSet/>
      <dgm:spPr/>
      <dgm:t>
        <a:bodyPr/>
        <a:lstStyle/>
        <a:p>
          <a:endParaRPr lang="en-US"/>
        </a:p>
      </dgm:t>
    </dgm:pt>
    <dgm:pt modelId="{DEB6C85C-B60A-46CE-83BD-E0B34C22651D}" type="sibTrans" cxnId="{47A53318-B9A2-4DC6-8957-1E4A94F72709}">
      <dgm:prSet/>
      <dgm:spPr/>
      <dgm:t>
        <a:bodyPr/>
        <a:lstStyle/>
        <a:p>
          <a:endParaRPr lang="en-US"/>
        </a:p>
      </dgm:t>
    </dgm:pt>
    <dgm:pt modelId="{EB8AA902-388B-4313-A80F-D2EEF2227B0D}">
      <dgm:prSet/>
      <dgm:spPr/>
      <dgm:t>
        <a:bodyPr/>
        <a:lstStyle/>
        <a:p>
          <a:r>
            <a:rPr lang="en-US"/>
            <a:t>We then POST this manifest file to Kubernetes API server</a:t>
          </a:r>
        </a:p>
      </dgm:t>
    </dgm:pt>
    <dgm:pt modelId="{B9FE063A-AC9A-463D-8795-21B2386FFE26}" type="parTrans" cxnId="{F1AA989E-6B2C-461D-A9AC-3243C8009EF4}">
      <dgm:prSet/>
      <dgm:spPr/>
      <dgm:t>
        <a:bodyPr/>
        <a:lstStyle/>
        <a:p>
          <a:endParaRPr lang="en-US"/>
        </a:p>
      </dgm:t>
    </dgm:pt>
    <dgm:pt modelId="{E33D6008-70AF-4A3F-A43A-98F5F3B9F7E0}" type="sibTrans" cxnId="{F1AA989E-6B2C-461D-A9AC-3243C8009EF4}">
      <dgm:prSet/>
      <dgm:spPr/>
      <dgm:t>
        <a:bodyPr/>
        <a:lstStyle/>
        <a:p>
          <a:endParaRPr lang="en-US"/>
        </a:p>
      </dgm:t>
    </dgm:pt>
    <dgm:pt modelId="{B2746686-3D83-4151-8991-B78F70A25267}">
      <dgm:prSet/>
      <dgm:spPr/>
      <dgm:t>
        <a:bodyPr/>
        <a:lstStyle/>
        <a:p>
          <a:r>
            <a:rPr lang="en-US"/>
            <a:t>We use </a:t>
          </a:r>
          <a:r>
            <a:rPr lang="en-US" i="1"/>
            <a:t>kubectl</a:t>
          </a:r>
          <a:r>
            <a:rPr lang="en-US"/>
            <a:t> command for the purpose</a:t>
          </a:r>
        </a:p>
      </dgm:t>
    </dgm:pt>
    <dgm:pt modelId="{67C26CC5-FFCA-4D29-BD97-6C736E01B7DC}" type="parTrans" cxnId="{17E59030-CA8C-470B-AE5F-8B95B5EDB928}">
      <dgm:prSet/>
      <dgm:spPr/>
      <dgm:t>
        <a:bodyPr/>
        <a:lstStyle/>
        <a:p>
          <a:endParaRPr lang="en-US"/>
        </a:p>
      </dgm:t>
    </dgm:pt>
    <dgm:pt modelId="{45655F8A-25E5-420F-84EF-CAE00A125E7F}" type="sibTrans" cxnId="{17E59030-CA8C-470B-AE5F-8B95B5EDB928}">
      <dgm:prSet/>
      <dgm:spPr/>
      <dgm:t>
        <a:bodyPr/>
        <a:lstStyle/>
        <a:p>
          <a:endParaRPr lang="en-US"/>
        </a:p>
      </dgm:t>
    </dgm:pt>
    <dgm:pt modelId="{E644B31C-BEAD-4DB5-A74A-14C11A575CDF}">
      <dgm:prSet/>
      <dgm:spPr/>
      <dgm:t>
        <a:bodyPr/>
        <a:lstStyle/>
        <a:p>
          <a:r>
            <a:rPr lang="en-US"/>
            <a:t>Port 443 on the master is used</a:t>
          </a:r>
        </a:p>
      </dgm:t>
    </dgm:pt>
    <dgm:pt modelId="{B26A2E8E-FC76-41DD-B561-DA5B716CCF55}" type="parTrans" cxnId="{DFE6A977-8BE8-4F3B-B83B-67414D003DBF}">
      <dgm:prSet/>
      <dgm:spPr/>
      <dgm:t>
        <a:bodyPr/>
        <a:lstStyle/>
        <a:p>
          <a:endParaRPr lang="en-US"/>
        </a:p>
      </dgm:t>
    </dgm:pt>
    <dgm:pt modelId="{F5CBC7BE-8319-47EF-89F7-EB748A6DCC93}" type="sibTrans" cxnId="{DFE6A977-8BE8-4F3B-B83B-67414D003DBF}">
      <dgm:prSet/>
      <dgm:spPr/>
      <dgm:t>
        <a:bodyPr/>
        <a:lstStyle/>
        <a:p>
          <a:endParaRPr lang="en-US"/>
        </a:p>
      </dgm:t>
    </dgm:pt>
    <dgm:pt modelId="{805A91B3-D07E-4196-A788-F2D077B5E1FA}" type="pres">
      <dgm:prSet presAssocID="{11DB2CB2-C627-46BF-8FBD-48597419CD7D}" presName="root" presStyleCnt="0">
        <dgm:presLayoutVars>
          <dgm:dir/>
          <dgm:resizeHandles val="exact"/>
        </dgm:presLayoutVars>
      </dgm:prSet>
      <dgm:spPr/>
    </dgm:pt>
    <dgm:pt modelId="{6B6FADBB-B4E9-4BD6-AD1C-288F03A1E06C}" type="pres">
      <dgm:prSet presAssocID="{9D58274E-CF57-4784-8FEE-58BD2AB55B29}" presName="compNode" presStyleCnt="0"/>
      <dgm:spPr/>
    </dgm:pt>
    <dgm:pt modelId="{6174C2E3-A503-4E16-B9CE-8F84300AFAA7}" type="pres">
      <dgm:prSet presAssocID="{9D58274E-CF57-4784-8FEE-58BD2AB55B29}" presName="bgRect" presStyleLbl="bgShp" presStyleIdx="0" presStyleCnt="4"/>
      <dgm:spPr/>
    </dgm:pt>
    <dgm:pt modelId="{4BEF723E-403F-4FCF-B16C-AA4911C25E2A}" type="pres">
      <dgm:prSet presAssocID="{9D58274E-CF57-4784-8FEE-58BD2AB55B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46A4B2FF-DE21-4F7F-B880-F83F371540EC}" type="pres">
      <dgm:prSet presAssocID="{9D58274E-CF57-4784-8FEE-58BD2AB55B29}" presName="spaceRect" presStyleCnt="0"/>
      <dgm:spPr/>
    </dgm:pt>
    <dgm:pt modelId="{BB288F7C-1685-43F0-8F6B-A0615FAC806F}" type="pres">
      <dgm:prSet presAssocID="{9D58274E-CF57-4784-8FEE-58BD2AB55B29}" presName="parTx" presStyleLbl="revTx" presStyleIdx="0" presStyleCnt="6">
        <dgm:presLayoutVars>
          <dgm:chMax val="0"/>
          <dgm:chPref val="0"/>
        </dgm:presLayoutVars>
      </dgm:prSet>
      <dgm:spPr/>
    </dgm:pt>
    <dgm:pt modelId="{1E8C2F66-6250-4651-83D6-18FBF64DFAEF}" type="pres">
      <dgm:prSet presAssocID="{1B39F25A-832A-499A-8641-D7DFA171C815}" presName="sibTrans" presStyleCnt="0"/>
      <dgm:spPr/>
    </dgm:pt>
    <dgm:pt modelId="{82786033-2E82-44BC-992C-CB8DCDC13507}" type="pres">
      <dgm:prSet presAssocID="{F50C5D62-6210-41E1-9967-ACA80BF97881}" presName="compNode" presStyleCnt="0"/>
      <dgm:spPr/>
    </dgm:pt>
    <dgm:pt modelId="{89EC0F3C-159B-4307-A6DC-E44EA7BD05C3}" type="pres">
      <dgm:prSet presAssocID="{F50C5D62-6210-41E1-9967-ACA80BF97881}" presName="bgRect" presStyleLbl="bgShp" presStyleIdx="1" presStyleCnt="4"/>
      <dgm:spPr/>
    </dgm:pt>
    <dgm:pt modelId="{094E843A-C930-494C-A8A5-0E06E800D73D}" type="pres">
      <dgm:prSet presAssocID="{F50C5D62-6210-41E1-9967-ACA80BF978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0D7030B-C524-47D5-98E5-B86B67F5D68E}" type="pres">
      <dgm:prSet presAssocID="{F50C5D62-6210-41E1-9967-ACA80BF97881}" presName="spaceRect" presStyleCnt="0"/>
      <dgm:spPr/>
    </dgm:pt>
    <dgm:pt modelId="{EBB8DB27-7807-4060-9958-2FE2E74900E9}" type="pres">
      <dgm:prSet presAssocID="{F50C5D62-6210-41E1-9967-ACA80BF97881}" presName="parTx" presStyleLbl="revTx" presStyleIdx="1" presStyleCnt="6">
        <dgm:presLayoutVars>
          <dgm:chMax val="0"/>
          <dgm:chPref val="0"/>
        </dgm:presLayoutVars>
      </dgm:prSet>
      <dgm:spPr/>
    </dgm:pt>
    <dgm:pt modelId="{99486C9F-7778-445A-B14B-FC6052D8D869}" type="pres">
      <dgm:prSet presAssocID="{74F13B0F-9050-4332-8095-37778EC3A7EA}" presName="sibTrans" presStyleCnt="0"/>
      <dgm:spPr/>
    </dgm:pt>
    <dgm:pt modelId="{926C5252-B49B-400B-B4BC-9C503738DDF8}" type="pres">
      <dgm:prSet presAssocID="{AF4E43A6-E074-4CA8-8F70-8E0E962009F4}" presName="compNode" presStyleCnt="0"/>
      <dgm:spPr/>
    </dgm:pt>
    <dgm:pt modelId="{360D9D23-0BCC-4D7C-8463-24B6EE2D1D7D}" type="pres">
      <dgm:prSet presAssocID="{AF4E43A6-E074-4CA8-8F70-8E0E962009F4}" presName="bgRect" presStyleLbl="bgShp" presStyleIdx="2" presStyleCnt="4"/>
      <dgm:spPr/>
    </dgm:pt>
    <dgm:pt modelId="{DD700E51-95E6-430E-B083-11B13D21CCE2}" type="pres">
      <dgm:prSet presAssocID="{AF4E43A6-E074-4CA8-8F70-8E0E962009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9560AE2D-701D-4AA4-BB6B-C6402A1E7F61}" type="pres">
      <dgm:prSet presAssocID="{AF4E43A6-E074-4CA8-8F70-8E0E962009F4}" presName="spaceRect" presStyleCnt="0"/>
      <dgm:spPr/>
    </dgm:pt>
    <dgm:pt modelId="{3E554747-A81C-4B23-B67E-2AAB87939187}" type="pres">
      <dgm:prSet presAssocID="{AF4E43A6-E074-4CA8-8F70-8E0E962009F4}" presName="parTx" presStyleLbl="revTx" presStyleIdx="2" presStyleCnt="6">
        <dgm:presLayoutVars>
          <dgm:chMax val="0"/>
          <dgm:chPref val="0"/>
        </dgm:presLayoutVars>
      </dgm:prSet>
      <dgm:spPr/>
    </dgm:pt>
    <dgm:pt modelId="{B84F8132-4220-4721-B9A0-EA1817689C40}" type="pres">
      <dgm:prSet presAssocID="{AF4E43A6-E074-4CA8-8F70-8E0E962009F4}" presName="desTx" presStyleLbl="revTx" presStyleIdx="3" presStyleCnt="6">
        <dgm:presLayoutVars/>
      </dgm:prSet>
      <dgm:spPr/>
    </dgm:pt>
    <dgm:pt modelId="{6F1861BB-FDBE-46FA-84C9-A1E5DC6C7BF1}" type="pres">
      <dgm:prSet presAssocID="{A092AA08-5ADF-4A98-B1FC-791D2CE7A4F6}" presName="sibTrans" presStyleCnt="0"/>
      <dgm:spPr/>
    </dgm:pt>
    <dgm:pt modelId="{F641171E-CD52-4DE7-AD27-235308E61D68}" type="pres">
      <dgm:prSet presAssocID="{EB8AA902-388B-4313-A80F-D2EEF2227B0D}" presName="compNode" presStyleCnt="0"/>
      <dgm:spPr/>
    </dgm:pt>
    <dgm:pt modelId="{5F487B3E-EFE9-41F1-8A45-13325F3EEDF5}" type="pres">
      <dgm:prSet presAssocID="{EB8AA902-388B-4313-A80F-D2EEF2227B0D}" presName="bgRect" presStyleLbl="bgShp" presStyleIdx="3" presStyleCnt="4"/>
      <dgm:spPr/>
    </dgm:pt>
    <dgm:pt modelId="{75D3ACE8-52A9-4F48-A545-22078A374B5A}" type="pres">
      <dgm:prSet presAssocID="{EB8AA902-388B-4313-A80F-D2EEF2227B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D16E7B1C-AFD3-4BFF-828C-FFF79B06391E}" type="pres">
      <dgm:prSet presAssocID="{EB8AA902-388B-4313-A80F-D2EEF2227B0D}" presName="spaceRect" presStyleCnt="0"/>
      <dgm:spPr/>
    </dgm:pt>
    <dgm:pt modelId="{DEED5261-222E-468C-B853-D72B10CE4AB7}" type="pres">
      <dgm:prSet presAssocID="{EB8AA902-388B-4313-A80F-D2EEF2227B0D}" presName="parTx" presStyleLbl="revTx" presStyleIdx="4" presStyleCnt="6">
        <dgm:presLayoutVars>
          <dgm:chMax val="0"/>
          <dgm:chPref val="0"/>
        </dgm:presLayoutVars>
      </dgm:prSet>
      <dgm:spPr/>
    </dgm:pt>
    <dgm:pt modelId="{89CC41D0-65FC-4397-A675-E9B997434E17}" type="pres">
      <dgm:prSet presAssocID="{EB8AA902-388B-4313-A80F-D2EEF2227B0D}" presName="desTx" presStyleLbl="revTx" presStyleIdx="5" presStyleCnt="6">
        <dgm:presLayoutVars/>
      </dgm:prSet>
      <dgm:spPr/>
    </dgm:pt>
  </dgm:ptLst>
  <dgm:cxnLst>
    <dgm:cxn modelId="{CEF85003-E9D3-454A-8F52-04C8C736FBE6}" srcId="{AF4E43A6-E074-4CA8-8F70-8E0E962009F4}" destId="{B463F66F-12BF-490D-9B2F-B591BC77B4BC}" srcOrd="1" destOrd="0" parTransId="{6D3D6A6D-97DF-4C29-84EA-C8BE8DDC8218}" sibTransId="{A9A5E4BA-C0AE-4852-AC53-16B30B0DBC02}"/>
    <dgm:cxn modelId="{47A53318-B9A2-4DC6-8957-1E4A94F72709}" srcId="{AF4E43A6-E074-4CA8-8F70-8E0E962009F4}" destId="{4162370A-2A23-43E4-9F47-13126F1F6866}" srcOrd="2" destOrd="0" parTransId="{2F33E1EF-2E8B-434D-BD9C-0B2C44A7AA99}" sibTransId="{DEB6C85C-B60A-46CE-83BD-E0B34C22651D}"/>
    <dgm:cxn modelId="{6FC64722-F045-4261-9BB1-1FA18C364350}" srcId="{11DB2CB2-C627-46BF-8FBD-48597419CD7D}" destId="{AF4E43A6-E074-4CA8-8F70-8E0E962009F4}" srcOrd="2" destOrd="0" parTransId="{4C47FF43-CA1D-4563-B905-82BD9D2CE9D4}" sibTransId="{A092AA08-5ADF-4A98-B1FC-791D2CE7A4F6}"/>
    <dgm:cxn modelId="{17E59030-CA8C-470B-AE5F-8B95B5EDB928}" srcId="{EB8AA902-388B-4313-A80F-D2EEF2227B0D}" destId="{B2746686-3D83-4151-8991-B78F70A25267}" srcOrd="0" destOrd="0" parTransId="{67C26CC5-FFCA-4D29-BD97-6C736E01B7DC}" sibTransId="{45655F8A-25E5-420F-84EF-CAE00A125E7F}"/>
    <dgm:cxn modelId="{3ACC9839-BD38-4DF5-BC1D-05FDA9C04471}" type="presOf" srcId="{B2746686-3D83-4151-8991-B78F70A25267}" destId="{89CC41D0-65FC-4397-A675-E9B997434E17}" srcOrd="0" destOrd="0" presId="urn:microsoft.com/office/officeart/2018/2/layout/IconVerticalSolidList"/>
    <dgm:cxn modelId="{6985763D-7C35-4B20-8DD4-B80508863A75}" type="presOf" srcId="{BFF7B04A-95B6-4B6D-A679-3CCA96885E14}" destId="{B84F8132-4220-4721-B9A0-EA1817689C40}" srcOrd="0" destOrd="0" presId="urn:microsoft.com/office/officeart/2018/2/layout/IconVerticalSolidList"/>
    <dgm:cxn modelId="{E5068E49-2368-4E77-96E5-9E82EEA9B158}" srcId="{AF4E43A6-E074-4CA8-8F70-8E0E962009F4}" destId="{BFF7B04A-95B6-4B6D-A679-3CCA96885E14}" srcOrd="0" destOrd="0" parTransId="{757E6306-FF39-4113-950A-0FCD371ABF16}" sibTransId="{F135B358-5529-4160-B29E-BE9C09423D17}"/>
    <dgm:cxn modelId="{DFE6A977-8BE8-4F3B-B83B-67414D003DBF}" srcId="{EB8AA902-388B-4313-A80F-D2EEF2227B0D}" destId="{E644B31C-BEAD-4DB5-A74A-14C11A575CDF}" srcOrd="1" destOrd="0" parTransId="{B26A2E8E-FC76-41DD-B561-DA5B716CCF55}" sibTransId="{F5CBC7BE-8319-47EF-89F7-EB748A6DCC93}"/>
    <dgm:cxn modelId="{F1AA989E-6B2C-461D-A9AC-3243C8009EF4}" srcId="{11DB2CB2-C627-46BF-8FBD-48597419CD7D}" destId="{EB8AA902-388B-4313-A80F-D2EEF2227B0D}" srcOrd="3" destOrd="0" parTransId="{B9FE063A-AC9A-463D-8795-21B2386FFE26}" sibTransId="{E33D6008-70AF-4A3F-A43A-98F5F3B9F7E0}"/>
    <dgm:cxn modelId="{69F5A8A1-01D3-4EB9-89A7-AC694031F91C}" type="presOf" srcId="{B463F66F-12BF-490D-9B2F-B591BC77B4BC}" destId="{B84F8132-4220-4721-B9A0-EA1817689C40}" srcOrd="0" destOrd="1" presId="urn:microsoft.com/office/officeart/2018/2/layout/IconVerticalSolidList"/>
    <dgm:cxn modelId="{9C4290A7-A003-4D80-B459-835D724678D2}" type="presOf" srcId="{AF4E43A6-E074-4CA8-8F70-8E0E962009F4}" destId="{3E554747-A81C-4B23-B67E-2AAB87939187}" srcOrd="0" destOrd="0" presId="urn:microsoft.com/office/officeart/2018/2/layout/IconVerticalSolidList"/>
    <dgm:cxn modelId="{20BC9DB2-7C7C-436C-8FB7-135075F1D500}" type="presOf" srcId="{11DB2CB2-C627-46BF-8FBD-48597419CD7D}" destId="{805A91B3-D07E-4196-A788-F2D077B5E1FA}" srcOrd="0" destOrd="0" presId="urn:microsoft.com/office/officeart/2018/2/layout/IconVerticalSolidList"/>
    <dgm:cxn modelId="{BDFEFAB6-C50F-4375-B05B-D04CC0521660}" type="presOf" srcId="{EB8AA902-388B-4313-A80F-D2EEF2227B0D}" destId="{DEED5261-222E-468C-B853-D72B10CE4AB7}" srcOrd="0" destOrd="0" presId="urn:microsoft.com/office/officeart/2018/2/layout/IconVerticalSolidList"/>
    <dgm:cxn modelId="{5BD4ACBC-2122-467E-8225-6821DF691CDC}" srcId="{11DB2CB2-C627-46BF-8FBD-48597419CD7D}" destId="{9D58274E-CF57-4784-8FEE-58BD2AB55B29}" srcOrd="0" destOrd="0" parTransId="{ED3128C7-FEBB-4DE9-A0AB-9D8500502E73}" sibTransId="{1B39F25A-832A-499A-8641-D7DFA171C815}"/>
    <dgm:cxn modelId="{B73096CB-0948-49D7-816F-7C50D6B6DDB2}" type="presOf" srcId="{E644B31C-BEAD-4DB5-A74A-14C11A575CDF}" destId="{89CC41D0-65FC-4397-A675-E9B997434E17}" srcOrd="0" destOrd="1" presId="urn:microsoft.com/office/officeart/2018/2/layout/IconVerticalSolidList"/>
    <dgm:cxn modelId="{1DE696D9-6BE5-439D-8247-440DDAE83784}" type="presOf" srcId="{F50C5D62-6210-41E1-9967-ACA80BF97881}" destId="{EBB8DB27-7807-4060-9958-2FE2E74900E9}" srcOrd="0" destOrd="0" presId="urn:microsoft.com/office/officeart/2018/2/layout/IconVerticalSolidList"/>
    <dgm:cxn modelId="{B38A9CD9-6A40-453D-BA51-D5A804CA3B6C}" srcId="{11DB2CB2-C627-46BF-8FBD-48597419CD7D}" destId="{F50C5D62-6210-41E1-9967-ACA80BF97881}" srcOrd="1" destOrd="0" parTransId="{6455E492-B917-496F-8217-4D6C4AD03388}" sibTransId="{74F13B0F-9050-4332-8095-37778EC3A7EA}"/>
    <dgm:cxn modelId="{5E9E40EF-6C59-4401-BEE5-19F9CC25336E}" type="presOf" srcId="{9D58274E-CF57-4784-8FEE-58BD2AB55B29}" destId="{BB288F7C-1685-43F0-8F6B-A0615FAC806F}" srcOrd="0" destOrd="0" presId="urn:microsoft.com/office/officeart/2018/2/layout/IconVerticalSolidList"/>
    <dgm:cxn modelId="{D4647CF9-FC91-479E-8338-D3004F39FFB8}" type="presOf" srcId="{4162370A-2A23-43E4-9F47-13126F1F6866}" destId="{B84F8132-4220-4721-B9A0-EA1817689C40}" srcOrd="0" destOrd="2" presId="urn:microsoft.com/office/officeart/2018/2/layout/IconVerticalSolidList"/>
    <dgm:cxn modelId="{F5FC67AC-C6DA-49A6-A82C-A874E5457AD5}" type="presParOf" srcId="{805A91B3-D07E-4196-A788-F2D077B5E1FA}" destId="{6B6FADBB-B4E9-4BD6-AD1C-288F03A1E06C}" srcOrd="0" destOrd="0" presId="urn:microsoft.com/office/officeart/2018/2/layout/IconVerticalSolidList"/>
    <dgm:cxn modelId="{445FED95-53BC-4EE1-9FBF-967EC1561A8E}" type="presParOf" srcId="{6B6FADBB-B4E9-4BD6-AD1C-288F03A1E06C}" destId="{6174C2E3-A503-4E16-B9CE-8F84300AFAA7}" srcOrd="0" destOrd="0" presId="urn:microsoft.com/office/officeart/2018/2/layout/IconVerticalSolidList"/>
    <dgm:cxn modelId="{9FD42EE2-67C3-4C43-B8F2-D65788007715}" type="presParOf" srcId="{6B6FADBB-B4E9-4BD6-AD1C-288F03A1E06C}" destId="{4BEF723E-403F-4FCF-B16C-AA4911C25E2A}" srcOrd="1" destOrd="0" presId="urn:microsoft.com/office/officeart/2018/2/layout/IconVerticalSolidList"/>
    <dgm:cxn modelId="{1D7D98BF-A6A8-4206-A4C7-FDA506D1BF34}" type="presParOf" srcId="{6B6FADBB-B4E9-4BD6-AD1C-288F03A1E06C}" destId="{46A4B2FF-DE21-4F7F-B880-F83F371540EC}" srcOrd="2" destOrd="0" presId="urn:microsoft.com/office/officeart/2018/2/layout/IconVerticalSolidList"/>
    <dgm:cxn modelId="{55336725-792F-4ACD-8520-A12DD8A7D560}" type="presParOf" srcId="{6B6FADBB-B4E9-4BD6-AD1C-288F03A1E06C}" destId="{BB288F7C-1685-43F0-8F6B-A0615FAC806F}" srcOrd="3" destOrd="0" presId="urn:microsoft.com/office/officeart/2018/2/layout/IconVerticalSolidList"/>
    <dgm:cxn modelId="{75CF5558-A772-4981-BC8F-B76C1128039B}" type="presParOf" srcId="{805A91B3-D07E-4196-A788-F2D077B5E1FA}" destId="{1E8C2F66-6250-4651-83D6-18FBF64DFAEF}" srcOrd="1" destOrd="0" presId="urn:microsoft.com/office/officeart/2018/2/layout/IconVerticalSolidList"/>
    <dgm:cxn modelId="{5B1EA686-AC6C-4E65-8EB7-1928629A0050}" type="presParOf" srcId="{805A91B3-D07E-4196-A788-F2D077B5E1FA}" destId="{82786033-2E82-44BC-992C-CB8DCDC13507}" srcOrd="2" destOrd="0" presId="urn:microsoft.com/office/officeart/2018/2/layout/IconVerticalSolidList"/>
    <dgm:cxn modelId="{E4FD5C99-3903-4350-B071-3D39A7C96B07}" type="presParOf" srcId="{82786033-2E82-44BC-992C-CB8DCDC13507}" destId="{89EC0F3C-159B-4307-A6DC-E44EA7BD05C3}" srcOrd="0" destOrd="0" presId="urn:microsoft.com/office/officeart/2018/2/layout/IconVerticalSolidList"/>
    <dgm:cxn modelId="{330E0967-0335-44BC-9E8D-F85CA2D479C8}" type="presParOf" srcId="{82786033-2E82-44BC-992C-CB8DCDC13507}" destId="{094E843A-C930-494C-A8A5-0E06E800D73D}" srcOrd="1" destOrd="0" presId="urn:microsoft.com/office/officeart/2018/2/layout/IconVerticalSolidList"/>
    <dgm:cxn modelId="{BCAE1718-282E-4F0B-9067-47B590A7C96B}" type="presParOf" srcId="{82786033-2E82-44BC-992C-CB8DCDC13507}" destId="{F0D7030B-C524-47D5-98E5-B86B67F5D68E}" srcOrd="2" destOrd="0" presId="urn:microsoft.com/office/officeart/2018/2/layout/IconVerticalSolidList"/>
    <dgm:cxn modelId="{C6A96A06-1930-4D0D-97D1-6B20F90D61D4}" type="presParOf" srcId="{82786033-2E82-44BC-992C-CB8DCDC13507}" destId="{EBB8DB27-7807-4060-9958-2FE2E74900E9}" srcOrd="3" destOrd="0" presId="urn:microsoft.com/office/officeart/2018/2/layout/IconVerticalSolidList"/>
    <dgm:cxn modelId="{C70CC642-6622-4025-88AF-9085E74F1B56}" type="presParOf" srcId="{805A91B3-D07E-4196-A788-F2D077B5E1FA}" destId="{99486C9F-7778-445A-B14B-FC6052D8D869}" srcOrd="3" destOrd="0" presId="urn:microsoft.com/office/officeart/2018/2/layout/IconVerticalSolidList"/>
    <dgm:cxn modelId="{A8B11C53-15AF-4AE7-8826-533A818353A2}" type="presParOf" srcId="{805A91B3-D07E-4196-A788-F2D077B5E1FA}" destId="{926C5252-B49B-400B-B4BC-9C503738DDF8}" srcOrd="4" destOrd="0" presId="urn:microsoft.com/office/officeart/2018/2/layout/IconVerticalSolidList"/>
    <dgm:cxn modelId="{D370CBC5-F4BC-46D8-917A-AE851EA70243}" type="presParOf" srcId="{926C5252-B49B-400B-B4BC-9C503738DDF8}" destId="{360D9D23-0BCC-4D7C-8463-24B6EE2D1D7D}" srcOrd="0" destOrd="0" presId="urn:microsoft.com/office/officeart/2018/2/layout/IconVerticalSolidList"/>
    <dgm:cxn modelId="{D863BD24-05EF-4F80-89F7-C3D7A4549436}" type="presParOf" srcId="{926C5252-B49B-400B-B4BC-9C503738DDF8}" destId="{DD700E51-95E6-430E-B083-11B13D21CCE2}" srcOrd="1" destOrd="0" presId="urn:microsoft.com/office/officeart/2018/2/layout/IconVerticalSolidList"/>
    <dgm:cxn modelId="{0E7DBDC4-2E00-4E62-826B-F0A15359D7A9}" type="presParOf" srcId="{926C5252-B49B-400B-B4BC-9C503738DDF8}" destId="{9560AE2D-701D-4AA4-BB6B-C6402A1E7F61}" srcOrd="2" destOrd="0" presId="urn:microsoft.com/office/officeart/2018/2/layout/IconVerticalSolidList"/>
    <dgm:cxn modelId="{5AFA1951-5988-43ED-B29D-C03EE2D3EE8C}" type="presParOf" srcId="{926C5252-B49B-400B-B4BC-9C503738DDF8}" destId="{3E554747-A81C-4B23-B67E-2AAB87939187}" srcOrd="3" destOrd="0" presId="urn:microsoft.com/office/officeart/2018/2/layout/IconVerticalSolidList"/>
    <dgm:cxn modelId="{8492814D-7568-4665-B96D-C0BF66E668A9}" type="presParOf" srcId="{926C5252-B49B-400B-B4BC-9C503738DDF8}" destId="{B84F8132-4220-4721-B9A0-EA1817689C40}" srcOrd="4" destOrd="0" presId="urn:microsoft.com/office/officeart/2018/2/layout/IconVerticalSolidList"/>
    <dgm:cxn modelId="{0F3739EE-1B64-48E7-9803-479182F13944}" type="presParOf" srcId="{805A91B3-D07E-4196-A788-F2D077B5E1FA}" destId="{6F1861BB-FDBE-46FA-84C9-A1E5DC6C7BF1}" srcOrd="5" destOrd="0" presId="urn:microsoft.com/office/officeart/2018/2/layout/IconVerticalSolidList"/>
    <dgm:cxn modelId="{7D9B8E2F-3F19-44AA-A10E-060B1955BFF8}" type="presParOf" srcId="{805A91B3-D07E-4196-A788-F2D077B5E1FA}" destId="{F641171E-CD52-4DE7-AD27-235308E61D68}" srcOrd="6" destOrd="0" presId="urn:microsoft.com/office/officeart/2018/2/layout/IconVerticalSolidList"/>
    <dgm:cxn modelId="{B4900FBE-9767-4EDD-A1ED-01FCF23CC0AC}" type="presParOf" srcId="{F641171E-CD52-4DE7-AD27-235308E61D68}" destId="{5F487B3E-EFE9-41F1-8A45-13325F3EEDF5}" srcOrd="0" destOrd="0" presId="urn:microsoft.com/office/officeart/2018/2/layout/IconVerticalSolidList"/>
    <dgm:cxn modelId="{37476C59-49E5-42C4-95C0-3920BE098CEA}" type="presParOf" srcId="{F641171E-CD52-4DE7-AD27-235308E61D68}" destId="{75D3ACE8-52A9-4F48-A545-22078A374B5A}" srcOrd="1" destOrd="0" presId="urn:microsoft.com/office/officeart/2018/2/layout/IconVerticalSolidList"/>
    <dgm:cxn modelId="{E32E98B4-6123-42E0-AB71-E6912A327586}" type="presParOf" srcId="{F641171E-CD52-4DE7-AD27-235308E61D68}" destId="{D16E7B1C-AFD3-4BFF-828C-FFF79B06391E}" srcOrd="2" destOrd="0" presId="urn:microsoft.com/office/officeart/2018/2/layout/IconVerticalSolidList"/>
    <dgm:cxn modelId="{157D44FE-4CAA-4684-B692-804821C2C17A}" type="presParOf" srcId="{F641171E-CD52-4DE7-AD27-235308E61D68}" destId="{DEED5261-222E-468C-B853-D72B10CE4AB7}" srcOrd="3" destOrd="0" presId="urn:microsoft.com/office/officeart/2018/2/layout/IconVerticalSolidList"/>
    <dgm:cxn modelId="{3ADFF893-DA30-46CB-B33E-FDDFDDB29C02}" type="presParOf" srcId="{F641171E-CD52-4DE7-AD27-235308E61D68}" destId="{89CC41D0-65FC-4397-A675-E9B997434E1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60D6C7-6124-4421-A681-935D40EEBBC3}"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9F57A727-087E-49E7-A5B4-0400B7172912}">
      <dgm:prSet/>
      <dgm:spPr/>
      <dgm:t>
        <a:bodyPr/>
        <a:lstStyle/>
        <a:p>
          <a:r>
            <a:rPr lang="en-US"/>
            <a:t>Describe your cluster’s desired state</a:t>
          </a:r>
        </a:p>
      </dgm:t>
    </dgm:pt>
    <dgm:pt modelId="{BFCC1651-48B8-460D-90D9-7F8209B3465D}" type="parTrans" cxnId="{C660C4C0-A5F0-4F62-8BE7-7688057641F7}">
      <dgm:prSet/>
      <dgm:spPr/>
      <dgm:t>
        <a:bodyPr/>
        <a:lstStyle/>
        <a:p>
          <a:endParaRPr lang="en-US"/>
        </a:p>
      </dgm:t>
    </dgm:pt>
    <dgm:pt modelId="{2E529B2B-F679-442C-AC54-D0DC985B2495}" type="sibTrans" cxnId="{C660C4C0-A5F0-4F62-8BE7-7688057641F7}">
      <dgm:prSet/>
      <dgm:spPr/>
      <dgm:t>
        <a:bodyPr/>
        <a:lstStyle/>
        <a:p>
          <a:endParaRPr lang="en-US"/>
        </a:p>
      </dgm:t>
    </dgm:pt>
    <dgm:pt modelId="{1CF414E7-9C34-48ED-9C84-62302CA62727}">
      <dgm:prSet/>
      <dgm:spPr/>
      <dgm:t>
        <a:bodyPr/>
        <a:lstStyle/>
        <a:p>
          <a:r>
            <a:rPr lang="en-US" dirty="0"/>
            <a:t>what applications or other workloads you want to run</a:t>
          </a:r>
        </a:p>
      </dgm:t>
    </dgm:pt>
    <dgm:pt modelId="{D6C0F96D-42F5-4561-A0F4-9A377B8D87FC}" type="parTrans" cxnId="{31B19442-3D94-4110-B34C-463821667144}">
      <dgm:prSet/>
      <dgm:spPr/>
      <dgm:t>
        <a:bodyPr/>
        <a:lstStyle/>
        <a:p>
          <a:endParaRPr lang="en-US"/>
        </a:p>
      </dgm:t>
    </dgm:pt>
    <dgm:pt modelId="{1CD08169-1661-48BB-8C00-8D3E2253085E}" type="sibTrans" cxnId="{31B19442-3D94-4110-B34C-463821667144}">
      <dgm:prSet/>
      <dgm:spPr/>
      <dgm:t>
        <a:bodyPr/>
        <a:lstStyle/>
        <a:p>
          <a:endParaRPr lang="en-US"/>
        </a:p>
      </dgm:t>
    </dgm:pt>
    <dgm:pt modelId="{A2BA58D0-97DE-4252-BA34-323CAEB8820D}">
      <dgm:prSet/>
      <dgm:spPr/>
      <dgm:t>
        <a:bodyPr/>
        <a:lstStyle/>
        <a:p>
          <a:r>
            <a:rPr lang="en-US" dirty="0"/>
            <a:t>what container images they use</a:t>
          </a:r>
        </a:p>
      </dgm:t>
    </dgm:pt>
    <dgm:pt modelId="{32337ECB-B739-433B-AA9B-B314FA4ECD4F}" type="parTrans" cxnId="{C6C8E270-2D53-47B7-8598-D4BBE3F8418C}">
      <dgm:prSet/>
      <dgm:spPr/>
      <dgm:t>
        <a:bodyPr/>
        <a:lstStyle/>
        <a:p>
          <a:endParaRPr lang="en-US"/>
        </a:p>
      </dgm:t>
    </dgm:pt>
    <dgm:pt modelId="{BDFB172A-26FE-4A1B-A29D-23D7352B9DEA}" type="sibTrans" cxnId="{C6C8E270-2D53-47B7-8598-D4BBE3F8418C}">
      <dgm:prSet/>
      <dgm:spPr/>
      <dgm:t>
        <a:bodyPr/>
        <a:lstStyle/>
        <a:p>
          <a:endParaRPr lang="en-US"/>
        </a:p>
      </dgm:t>
    </dgm:pt>
    <dgm:pt modelId="{86C88875-85FF-45D3-940F-C4A3A5FA417A}">
      <dgm:prSet/>
      <dgm:spPr/>
      <dgm:t>
        <a:bodyPr/>
        <a:lstStyle/>
        <a:p>
          <a:r>
            <a:rPr lang="en-US" dirty="0"/>
            <a:t>the number of replicas</a:t>
          </a:r>
        </a:p>
      </dgm:t>
    </dgm:pt>
    <dgm:pt modelId="{F631360F-A723-421D-BC3D-F679F88E62BA}" type="parTrans" cxnId="{9E7BE93D-6392-4D96-8268-F3BC9AFEF7EA}">
      <dgm:prSet/>
      <dgm:spPr/>
      <dgm:t>
        <a:bodyPr/>
        <a:lstStyle/>
        <a:p>
          <a:endParaRPr lang="en-US"/>
        </a:p>
      </dgm:t>
    </dgm:pt>
    <dgm:pt modelId="{F1ABC87E-3592-437E-BAEA-DA5FD3AFED6C}" type="sibTrans" cxnId="{9E7BE93D-6392-4D96-8268-F3BC9AFEF7EA}">
      <dgm:prSet/>
      <dgm:spPr/>
      <dgm:t>
        <a:bodyPr/>
        <a:lstStyle/>
        <a:p>
          <a:endParaRPr lang="en-US"/>
        </a:p>
      </dgm:t>
    </dgm:pt>
    <dgm:pt modelId="{B8E60281-7F6E-43F1-904B-860331BF00D8}">
      <dgm:prSet/>
      <dgm:spPr/>
      <dgm:t>
        <a:bodyPr/>
        <a:lstStyle/>
        <a:p>
          <a:r>
            <a:rPr lang="en-US" dirty="0"/>
            <a:t>what network and disk resources you want to make available </a:t>
          </a:r>
          <a:r>
            <a:rPr lang="en-US" dirty="0" err="1"/>
            <a:t>etc</a:t>
          </a:r>
          <a:endParaRPr lang="en-US" dirty="0"/>
        </a:p>
      </dgm:t>
    </dgm:pt>
    <dgm:pt modelId="{C6563E84-04CB-4A4D-A815-7977592BBC65}" type="parTrans" cxnId="{584A3ED8-7729-4CB0-84F5-0395C698C53E}">
      <dgm:prSet/>
      <dgm:spPr/>
      <dgm:t>
        <a:bodyPr/>
        <a:lstStyle/>
        <a:p>
          <a:endParaRPr lang="en-US"/>
        </a:p>
      </dgm:t>
    </dgm:pt>
    <dgm:pt modelId="{E4D063E0-3266-4E15-9345-5D68BB16DB97}" type="sibTrans" cxnId="{584A3ED8-7729-4CB0-84F5-0395C698C53E}">
      <dgm:prSet/>
      <dgm:spPr/>
      <dgm:t>
        <a:bodyPr/>
        <a:lstStyle/>
        <a:p>
          <a:endParaRPr lang="en-US"/>
        </a:p>
      </dgm:t>
    </dgm:pt>
    <dgm:pt modelId="{E86D8BFD-7B91-409C-99E7-D3C9A4A5DDFD}">
      <dgm:prSet/>
      <dgm:spPr/>
      <dgm:t>
        <a:bodyPr/>
        <a:lstStyle/>
        <a:p>
          <a:r>
            <a:rPr lang="en-US"/>
            <a:t>Once you’ve set your desired state, the Kubernetes Control Plane makes the cluster’s current state match the desired state</a:t>
          </a:r>
        </a:p>
      </dgm:t>
    </dgm:pt>
    <dgm:pt modelId="{642BEE37-FE45-4707-8AF1-6A6767F49244}" type="parTrans" cxnId="{F42325FD-1B9A-48C0-B9DF-34E2EBA0F43C}">
      <dgm:prSet/>
      <dgm:spPr/>
      <dgm:t>
        <a:bodyPr/>
        <a:lstStyle/>
        <a:p>
          <a:endParaRPr lang="en-US"/>
        </a:p>
      </dgm:t>
    </dgm:pt>
    <dgm:pt modelId="{77FDAC96-02E6-4B8E-BDA7-2B1E97F89763}" type="sibTrans" cxnId="{F42325FD-1B9A-48C0-B9DF-34E2EBA0F43C}">
      <dgm:prSet/>
      <dgm:spPr/>
      <dgm:t>
        <a:bodyPr/>
        <a:lstStyle/>
        <a:p>
          <a:endParaRPr lang="en-US"/>
        </a:p>
      </dgm:t>
    </dgm:pt>
    <dgm:pt modelId="{33231999-D313-4769-AF7E-29B613830604}">
      <dgm:prSet/>
      <dgm:spPr/>
      <dgm:t>
        <a:bodyPr/>
        <a:lstStyle/>
        <a:p>
          <a:r>
            <a:rPr lang="en-US"/>
            <a:t>Starting or restarting containers</a:t>
          </a:r>
        </a:p>
      </dgm:t>
    </dgm:pt>
    <dgm:pt modelId="{07BA1F35-4295-4423-8538-FBAB36451F03}" type="parTrans" cxnId="{274A8092-12E4-454F-86CF-4BE0AF79810D}">
      <dgm:prSet/>
      <dgm:spPr/>
      <dgm:t>
        <a:bodyPr/>
        <a:lstStyle/>
        <a:p>
          <a:endParaRPr lang="en-US"/>
        </a:p>
      </dgm:t>
    </dgm:pt>
    <dgm:pt modelId="{E8DBC991-1D92-4645-BD51-CD1C36DB24FA}" type="sibTrans" cxnId="{274A8092-12E4-454F-86CF-4BE0AF79810D}">
      <dgm:prSet/>
      <dgm:spPr/>
      <dgm:t>
        <a:bodyPr/>
        <a:lstStyle/>
        <a:p>
          <a:endParaRPr lang="en-US"/>
        </a:p>
      </dgm:t>
    </dgm:pt>
    <dgm:pt modelId="{757D6B0C-577D-47F5-AC3A-FE6115F5504D}">
      <dgm:prSet/>
      <dgm:spPr/>
      <dgm:t>
        <a:bodyPr/>
        <a:lstStyle/>
        <a:p>
          <a:r>
            <a:rPr lang="en-US"/>
            <a:t>Scaling the number of replicas of a given application etc</a:t>
          </a:r>
        </a:p>
      </dgm:t>
    </dgm:pt>
    <dgm:pt modelId="{F99ECCD8-A163-4845-94E4-EA58009571CB}" type="parTrans" cxnId="{770946E8-0F83-419C-8E89-CB0DD54F4E1E}">
      <dgm:prSet/>
      <dgm:spPr/>
      <dgm:t>
        <a:bodyPr/>
        <a:lstStyle/>
        <a:p>
          <a:endParaRPr lang="en-US"/>
        </a:p>
      </dgm:t>
    </dgm:pt>
    <dgm:pt modelId="{9A0A0379-CC28-4811-A429-9B71731D46D9}" type="sibTrans" cxnId="{770946E8-0F83-419C-8E89-CB0DD54F4E1E}">
      <dgm:prSet/>
      <dgm:spPr/>
      <dgm:t>
        <a:bodyPr/>
        <a:lstStyle/>
        <a:p>
          <a:endParaRPr lang="en-US"/>
        </a:p>
      </dgm:t>
    </dgm:pt>
    <dgm:pt modelId="{B26D30AA-5F35-44EF-946F-D0629F4F50B7}" type="pres">
      <dgm:prSet presAssocID="{5460D6C7-6124-4421-A681-935D40EEBBC3}" presName="linear" presStyleCnt="0">
        <dgm:presLayoutVars>
          <dgm:animLvl val="lvl"/>
          <dgm:resizeHandles val="exact"/>
        </dgm:presLayoutVars>
      </dgm:prSet>
      <dgm:spPr/>
    </dgm:pt>
    <dgm:pt modelId="{AEF89E8F-A50E-46BD-940F-F5FE113DBF27}" type="pres">
      <dgm:prSet presAssocID="{9F57A727-087E-49E7-A5B4-0400B7172912}" presName="parentText" presStyleLbl="node1" presStyleIdx="0" presStyleCnt="2">
        <dgm:presLayoutVars>
          <dgm:chMax val="0"/>
          <dgm:bulletEnabled val="1"/>
        </dgm:presLayoutVars>
      </dgm:prSet>
      <dgm:spPr/>
    </dgm:pt>
    <dgm:pt modelId="{DE607B45-5F41-47DA-8126-C4142253CF11}" type="pres">
      <dgm:prSet presAssocID="{9F57A727-087E-49E7-A5B4-0400B7172912}" presName="childText" presStyleLbl="revTx" presStyleIdx="0" presStyleCnt="2">
        <dgm:presLayoutVars>
          <dgm:bulletEnabled val="1"/>
        </dgm:presLayoutVars>
      </dgm:prSet>
      <dgm:spPr/>
    </dgm:pt>
    <dgm:pt modelId="{7BE1B7AC-E325-4081-B500-6B49860A7760}" type="pres">
      <dgm:prSet presAssocID="{E86D8BFD-7B91-409C-99E7-D3C9A4A5DDFD}" presName="parentText" presStyleLbl="node1" presStyleIdx="1" presStyleCnt="2">
        <dgm:presLayoutVars>
          <dgm:chMax val="0"/>
          <dgm:bulletEnabled val="1"/>
        </dgm:presLayoutVars>
      </dgm:prSet>
      <dgm:spPr/>
    </dgm:pt>
    <dgm:pt modelId="{1248A5F8-2A47-4F2C-83E0-804FAF82C345}" type="pres">
      <dgm:prSet presAssocID="{E86D8BFD-7B91-409C-99E7-D3C9A4A5DDFD}" presName="childText" presStyleLbl="revTx" presStyleIdx="1" presStyleCnt="2">
        <dgm:presLayoutVars>
          <dgm:bulletEnabled val="1"/>
        </dgm:presLayoutVars>
      </dgm:prSet>
      <dgm:spPr/>
    </dgm:pt>
  </dgm:ptLst>
  <dgm:cxnLst>
    <dgm:cxn modelId="{C92F071A-FBA5-4A44-8013-09434F666622}" type="presOf" srcId="{B8E60281-7F6E-43F1-904B-860331BF00D8}" destId="{DE607B45-5F41-47DA-8126-C4142253CF11}" srcOrd="0" destOrd="3" presId="urn:microsoft.com/office/officeart/2005/8/layout/vList2"/>
    <dgm:cxn modelId="{A122803D-043A-4C55-9405-AEF7983EF82A}" type="presOf" srcId="{E86D8BFD-7B91-409C-99E7-D3C9A4A5DDFD}" destId="{7BE1B7AC-E325-4081-B500-6B49860A7760}" srcOrd="0" destOrd="0" presId="urn:microsoft.com/office/officeart/2005/8/layout/vList2"/>
    <dgm:cxn modelId="{9E7BE93D-6392-4D96-8268-F3BC9AFEF7EA}" srcId="{9F57A727-087E-49E7-A5B4-0400B7172912}" destId="{86C88875-85FF-45D3-940F-C4A3A5FA417A}" srcOrd="2" destOrd="0" parTransId="{F631360F-A723-421D-BC3D-F679F88E62BA}" sibTransId="{F1ABC87E-3592-437E-BAEA-DA5FD3AFED6C}"/>
    <dgm:cxn modelId="{31B19442-3D94-4110-B34C-463821667144}" srcId="{9F57A727-087E-49E7-A5B4-0400B7172912}" destId="{1CF414E7-9C34-48ED-9C84-62302CA62727}" srcOrd="0" destOrd="0" parTransId="{D6C0F96D-42F5-4561-A0F4-9A377B8D87FC}" sibTransId="{1CD08169-1661-48BB-8C00-8D3E2253085E}"/>
    <dgm:cxn modelId="{D9463E44-6E77-4DA3-8078-5C94B11D5E94}" type="presOf" srcId="{757D6B0C-577D-47F5-AC3A-FE6115F5504D}" destId="{1248A5F8-2A47-4F2C-83E0-804FAF82C345}" srcOrd="0" destOrd="1" presId="urn:microsoft.com/office/officeart/2005/8/layout/vList2"/>
    <dgm:cxn modelId="{81E4EA4C-BD61-49E0-AFD0-A47566A6F343}" type="presOf" srcId="{A2BA58D0-97DE-4252-BA34-323CAEB8820D}" destId="{DE607B45-5F41-47DA-8126-C4142253CF11}" srcOrd="0" destOrd="1" presId="urn:microsoft.com/office/officeart/2005/8/layout/vList2"/>
    <dgm:cxn modelId="{C6C8E270-2D53-47B7-8598-D4BBE3F8418C}" srcId="{9F57A727-087E-49E7-A5B4-0400B7172912}" destId="{A2BA58D0-97DE-4252-BA34-323CAEB8820D}" srcOrd="1" destOrd="0" parTransId="{32337ECB-B739-433B-AA9B-B314FA4ECD4F}" sibTransId="{BDFB172A-26FE-4A1B-A29D-23D7352B9DEA}"/>
    <dgm:cxn modelId="{106ED583-4AD8-4AA6-974D-B213C4F4823D}" type="presOf" srcId="{9F57A727-087E-49E7-A5B4-0400B7172912}" destId="{AEF89E8F-A50E-46BD-940F-F5FE113DBF27}" srcOrd="0" destOrd="0" presId="urn:microsoft.com/office/officeart/2005/8/layout/vList2"/>
    <dgm:cxn modelId="{765DA886-FC69-4B1A-871E-7EA3A1CD8F27}" type="presOf" srcId="{5460D6C7-6124-4421-A681-935D40EEBBC3}" destId="{B26D30AA-5F35-44EF-946F-D0629F4F50B7}" srcOrd="0" destOrd="0" presId="urn:microsoft.com/office/officeart/2005/8/layout/vList2"/>
    <dgm:cxn modelId="{274A8092-12E4-454F-86CF-4BE0AF79810D}" srcId="{E86D8BFD-7B91-409C-99E7-D3C9A4A5DDFD}" destId="{33231999-D313-4769-AF7E-29B613830604}" srcOrd="0" destOrd="0" parTransId="{07BA1F35-4295-4423-8538-FBAB36451F03}" sibTransId="{E8DBC991-1D92-4645-BD51-CD1C36DB24FA}"/>
    <dgm:cxn modelId="{C660C4C0-A5F0-4F62-8BE7-7688057641F7}" srcId="{5460D6C7-6124-4421-A681-935D40EEBBC3}" destId="{9F57A727-087E-49E7-A5B4-0400B7172912}" srcOrd="0" destOrd="0" parTransId="{BFCC1651-48B8-460D-90D9-7F8209B3465D}" sibTransId="{2E529B2B-F679-442C-AC54-D0DC985B2495}"/>
    <dgm:cxn modelId="{768EAECD-C36A-4374-9BEA-3FB530E0D8C8}" type="presOf" srcId="{86C88875-85FF-45D3-940F-C4A3A5FA417A}" destId="{DE607B45-5F41-47DA-8126-C4142253CF11}" srcOrd="0" destOrd="2" presId="urn:microsoft.com/office/officeart/2005/8/layout/vList2"/>
    <dgm:cxn modelId="{4F5607CE-4452-49BA-9FEB-809F849CC430}" type="presOf" srcId="{33231999-D313-4769-AF7E-29B613830604}" destId="{1248A5F8-2A47-4F2C-83E0-804FAF82C345}" srcOrd="0" destOrd="0" presId="urn:microsoft.com/office/officeart/2005/8/layout/vList2"/>
    <dgm:cxn modelId="{584A3ED8-7729-4CB0-84F5-0395C698C53E}" srcId="{9F57A727-087E-49E7-A5B4-0400B7172912}" destId="{B8E60281-7F6E-43F1-904B-860331BF00D8}" srcOrd="3" destOrd="0" parTransId="{C6563E84-04CB-4A4D-A815-7977592BBC65}" sibTransId="{E4D063E0-3266-4E15-9345-5D68BB16DB97}"/>
    <dgm:cxn modelId="{770946E8-0F83-419C-8E89-CB0DD54F4E1E}" srcId="{E86D8BFD-7B91-409C-99E7-D3C9A4A5DDFD}" destId="{757D6B0C-577D-47F5-AC3A-FE6115F5504D}" srcOrd="1" destOrd="0" parTransId="{F99ECCD8-A163-4845-94E4-EA58009571CB}" sibTransId="{9A0A0379-CC28-4811-A429-9B71731D46D9}"/>
    <dgm:cxn modelId="{092BCDEB-1593-488C-A2C4-8E7726AE4C54}" type="presOf" srcId="{1CF414E7-9C34-48ED-9C84-62302CA62727}" destId="{DE607B45-5F41-47DA-8126-C4142253CF11}" srcOrd="0" destOrd="0" presId="urn:microsoft.com/office/officeart/2005/8/layout/vList2"/>
    <dgm:cxn modelId="{F42325FD-1B9A-48C0-B9DF-34E2EBA0F43C}" srcId="{5460D6C7-6124-4421-A681-935D40EEBBC3}" destId="{E86D8BFD-7B91-409C-99E7-D3C9A4A5DDFD}" srcOrd="1" destOrd="0" parTransId="{642BEE37-FE45-4707-8AF1-6A6767F49244}" sibTransId="{77FDAC96-02E6-4B8E-BDA7-2B1E97F89763}"/>
    <dgm:cxn modelId="{DBAC76C4-B348-44C1-9CD4-205B1EBEF72A}" type="presParOf" srcId="{B26D30AA-5F35-44EF-946F-D0629F4F50B7}" destId="{AEF89E8F-A50E-46BD-940F-F5FE113DBF27}" srcOrd="0" destOrd="0" presId="urn:microsoft.com/office/officeart/2005/8/layout/vList2"/>
    <dgm:cxn modelId="{591080EE-B33A-44F7-AADF-4620E4F8D815}" type="presParOf" srcId="{B26D30AA-5F35-44EF-946F-D0629F4F50B7}" destId="{DE607B45-5F41-47DA-8126-C4142253CF11}" srcOrd="1" destOrd="0" presId="urn:microsoft.com/office/officeart/2005/8/layout/vList2"/>
    <dgm:cxn modelId="{732F842F-4FD6-4496-B1EA-2A091F7CE648}" type="presParOf" srcId="{B26D30AA-5F35-44EF-946F-D0629F4F50B7}" destId="{7BE1B7AC-E325-4081-B500-6B49860A7760}" srcOrd="2" destOrd="0" presId="urn:microsoft.com/office/officeart/2005/8/layout/vList2"/>
    <dgm:cxn modelId="{6500643F-5358-4F19-80BC-8B252312117D}" type="presParOf" srcId="{B26D30AA-5F35-44EF-946F-D0629F4F50B7}" destId="{1248A5F8-2A47-4F2C-83E0-804FAF82C34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886FA8D-CDD4-4227-A8C3-AC172904B1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E8490F-F2AF-49FE-8AA6-D08E917C0903}">
      <dgm:prSet/>
      <dgm:spPr/>
      <dgm:t>
        <a:bodyPr/>
        <a:lstStyle/>
        <a:p>
          <a:r>
            <a:rPr lang="en-US"/>
            <a:t>Once the Manifest file is uploaded, Kubernetes starts its work</a:t>
          </a:r>
        </a:p>
      </dgm:t>
    </dgm:pt>
    <dgm:pt modelId="{666C179E-74AA-42A3-BAF3-7BBBC5B1B752}" type="parTrans" cxnId="{4D50BF72-1DF8-45F3-BCA8-042927C9417A}">
      <dgm:prSet/>
      <dgm:spPr/>
      <dgm:t>
        <a:bodyPr/>
        <a:lstStyle/>
        <a:p>
          <a:endParaRPr lang="en-US"/>
        </a:p>
      </dgm:t>
    </dgm:pt>
    <dgm:pt modelId="{D311EF4D-7507-431D-9E92-D0B20F6006EF}" type="sibTrans" cxnId="{4D50BF72-1DF8-45F3-BCA8-042927C9417A}">
      <dgm:prSet/>
      <dgm:spPr/>
      <dgm:t>
        <a:bodyPr/>
        <a:lstStyle/>
        <a:p>
          <a:endParaRPr lang="en-US"/>
        </a:p>
      </dgm:t>
    </dgm:pt>
    <dgm:pt modelId="{97AEF9AD-A186-44BD-BFF0-83350EECFD0C}">
      <dgm:prSet/>
      <dgm:spPr/>
      <dgm:t>
        <a:bodyPr/>
        <a:lstStyle/>
        <a:p>
          <a:r>
            <a:rPr lang="en-US"/>
            <a:t>It identifies the concerned controller (say the Deployment controller) and sends task to it</a:t>
          </a:r>
        </a:p>
      </dgm:t>
    </dgm:pt>
    <dgm:pt modelId="{062B73CD-9F74-4A2F-8BFF-A83F2BB247E2}" type="parTrans" cxnId="{0D32537B-176B-4E7C-AFBB-32FC7E0B2F6E}">
      <dgm:prSet/>
      <dgm:spPr/>
      <dgm:t>
        <a:bodyPr/>
        <a:lstStyle/>
        <a:p>
          <a:endParaRPr lang="en-US"/>
        </a:p>
      </dgm:t>
    </dgm:pt>
    <dgm:pt modelId="{510B6DEA-A904-4D08-8B65-07C56A7D28F2}" type="sibTrans" cxnId="{0D32537B-176B-4E7C-AFBB-32FC7E0B2F6E}">
      <dgm:prSet/>
      <dgm:spPr/>
      <dgm:t>
        <a:bodyPr/>
        <a:lstStyle/>
        <a:p>
          <a:endParaRPr lang="en-US"/>
        </a:p>
      </dgm:t>
    </dgm:pt>
    <dgm:pt modelId="{5193EA2D-7E6E-4A45-BED0-ECE9B62167D5}">
      <dgm:prSet/>
      <dgm:spPr/>
      <dgm:t>
        <a:bodyPr/>
        <a:lstStyle/>
        <a:p>
          <a:r>
            <a:rPr lang="en-US"/>
            <a:t>It also records the desired state in the cluster store</a:t>
          </a:r>
        </a:p>
      </dgm:t>
    </dgm:pt>
    <dgm:pt modelId="{DC5DDCFE-6216-4802-A40E-5B634D482FA4}" type="parTrans" cxnId="{4FEA2EC0-28A6-4A20-8412-6BB2FFE32878}">
      <dgm:prSet/>
      <dgm:spPr/>
      <dgm:t>
        <a:bodyPr/>
        <a:lstStyle/>
        <a:p>
          <a:endParaRPr lang="en-US"/>
        </a:p>
      </dgm:t>
    </dgm:pt>
    <dgm:pt modelId="{18391F75-CDBA-4241-8C30-AE38C58EEA9C}" type="sibTrans" cxnId="{4FEA2EC0-28A6-4A20-8412-6BB2FFE32878}">
      <dgm:prSet/>
      <dgm:spPr/>
      <dgm:t>
        <a:bodyPr/>
        <a:lstStyle/>
        <a:p>
          <a:endParaRPr lang="en-US"/>
        </a:p>
      </dgm:t>
    </dgm:pt>
    <dgm:pt modelId="{A38D1B36-EE6C-49D4-BA7D-24EE9E275B98}">
      <dgm:prSet/>
      <dgm:spPr/>
      <dgm:t>
        <a:bodyPr/>
        <a:lstStyle/>
        <a:p>
          <a:r>
            <a:rPr lang="en-US"/>
            <a:t>It issues the workloads to the nodes</a:t>
          </a:r>
        </a:p>
      </dgm:t>
    </dgm:pt>
    <dgm:pt modelId="{4EC3F5A6-B803-4F64-A2CB-FEE02A37CCC8}" type="parTrans" cxnId="{ABEB255A-9A7C-4F4D-AF6E-942A782C42A8}">
      <dgm:prSet/>
      <dgm:spPr/>
      <dgm:t>
        <a:bodyPr/>
        <a:lstStyle/>
        <a:p>
          <a:endParaRPr lang="en-US"/>
        </a:p>
      </dgm:t>
    </dgm:pt>
    <dgm:pt modelId="{225EB7DA-CEE6-4CC8-81D2-49269DC044F6}" type="sibTrans" cxnId="{ABEB255A-9A7C-4F4D-AF6E-942A782C42A8}">
      <dgm:prSet/>
      <dgm:spPr/>
      <dgm:t>
        <a:bodyPr/>
        <a:lstStyle/>
        <a:p>
          <a:endParaRPr lang="en-US"/>
        </a:p>
      </dgm:t>
    </dgm:pt>
    <dgm:pt modelId="{9D1F75A1-38FB-463D-ADB2-8AEED96EACD4}">
      <dgm:prSet/>
      <dgm:spPr/>
      <dgm:t>
        <a:bodyPr/>
        <a:lstStyle/>
        <a:p>
          <a:r>
            <a:rPr lang="en-US"/>
            <a:t>Nodes then pull the image, start containers and build networks</a:t>
          </a:r>
        </a:p>
      </dgm:t>
    </dgm:pt>
    <dgm:pt modelId="{3A7509D0-BE42-4D3E-912E-6665C4915D96}" type="parTrans" cxnId="{F0DA4968-3D32-4A89-BE48-51CD32059322}">
      <dgm:prSet/>
      <dgm:spPr/>
      <dgm:t>
        <a:bodyPr/>
        <a:lstStyle/>
        <a:p>
          <a:endParaRPr lang="en-US"/>
        </a:p>
      </dgm:t>
    </dgm:pt>
    <dgm:pt modelId="{D759B89B-3841-43C9-B292-54F6377A0AA8}" type="sibTrans" cxnId="{F0DA4968-3D32-4A89-BE48-51CD32059322}">
      <dgm:prSet/>
      <dgm:spPr/>
      <dgm:t>
        <a:bodyPr/>
        <a:lstStyle/>
        <a:p>
          <a:endParaRPr lang="en-US"/>
        </a:p>
      </dgm:t>
    </dgm:pt>
    <dgm:pt modelId="{940662E8-0DA0-44C6-A5DC-3691799F0712}">
      <dgm:prSet/>
      <dgm:spPr/>
      <dgm:t>
        <a:bodyPr/>
        <a:lstStyle/>
        <a:p>
          <a:r>
            <a:rPr lang="en-US"/>
            <a:t>Once the application is running, Kubernetes starts a watch loop to watch whether the application is always in the desired state </a:t>
          </a:r>
        </a:p>
      </dgm:t>
    </dgm:pt>
    <dgm:pt modelId="{443CC10B-9F32-4DCC-9B1D-79CB0594C39C}" type="parTrans" cxnId="{3456E9AC-738B-455B-8C3B-69C5C2D9EA99}">
      <dgm:prSet/>
      <dgm:spPr/>
      <dgm:t>
        <a:bodyPr/>
        <a:lstStyle/>
        <a:p>
          <a:endParaRPr lang="en-US"/>
        </a:p>
      </dgm:t>
    </dgm:pt>
    <dgm:pt modelId="{E69141E4-74F8-40E5-A5B8-28FC7463D4EE}" type="sibTrans" cxnId="{3456E9AC-738B-455B-8C3B-69C5C2D9EA99}">
      <dgm:prSet/>
      <dgm:spPr/>
      <dgm:t>
        <a:bodyPr/>
        <a:lstStyle/>
        <a:p>
          <a:endParaRPr lang="en-US"/>
        </a:p>
      </dgm:t>
    </dgm:pt>
    <dgm:pt modelId="{32489F09-8CC3-4C8F-B997-51BE0FE2DCDD}" type="pres">
      <dgm:prSet presAssocID="{C886FA8D-CDD4-4227-A8C3-AC172904B1B1}" presName="root" presStyleCnt="0">
        <dgm:presLayoutVars>
          <dgm:dir/>
          <dgm:resizeHandles val="exact"/>
        </dgm:presLayoutVars>
      </dgm:prSet>
      <dgm:spPr/>
    </dgm:pt>
    <dgm:pt modelId="{EBCC9CB7-A1BA-438E-AE83-E1A106D6B793}" type="pres">
      <dgm:prSet presAssocID="{35E8490F-F2AF-49FE-8AA6-D08E917C0903}" presName="compNode" presStyleCnt="0"/>
      <dgm:spPr/>
    </dgm:pt>
    <dgm:pt modelId="{BB9E1CC4-DD21-4E03-912C-3BB9F5F0CF15}" type="pres">
      <dgm:prSet presAssocID="{35E8490F-F2AF-49FE-8AA6-D08E917C0903}" presName="bgRect" presStyleLbl="bgShp" presStyleIdx="0" presStyleCnt="5"/>
      <dgm:spPr/>
    </dgm:pt>
    <dgm:pt modelId="{FBA70EDC-37F4-480A-866E-3C879FD43604}" type="pres">
      <dgm:prSet presAssocID="{35E8490F-F2AF-49FE-8AA6-D08E917C090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884EB2C9-538D-4692-96D9-ADDE25A4B211}" type="pres">
      <dgm:prSet presAssocID="{35E8490F-F2AF-49FE-8AA6-D08E917C0903}" presName="spaceRect" presStyleCnt="0"/>
      <dgm:spPr/>
    </dgm:pt>
    <dgm:pt modelId="{BFCE3B97-6A18-47AE-87C3-A5C155324A16}" type="pres">
      <dgm:prSet presAssocID="{35E8490F-F2AF-49FE-8AA6-D08E917C0903}" presName="parTx" presStyleLbl="revTx" presStyleIdx="0" presStyleCnt="6">
        <dgm:presLayoutVars>
          <dgm:chMax val="0"/>
          <dgm:chPref val="0"/>
        </dgm:presLayoutVars>
      </dgm:prSet>
      <dgm:spPr/>
    </dgm:pt>
    <dgm:pt modelId="{B81EC065-1CBD-4509-80C2-ECAA0B762E9C}" type="pres">
      <dgm:prSet presAssocID="{D311EF4D-7507-431D-9E92-D0B20F6006EF}" presName="sibTrans" presStyleCnt="0"/>
      <dgm:spPr/>
    </dgm:pt>
    <dgm:pt modelId="{298F6C6E-96A6-451C-B752-DBCA70A66DEB}" type="pres">
      <dgm:prSet presAssocID="{97AEF9AD-A186-44BD-BFF0-83350EECFD0C}" presName="compNode" presStyleCnt="0"/>
      <dgm:spPr/>
    </dgm:pt>
    <dgm:pt modelId="{E6EA4A9D-3CD3-40F0-B275-A92A8D870FA0}" type="pres">
      <dgm:prSet presAssocID="{97AEF9AD-A186-44BD-BFF0-83350EECFD0C}" presName="bgRect" presStyleLbl="bgShp" presStyleIdx="1" presStyleCnt="5"/>
      <dgm:spPr/>
    </dgm:pt>
    <dgm:pt modelId="{44D37C1B-6C71-4B13-9AC5-FB79ABA00862}" type="pres">
      <dgm:prSet presAssocID="{97AEF9AD-A186-44BD-BFF0-83350EECFD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84DE482-19C8-47F8-A83C-5E89C8F582B5}" type="pres">
      <dgm:prSet presAssocID="{97AEF9AD-A186-44BD-BFF0-83350EECFD0C}" presName="spaceRect" presStyleCnt="0"/>
      <dgm:spPr/>
    </dgm:pt>
    <dgm:pt modelId="{9CD1BC05-8636-40DE-8FE7-63DF481D3140}" type="pres">
      <dgm:prSet presAssocID="{97AEF9AD-A186-44BD-BFF0-83350EECFD0C}" presName="parTx" presStyleLbl="revTx" presStyleIdx="1" presStyleCnt="6">
        <dgm:presLayoutVars>
          <dgm:chMax val="0"/>
          <dgm:chPref val="0"/>
        </dgm:presLayoutVars>
      </dgm:prSet>
      <dgm:spPr/>
    </dgm:pt>
    <dgm:pt modelId="{2AB2302D-ABA7-431E-A231-F3C61DB3E9F3}" type="pres">
      <dgm:prSet presAssocID="{510B6DEA-A904-4D08-8B65-07C56A7D28F2}" presName="sibTrans" presStyleCnt="0"/>
      <dgm:spPr/>
    </dgm:pt>
    <dgm:pt modelId="{91962F3A-708C-4967-8FF5-65CB0DFDEDAD}" type="pres">
      <dgm:prSet presAssocID="{5193EA2D-7E6E-4A45-BED0-ECE9B62167D5}" presName="compNode" presStyleCnt="0"/>
      <dgm:spPr/>
    </dgm:pt>
    <dgm:pt modelId="{74EFD9A7-265D-4EEE-9948-B4032B4266D3}" type="pres">
      <dgm:prSet presAssocID="{5193EA2D-7E6E-4A45-BED0-ECE9B62167D5}" presName="bgRect" presStyleLbl="bgShp" presStyleIdx="2" presStyleCnt="5"/>
      <dgm:spPr/>
    </dgm:pt>
    <dgm:pt modelId="{F2F5E047-5D15-4EDA-A085-F6E75634ABC8}" type="pres">
      <dgm:prSet presAssocID="{5193EA2D-7E6E-4A45-BED0-ECE9B62167D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gister"/>
        </a:ext>
      </dgm:extLst>
    </dgm:pt>
    <dgm:pt modelId="{2BCCEC42-53F0-4053-8331-45DB5237239D}" type="pres">
      <dgm:prSet presAssocID="{5193EA2D-7E6E-4A45-BED0-ECE9B62167D5}" presName="spaceRect" presStyleCnt="0"/>
      <dgm:spPr/>
    </dgm:pt>
    <dgm:pt modelId="{27151C06-B172-470D-A323-E476F69C9BCA}" type="pres">
      <dgm:prSet presAssocID="{5193EA2D-7E6E-4A45-BED0-ECE9B62167D5}" presName="parTx" presStyleLbl="revTx" presStyleIdx="2" presStyleCnt="6">
        <dgm:presLayoutVars>
          <dgm:chMax val="0"/>
          <dgm:chPref val="0"/>
        </dgm:presLayoutVars>
      </dgm:prSet>
      <dgm:spPr/>
    </dgm:pt>
    <dgm:pt modelId="{A3CDCB0D-07E2-452E-AC8A-46F5E9D14BD6}" type="pres">
      <dgm:prSet presAssocID="{18391F75-CDBA-4241-8C30-AE38C58EEA9C}" presName="sibTrans" presStyleCnt="0"/>
      <dgm:spPr/>
    </dgm:pt>
    <dgm:pt modelId="{5648EC11-99B4-4FA9-A885-73A6B653837C}" type="pres">
      <dgm:prSet presAssocID="{A38D1B36-EE6C-49D4-BA7D-24EE9E275B98}" presName="compNode" presStyleCnt="0"/>
      <dgm:spPr/>
    </dgm:pt>
    <dgm:pt modelId="{A3BFE9E3-DD04-447C-813A-56DC2B5F751F}" type="pres">
      <dgm:prSet presAssocID="{A38D1B36-EE6C-49D4-BA7D-24EE9E275B98}" presName="bgRect" presStyleLbl="bgShp" presStyleIdx="3" presStyleCnt="5"/>
      <dgm:spPr/>
    </dgm:pt>
    <dgm:pt modelId="{51B563C9-DA77-48ED-83CE-05FD5FB23502}" type="pres">
      <dgm:prSet presAssocID="{A38D1B36-EE6C-49D4-BA7D-24EE9E275B9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A13420D7-53E0-4563-8058-AAA7C0052DBF}" type="pres">
      <dgm:prSet presAssocID="{A38D1B36-EE6C-49D4-BA7D-24EE9E275B98}" presName="spaceRect" presStyleCnt="0"/>
      <dgm:spPr/>
    </dgm:pt>
    <dgm:pt modelId="{4C9B3ABC-52A0-41F8-9D24-70D2A9FE86F6}" type="pres">
      <dgm:prSet presAssocID="{A38D1B36-EE6C-49D4-BA7D-24EE9E275B98}" presName="parTx" presStyleLbl="revTx" presStyleIdx="3" presStyleCnt="6">
        <dgm:presLayoutVars>
          <dgm:chMax val="0"/>
          <dgm:chPref val="0"/>
        </dgm:presLayoutVars>
      </dgm:prSet>
      <dgm:spPr/>
    </dgm:pt>
    <dgm:pt modelId="{676DA03D-1860-43C8-ABCE-04BD625EAAF5}" type="pres">
      <dgm:prSet presAssocID="{A38D1B36-EE6C-49D4-BA7D-24EE9E275B98}" presName="desTx" presStyleLbl="revTx" presStyleIdx="4" presStyleCnt="6">
        <dgm:presLayoutVars/>
      </dgm:prSet>
      <dgm:spPr/>
    </dgm:pt>
    <dgm:pt modelId="{7A4986C6-FB42-4769-BB13-6190E0E7DD54}" type="pres">
      <dgm:prSet presAssocID="{225EB7DA-CEE6-4CC8-81D2-49269DC044F6}" presName="sibTrans" presStyleCnt="0"/>
      <dgm:spPr/>
    </dgm:pt>
    <dgm:pt modelId="{3980B963-33BB-49F9-A836-982B2C16EC5E}" type="pres">
      <dgm:prSet presAssocID="{940662E8-0DA0-44C6-A5DC-3691799F0712}" presName="compNode" presStyleCnt="0"/>
      <dgm:spPr/>
    </dgm:pt>
    <dgm:pt modelId="{68E97038-ABF0-4180-A8DE-B08F3BA52837}" type="pres">
      <dgm:prSet presAssocID="{940662E8-0DA0-44C6-A5DC-3691799F0712}" presName="bgRect" presStyleLbl="bgShp" presStyleIdx="4" presStyleCnt="5"/>
      <dgm:spPr/>
    </dgm:pt>
    <dgm:pt modelId="{56614F38-B91D-42E4-9087-65700F7B4DDB}" type="pres">
      <dgm:prSet presAssocID="{940662E8-0DA0-44C6-A5DC-3691799F071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1D6FD025-AFF1-4E5E-AD30-E5A285C97ADA}" type="pres">
      <dgm:prSet presAssocID="{940662E8-0DA0-44C6-A5DC-3691799F0712}" presName="spaceRect" presStyleCnt="0"/>
      <dgm:spPr/>
    </dgm:pt>
    <dgm:pt modelId="{8F20D9CB-F045-45F7-9B9B-AB01CC7584C9}" type="pres">
      <dgm:prSet presAssocID="{940662E8-0DA0-44C6-A5DC-3691799F0712}" presName="parTx" presStyleLbl="revTx" presStyleIdx="5" presStyleCnt="6">
        <dgm:presLayoutVars>
          <dgm:chMax val="0"/>
          <dgm:chPref val="0"/>
        </dgm:presLayoutVars>
      </dgm:prSet>
      <dgm:spPr/>
    </dgm:pt>
  </dgm:ptLst>
  <dgm:cxnLst>
    <dgm:cxn modelId="{D186A418-2BE0-4D33-8046-B306989ADEEE}" type="presOf" srcId="{9D1F75A1-38FB-463D-ADB2-8AEED96EACD4}" destId="{676DA03D-1860-43C8-ABCE-04BD625EAAF5}" srcOrd="0" destOrd="0" presId="urn:microsoft.com/office/officeart/2018/2/layout/IconVerticalSolidList"/>
    <dgm:cxn modelId="{7375E55C-47AB-4A7C-A37D-8E850AD1DA85}" type="presOf" srcId="{940662E8-0DA0-44C6-A5DC-3691799F0712}" destId="{8F20D9CB-F045-45F7-9B9B-AB01CC7584C9}" srcOrd="0" destOrd="0" presId="urn:microsoft.com/office/officeart/2018/2/layout/IconVerticalSolidList"/>
    <dgm:cxn modelId="{F0DA4968-3D32-4A89-BE48-51CD32059322}" srcId="{A38D1B36-EE6C-49D4-BA7D-24EE9E275B98}" destId="{9D1F75A1-38FB-463D-ADB2-8AEED96EACD4}" srcOrd="0" destOrd="0" parTransId="{3A7509D0-BE42-4D3E-912E-6665C4915D96}" sibTransId="{D759B89B-3841-43C9-B292-54F6377A0AA8}"/>
    <dgm:cxn modelId="{4D50BF72-1DF8-45F3-BCA8-042927C9417A}" srcId="{C886FA8D-CDD4-4227-A8C3-AC172904B1B1}" destId="{35E8490F-F2AF-49FE-8AA6-D08E917C0903}" srcOrd="0" destOrd="0" parTransId="{666C179E-74AA-42A3-BAF3-7BBBC5B1B752}" sibTransId="{D311EF4D-7507-431D-9E92-D0B20F6006EF}"/>
    <dgm:cxn modelId="{ABEB255A-9A7C-4F4D-AF6E-942A782C42A8}" srcId="{C886FA8D-CDD4-4227-A8C3-AC172904B1B1}" destId="{A38D1B36-EE6C-49D4-BA7D-24EE9E275B98}" srcOrd="3" destOrd="0" parTransId="{4EC3F5A6-B803-4F64-A2CB-FEE02A37CCC8}" sibTransId="{225EB7DA-CEE6-4CC8-81D2-49269DC044F6}"/>
    <dgm:cxn modelId="{0D32537B-176B-4E7C-AFBB-32FC7E0B2F6E}" srcId="{C886FA8D-CDD4-4227-A8C3-AC172904B1B1}" destId="{97AEF9AD-A186-44BD-BFF0-83350EECFD0C}" srcOrd="1" destOrd="0" parTransId="{062B73CD-9F74-4A2F-8BFF-A83F2BB247E2}" sibTransId="{510B6DEA-A904-4D08-8B65-07C56A7D28F2}"/>
    <dgm:cxn modelId="{CB430381-E667-41D4-9266-D028259941EF}" type="presOf" srcId="{A38D1B36-EE6C-49D4-BA7D-24EE9E275B98}" destId="{4C9B3ABC-52A0-41F8-9D24-70D2A9FE86F6}" srcOrd="0" destOrd="0" presId="urn:microsoft.com/office/officeart/2018/2/layout/IconVerticalSolidList"/>
    <dgm:cxn modelId="{1E8D3C81-AE08-4AE9-9C83-587FB5F88A24}" type="presOf" srcId="{97AEF9AD-A186-44BD-BFF0-83350EECFD0C}" destId="{9CD1BC05-8636-40DE-8FE7-63DF481D3140}" srcOrd="0" destOrd="0" presId="urn:microsoft.com/office/officeart/2018/2/layout/IconVerticalSolidList"/>
    <dgm:cxn modelId="{F93E68A5-8F7A-4CB1-9131-880F1BEC6C5E}" type="presOf" srcId="{35E8490F-F2AF-49FE-8AA6-D08E917C0903}" destId="{BFCE3B97-6A18-47AE-87C3-A5C155324A16}" srcOrd="0" destOrd="0" presId="urn:microsoft.com/office/officeart/2018/2/layout/IconVerticalSolidList"/>
    <dgm:cxn modelId="{3456E9AC-738B-455B-8C3B-69C5C2D9EA99}" srcId="{C886FA8D-CDD4-4227-A8C3-AC172904B1B1}" destId="{940662E8-0DA0-44C6-A5DC-3691799F0712}" srcOrd="4" destOrd="0" parTransId="{443CC10B-9F32-4DCC-9B1D-79CB0594C39C}" sibTransId="{E69141E4-74F8-40E5-A5B8-28FC7463D4EE}"/>
    <dgm:cxn modelId="{4FEA2EC0-28A6-4A20-8412-6BB2FFE32878}" srcId="{C886FA8D-CDD4-4227-A8C3-AC172904B1B1}" destId="{5193EA2D-7E6E-4A45-BED0-ECE9B62167D5}" srcOrd="2" destOrd="0" parTransId="{DC5DDCFE-6216-4802-A40E-5B634D482FA4}" sibTransId="{18391F75-CDBA-4241-8C30-AE38C58EEA9C}"/>
    <dgm:cxn modelId="{F5084ECD-0C3B-400C-AF86-5369462D3C98}" type="presOf" srcId="{C886FA8D-CDD4-4227-A8C3-AC172904B1B1}" destId="{32489F09-8CC3-4C8F-B997-51BE0FE2DCDD}" srcOrd="0" destOrd="0" presId="urn:microsoft.com/office/officeart/2018/2/layout/IconVerticalSolidList"/>
    <dgm:cxn modelId="{F105E6F3-9585-4CE8-B80C-F1E6A3C6C053}" type="presOf" srcId="{5193EA2D-7E6E-4A45-BED0-ECE9B62167D5}" destId="{27151C06-B172-470D-A323-E476F69C9BCA}" srcOrd="0" destOrd="0" presId="urn:microsoft.com/office/officeart/2018/2/layout/IconVerticalSolidList"/>
    <dgm:cxn modelId="{B81C4D00-981C-4419-9E44-E48FB0516335}" type="presParOf" srcId="{32489F09-8CC3-4C8F-B997-51BE0FE2DCDD}" destId="{EBCC9CB7-A1BA-438E-AE83-E1A106D6B793}" srcOrd="0" destOrd="0" presId="urn:microsoft.com/office/officeart/2018/2/layout/IconVerticalSolidList"/>
    <dgm:cxn modelId="{12E9F18F-21BD-4554-9465-6509A145064F}" type="presParOf" srcId="{EBCC9CB7-A1BA-438E-AE83-E1A106D6B793}" destId="{BB9E1CC4-DD21-4E03-912C-3BB9F5F0CF15}" srcOrd="0" destOrd="0" presId="urn:microsoft.com/office/officeart/2018/2/layout/IconVerticalSolidList"/>
    <dgm:cxn modelId="{7A9E2D12-1616-4C6A-A38A-0B10EBE17927}" type="presParOf" srcId="{EBCC9CB7-A1BA-438E-AE83-E1A106D6B793}" destId="{FBA70EDC-37F4-480A-866E-3C879FD43604}" srcOrd="1" destOrd="0" presId="urn:microsoft.com/office/officeart/2018/2/layout/IconVerticalSolidList"/>
    <dgm:cxn modelId="{3FF9110C-5D67-49A3-BC7B-4B0D6E506EA7}" type="presParOf" srcId="{EBCC9CB7-A1BA-438E-AE83-E1A106D6B793}" destId="{884EB2C9-538D-4692-96D9-ADDE25A4B211}" srcOrd="2" destOrd="0" presId="urn:microsoft.com/office/officeart/2018/2/layout/IconVerticalSolidList"/>
    <dgm:cxn modelId="{B572DA37-8DFB-4105-9302-D6B5ECE25E6C}" type="presParOf" srcId="{EBCC9CB7-A1BA-438E-AE83-E1A106D6B793}" destId="{BFCE3B97-6A18-47AE-87C3-A5C155324A16}" srcOrd="3" destOrd="0" presId="urn:microsoft.com/office/officeart/2018/2/layout/IconVerticalSolidList"/>
    <dgm:cxn modelId="{0672A55D-2B1D-44C0-9C3C-6740A8CF6924}" type="presParOf" srcId="{32489F09-8CC3-4C8F-B997-51BE0FE2DCDD}" destId="{B81EC065-1CBD-4509-80C2-ECAA0B762E9C}" srcOrd="1" destOrd="0" presId="urn:microsoft.com/office/officeart/2018/2/layout/IconVerticalSolidList"/>
    <dgm:cxn modelId="{FFC2ADE0-5352-4500-B918-8A6001242F42}" type="presParOf" srcId="{32489F09-8CC3-4C8F-B997-51BE0FE2DCDD}" destId="{298F6C6E-96A6-451C-B752-DBCA70A66DEB}" srcOrd="2" destOrd="0" presId="urn:microsoft.com/office/officeart/2018/2/layout/IconVerticalSolidList"/>
    <dgm:cxn modelId="{339BD803-1B77-4766-9CBD-86485A2EBF25}" type="presParOf" srcId="{298F6C6E-96A6-451C-B752-DBCA70A66DEB}" destId="{E6EA4A9D-3CD3-40F0-B275-A92A8D870FA0}" srcOrd="0" destOrd="0" presId="urn:microsoft.com/office/officeart/2018/2/layout/IconVerticalSolidList"/>
    <dgm:cxn modelId="{31C5C9F7-5C24-4630-8FD8-D873600FAF8C}" type="presParOf" srcId="{298F6C6E-96A6-451C-B752-DBCA70A66DEB}" destId="{44D37C1B-6C71-4B13-9AC5-FB79ABA00862}" srcOrd="1" destOrd="0" presId="urn:microsoft.com/office/officeart/2018/2/layout/IconVerticalSolidList"/>
    <dgm:cxn modelId="{038EC4AA-3707-4E63-87BE-568626FD7061}" type="presParOf" srcId="{298F6C6E-96A6-451C-B752-DBCA70A66DEB}" destId="{484DE482-19C8-47F8-A83C-5E89C8F582B5}" srcOrd="2" destOrd="0" presId="urn:microsoft.com/office/officeart/2018/2/layout/IconVerticalSolidList"/>
    <dgm:cxn modelId="{AC14CC83-A5E6-466B-AA26-8FD63C15352D}" type="presParOf" srcId="{298F6C6E-96A6-451C-B752-DBCA70A66DEB}" destId="{9CD1BC05-8636-40DE-8FE7-63DF481D3140}" srcOrd="3" destOrd="0" presId="urn:microsoft.com/office/officeart/2018/2/layout/IconVerticalSolidList"/>
    <dgm:cxn modelId="{59FCF1AB-3B5D-47D6-B913-BF16DB6BC352}" type="presParOf" srcId="{32489F09-8CC3-4C8F-B997-51BE0FE2DCDD}" destId="{2AB2302D-ABA7-431E-A231-F3C61DB3E9F3}" srcOrd="3" destOrd="0" presId="urn:microsoft.com/office/officeart/2018/2/layout/IconVerticalSolidList"/>
    <dgm:cxn modelId="{E5BF2F8E-7CB2-45FA-A471-061436D2C1CF}" type="presParOf" srcId="{32489F09-8CC3-4C8F-B997-51BE0FE2DCDD}" destId="{91962F3A-708C-4967-8FF5-65CB0DFDEDAD}" srcOrd="4" destOrd="0" presId="urn:microsoft.com/office/officeart/2018/2/layout/IconVerticalSolidList"/>
    <dgm:cxn modelId="{1BA82825-A4B4-4972-ACF0-598F082886BA}" type="presParOf" srcId="{91962F3A-708C-4967-8FF5-65CB0DFDEDAD}" destId="{74EFD9A7-265D-4EEE-9948-B4032B4266D3}" srcOrd="0" destOrd="0" presId="urn:microsoft.com/office/officeart/2018/2/layout/IconVerticalSolidList"/>
    <dgm:cxn modelId="{42B33B7B-0DB2-494E-A1D8-A31F48D9F9DC}" type="presParOf" srcId="{91962F3A-708C-4967-8FF5-65CB0DFDEDAD}" destId="{F2F5E047-5D15-4EDA-A085-F6E75634ABC8}" srcOrd="1" destOrd="0" presId="urn:microsoft.com/office/officeart/2018/2/layout/IconVerticalSolidList"/>
    <dgm:cxn modelId="{7EBA507E-9B56-4844-B401-F3AD9F52CECC}" type="presParOf" srcId="{91962F3A-708C-4967-8FF5-65CB0DFDEDAD}" destId="{2BCCEC42-53F0-4053-8331-45DB5237239D}" srcOrd="2" destOrd="0" presId="urn:microsoft.com/office/officeart/2018/2/layout/IconVerticalSolidList"/>
    <dgm:cxn modelId="{B83EAA13-339A-4529-A58F-30FECFC61AC7}" type="presParOf" srcId="{91962F3A-708C-4967-8FF5-65CB0DFDEDAD}" destId="{27151C06-B172-470D-A323-E476F69C9BCA}" srcOrd="3" destOrd="0" presId="urn:microsoft.com/office/officeart/2018/2/layout/IconVerticalSolidList"/>
    <dgm:cxn modelId="{4E2C94F0-E0A3-4406-BC20-28B3EC557550}" type="presParOf" srcId="{32489F09-8CC3-4C8F-B997-51BE0FE2DCDD}" destId="{A3CDCB0D-07E2-452E-AC8A-46F5E9D14BD6}" srcOrd="5" destOrd="0" presId="urn:microsoft.com/office/officeart/2018/2/layout/IconVerticalSolidList"/>
    <dgm:cxn modelId="{66604F23-5239-465E-8DE0-318D2F610A0B}" type="presParOf" srcId="{32489F09-8CC3-4C8F-B997-51BE0FE2DCDD}" destId="{5648EC11-99B4-4FA9-A885-73A6B653837C}" srcOrd="6" destOrd="0" presId="urn:microsoft.com/office/officeart/2018/2/layout/IconVerticalSolidList"/>
    <dgm:cxn modelId="{9F967A4A-2D99-48BB-B738-496E5756E1EC}" type="presParOf" srcId="{5648EC11-99B4-4FA9-A885-73A6B653837C}" destId="{A3BFE9E3-DD04-447C-813A-56DC2B5F751F}" srcOrd="0" destOrd="0" presId="urn:microsoft.com/office/officeart/2018/2/layout/IconVerticalSolidList"/>
    <dgm:cxn modelId="{6B21EE37-8FA8-4BFE-81A3-E2B55FAF54D6}" type="presParOf" srcId="{5648EC11-99B4-4FA9-A885-73A6B653837C}" destId="{51B563C9-DA77-48ED-83CE-05FD5FB23502}" srcOrd="1" destOrd="0" presId="urn:microsoft.com/office/officeart/2018/2/layout/IconVerticalSolidList"/>
    <dgm:cxn modelId="{52579F7B-EF98-4310-B37A-E8D4E23443D2}" type="presParOf" srcId="{5648EC11-99B4-4FA9-A885-73A6B653837C}" destId="{A13420D7-53E0-4563-8058-AAA7C0052DBF}" srcOrd="2" destOrd="0" presId="urn:microsoft.com/office/officeart/2018/2/layout/IconVerticalSolidList"/>
    <dgm:cxn modelId="{3253813A-C9C5-4DE6-BBB3-F8CDD806D5DF}" type="presParOf" srcId="{5648EC11-99B4-4FA9-A885-73A6B653837C}" destId="{4C9B3ABC-52A0-41F8-9D24-70D2A9FE86F6}" srcOrd="3" destOrd="0" presId="urn:microsoft.com/office/officeart/2018/2/layout/IconVerticalSolidList"/>
    <dgm:cxn modelId="{8B66631F-B22D-4494-A301-A5F7A4007ADE}" type="presParOf" srcId="{5648EC11-99B4-4FA9-A885-73A6B653837C}" destId="{676DA03D-1860-43C8-ABCE-04BD625EAAF5}" srcOrd="4" destOrd="0" presId="urn:microsoft.com/office/officeart/2018/2/layout/IconVerticalSolidList"/>
    <dgm:cxn modelId="{17EDE93F-EEBD-4D5B-8E4F-AAAAAB03A230}" type="presParOf" srcId="{32489F09-8CC3-4C8F-B997-51BE0FE2DCDD}" destId="{7A4986C6-FB42-4769-BB13-6190E0E7DD54}" srcOrd="7" destOrd="0" presId="urn:microsoft.com/office/officeart/2018/2/layout/IconVerticalSolidList"/>
    <dgm:cxn modelId="{7A5D74F8-FD42-4445-A579-4B6B5954B0AB}" type="presParOf" srcId="{32489F09-8CC3-4C8F-B997-51BE0FE2DCDD}" destId="{3980B963-33BB-49F9-A836-982B2C16EC5E}" srcOrd="8" destOrd="0" presId="urn:microsoft.com/office/officeart/2018/2/layout/IconVerticalSolidList"/>
    <dgm:cxn modelId="{6A7BB2F4-F7DC-4EDD-A152-7C6B61FC4AB4}" type="presParOf" srcId="{3980B963-33BB-49F9-A836-982B2C16EC5E}" destId="{68E97038-ABF0-4180-A8DE-B08F3BA52837}" srcOrd="0" destOrd="0" presId="urn:microsoft.com/office/officeart/2018/2/layout/IconVerticalSolidList"/>
    <dgm:cxn modelId="{6FCACE9B-A77B-4E83-93EB-8A1656868BDD}" type="presParOf" srcId="{3980B963-33BB-49F9-A836-982B2C16EC5E}" destId="{56614F38-B91D-42E4-9087-65700F7B4DDB}" srcOrd="1" destOrd="0" presId="urn:microsoft.com/office/officeart/2018/2/layout/IconVerticalSolidList"/>
    <dgm:cxn modelId="{71E8E2A1-AEF8-44F6-A02F-3E0EA498288C}" type="presParOf" srcId="{3980B963-33BB-49F9-A836-982B2C16EC5E}" destId="{1D6FD025-AFF1-4E5E-AD30-E5A285C97ADA}" srcOrd="2" destOrd="0" presId="urn:microsoft.com/office/officeart/2018/2/layout/IconVerticalSolidList"/>
    <dgm:cxn modelId="{26BAA9A8-E4D9-4430-9C6D-915B08F1C674}" type="presParOf" srcId="{3980B963-33BB-49F9-A836-982B2C16EC5E}" destId="{8F20D9CB-F045-45F7-9B9B-AB01CC7584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2558B4-F094-4A18-B4A1-E22A667C4EC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5027DFF-32CF-422B-ACAF-74332FBBF4E9}">
      <dgm:prSet/>
      <dgm:spPr/>
      <dgm:t>
        <a:bodyPr/>
        <a:lstStyle/>
        <a:p>
          <a:r>
            <a:rPr lang="en-US"/>
            <a:t>Kubernetes Cluster is made up of Master &amp; Nodes</a:t>
          </a:r>
        </a:p>
      </dgm:t>
    </dgm:pt>
    <dgm:pt modelId="{4307C99C-34A7-4243-8BE6-2F857C35BDDA}" type="parTrans" cxnId="{B6FC1569-7606-4F28-92D2-F4BF811E869B}">
      <dgm:prSet/>
      <dgm:spPr/>
      <dgm:t>
        <a:bodyPr/>
        <a:lstStyle/>
        <a:p>
          <a:endParaRPr lang="en-US"/>
        </a:p>
      </dgm:t>
    </dgm:pt>
    <dgm:pt modelId="{2A4221D7-783A-4E23-BDAF-36EEB70D02FD}" type="sibTrans" cxnId="{B6FC1569-7606-4F28-92D2-F4BF811E869B}">
      <dgm:prSet/>
      <dgm:spPr/>
      <dgm:t>
        <a:bodyPr/>
        <a:lstStyle/>
        <a:p>
          <a:endParaRPr lang="en-US"/>
        </a:p>
      </dgm:t>
    </dgm:pt>
    <dgm:pt modelId="{D88D25EE-34FE-4B13-A60C-D0DBA796ACCB}">
      <dgm:prSet/>
      <dgm:spPr/>
      <dgm:t>
        <a:bodyPr/>
        <a:lstStyle/>
        <a:p>
          <a:r>
            <a:rPr lang="en-US"/>
            <a:t>Nodes are also called Minions </a:t>
          </a:r>
        </a:p>
      </dgm:t>
    </dgm:pt>
    <dgm:pt modelId="{A5A9DAA3-23D5-469C-BB6C-DBA05F1BA0AA}" type="parTrans" cxnId="{0C81D599-B452-4BAE-A5AE-F9591AD2335A}">
      <dgm:prSet/>
      <dgm:spPr/>
      <dgm:t>
        <a:bodyPr/>
        <a:lstStyle/>
        <a:p>
          <a:endParaRPr lang="en-US"/>
        </a:p>
      </dgm:t>
    </dgm:pt>
    <dgm:pt modelId="{73859CD6-2667-4660-B966-17F66D71843E}" type="sibTrans" cxnId="{0C81D599-B452-4BAE-A5AE-F9591AD2335A}">
      <dgm:prSet/>
      <dgm:spPr/>
      <dgm:t>
        <a:bodyPr/>
        <a:lstStyle/>
        <a:p>
          <a:endParaRPr lang="en-US"/>
        </a:p>
      </dgm:t>
    </dgm:pt>
    <dgm:pt modelId="{675F3333-2765-412B-A1E9-E8144866E1CF}">
      <dgm:prSet/>
      <dgm:spPr/>
      <dgm:t>
        <a:bodyPr/>
        <a:lstStyle/>
        <a:p>
          <a:r>
            <a:rPr lang="en-US"/>
            <a:t>These are Linux hosts running on VM, Bare Metal or Cloud</a:t>
          </a:r>
        </a:p>
      </dgm:t>
    </dgm:pt>
    <dgm:pt modelId="{C169C93C-76AF-467C-AF59-D6BE2ADF40F1}" type="parTrans" cxnId="{C98C38DA-1D84-4518-834F-094CADBD06ED}">
      <dgm:prSet/>
      <dgm:spPr/>
      <dgm:t>
        <a:bodyPr/>
        <a:lstStyle/>
        <a:p>
          <a:endParaRPr lang="en-US"/>
        </a:p>
      </dgm:t>
    </dgm:pt>
    <dgm:pt modelId="{0D492614-6821-4185-AC86-F4F37402B105}" type="sibTrans" cxnId="{C98C38DA-1D84-4518-834F-094CADBD06ED}">
      <dgm:prSet/>
      <dgm:spPr/>
      <dgm:t>
        <a:bodyPr/>
        <a:lstStyle/>
        <a:p>
          <a:endParaRPr lang="en-US"/>
        </a:p>
      </dgm:t>
    </dgm:pt>
    <dgm:pt modelId="{7F2DE394-3EBF-41E3-99C7-4458E0226583}">
      <dgm:prSet/>
      <dgm:spPr/>
      <dgm:t>
        <a:bodyPr/>
        <a:lstStyle/>
        <a:p>
          <a:r>
            <a:rPr lang="en-US"/>
            <a:t>Kubernetes has six components that make up a running cluster</a:t>
          </a:r>
        </a:p>
      </dgm:t>
    </dgm:pt>
    <dgm:pt modelId="{B297FD85-B44D-4098-A68D-725FD97A16C8}" type="parTrans" cxnId="{38D2090E-8983-4078-84D5-E285993394BC}">
      <dgm:prSet/>
      <dgm:spPr/>
      <dgm:t>
        <a:bodyPr/>
        <a:lstStyle/>
        <a:p>
          <a:endParaRPr lang="en-US"/>
        </a:p>
      </dgm:t>
    </dgm:pt>
    <dgm:pt modelId="{F3895BB9-784D-4845-AF58-9432638C7928}" type="sibTrans" cxnId="{38D2090E-8983-4078-84D5-E285993394BC}">
      <dgm:prSet/>
      <dgm:spPr/>
      <dgm:t>
        <a:bodyPr/>
        <a:lstStyle/>
        <a:p>
          <a:endParaRPr lang="en-US"/>
        </a:p>
      </dgm:t>
    </dgm:pt>
    <dgm:pt modelId="{7E8921B3-C79E-4CE7-A767-9A0ACAF0AD13}">
      <dgm:prSet/>
      <dgm:spPr/>
      <dgm:t>
        <a:bodyPr/>
        <a:lstStyle/>
        <a:p>
          <a:r>
            <a:rPr lang="en-US"/>
            <a:t>API server</a:t>
          </a:r>
        </a:p>
      </dgm:t>
    </dgm:pt>
    <dgm:pt modelId="{9E7EFDC2-6BC8-4B30-BDAB-9C24B979FA89}" type="parTrans" cxnId="{4F1A54E9-7B50-4364-A587-6DDB6355D8BB}">
      <dgm:prSet/>
      <dgm:spPr/>
      <dgm:t>
        <a:bodyPr/>
        <a:lstStyle/>
        <a:p>
          <a:endParaRPr lang="en-US"/>
        </a:p>
      </dgm:t>
    </dgm:pt>
    <dgm:pt modelId="{7560081E-10C6-4156-9AFF-675A26CA9821}" type="sibTrans" cxnId="{4F1A54E9-7B50-4364-A587-6DDB6355D8BB}">
      <dgm:prSet/>
      <dgm:spPr/>
      <dgm:t>
        <a:bodyPr/>
        <a:lstStyle/>
        <a:p>
          <a:endParaRPr lang="en-US"/>
        </a:p>
      </dgm:t>
    </dgm:pt>
    <dgm:pt modelId="{724661E3-42DC-422A-A504-8237700C94CC}">
      <dgm:prSet/>
      <dgm:spPr/>
      <dgm:t>
        <a:bodyPr/>
        <a:lstStyle/>
        <a:p>
          <a:r>
            <a:rPr lang="en-US"/>
            <a:t>Scheduler</a:t>
          </a:r>
        </a:p>
      </dgm:t>
    </dgm:pt>
    <dgm:pt modelId="{0E764656-BE79-4403-9888-534D0CE16BBB}" type="parTrans" cxnId="{E2510603-0255-494A-85E1-D58221387C5F}">
      <dgm:prSet/>
      <dgm:spPr/>
      <dgm:t>
        <a:bodyPr/>
        <a:lstStyle/>
        <a:p>
          <a:endParaRPr lang="en-US"/>
        </a:p>
      </dgm:t>
    </dgm:pt>
    <dgm:pt modelId="{9A02E423-7106-4F8F-BC81-DBCA1B0AED15}" type="sibTrans" cxnId="{E2510603-0255-494A-85E1-D58221387C5F}">
      <dgm:prSet/>
      <dgm:spPr/>
      <dgm:t>
        <a:bodyPr/>
        <a:lstStyle/>
        <a:p>
          <a:endParaRPr lang="en-US"/>
        </a:p>
      </dgm:t>
    </dgm:pt>
    <dgm:pt modelId="{83A87B3E-5015-4657-A9C8-82D1C99B141E}">
      <dgm:prSet/>
      <dgm:spPr/>
      <dgm:t>
        <a:bodyPr/>
        <a:lstStyle/>
        <a:p>
          <a:r>
            <a:rPr lang="en-US"/>
            <a:t>Controller manager</a:t>
          </a:r>
        </a:p>
      </dgm:t>
    </dgm:pt>
    <dgm:pt modelId="{AA5E7A02-E259-4122-8EB4-E3E34395C9B8}" type="parTrans" cxnId="{DAE80A46-9E8E-4638-AEB8-48942A5BFB8B}">
      <dgm:prSet/>
      <dgm:spPr/>
      <dgm:t>
        <a:bodyPr/>
        <a:lstStyle/>
        <a:p>
          <a:endParaRPr lang="en-US"/>
        </a:p>
      </dgm:t>
    </dgm:pt>
    <dgm:pt modelId="{B7D632BB-832A-4892-AA4E-CB9F96D6853E}" type="sibTrans" cxnId="{DAE80A46-9E8E-4638-AEB8-48942A5BFB8B}">
      <dgm:prSet/>
      <dgm:spPr/>
      <dgm:t>
        <a:bodyPr/>
        <a:lstStyle/>
        <a:p>
          <a:endParaRPr lang="en-US"/>
        </a:p>
      </dgm:t>
    </dgm:pt>
    <dgm:pt modelId="{D16C7E29-D750-4510-A752-16716DEC61A8}">
      <dgm:prSet/>
      <dgm:spPr/>
      <dgm:t>
        <a:bodyPr/>
        <a:lstStyle/>
        <a:p>
          <a:r>
            <a:rPr lang="en-US"/>
            <a:t>kubelet</a:t>
          </a:r>
        </a:p>
      </dgm:t>
    </dgm:pt>
    <dgm:pt modelId="{C485FAAA-3D02-4881-8707-DCCD13A099C9}" type="parTrans" cxnId="{400DA8D2-AACD-4373-BDA0-7C635D781F70}">
      <dgm:prSet/>
      <dgm:spPr/>
      <dgm:t>
        <a:bodyPr/>
        <a:lstStyle/>
        <a:p>
          <a:endParaRPr lang="en-US"/>
        </a:p>
      </dgm:t>
    </dgm:pt>
    <dgm:pt modelId="{F9390762-3D40-4990-8637-DDFED2245E89}" type="sibTrans" cxnId="{400DA8D2-AACD-4373-BDA0-7C635D781F70}">
      <dgm:prSet/>
      <dgm:spPr/>
      <dgm:t>
        <a:bodyPr/>
        <a:lstStyle/>
        <a:p>
          <a:endParaRPr lang="en-US"/>
        </a:p>
      </dgm:t>
    </dgm:pt>
    <dgm:pt modelId="{B78AEFAE-8E54-4EA8-832B-C54370FFA36A}">
      <dgm:prSet/>
      <dgm:spPr/>
      <dgm:t>
        <a:bodyPr/>
        <a:lstStyle/>
        <a:p>
          <a:r>
            <a:rPr lang="en-US"/>
            <a:t>kube-proxy</a:t>
          </a:r>
        </a:p>
      </dgm:t>
    </dgm:pt>
    <dgm:pt modelId="{7E291489-80B6-48AD-AE6B-7B7DDF20D086}" type="parTrans" cxnId="{664124BD-FBD6-4790-B3EC-8865BDAA13EC}">
      <dgm:prSet/>
      <dgm:spPr/>
      <dgm:t>
        <a:bodyPr/>
        <a:lstStyle/>
        <a:p>
          <a:endParaRPr lang="en-US"/>
        </a:p>
      </dgm:t>
    </dgm:pt>
    <dgm:pt modelId="{ECA65AA5-4BE1-4FAA-A8A2-57DEEAD485DA}" type="sibTrans" cxnId="{664124BD-FBD6-4790-B3EC-8865BDAA13EC}">
      <dgm:prSet/>
      <dgm:spPr/>
      <dgm:t>
        <a:bodyPr/>
        <a:lstStyle/>
        <a:p>
          <a:endParaRPr lang="en-US"/>
        </a:p>
      </dgm:t>
    </dgm:pt>
    <dgm:pt modelId="{43ED1415-DC2C-47EB-9B2B-64A56665AE70}">
      <dgm:prSet/>
      <dgm:spPr/>
      <dgm:t>
        <a:bodyPr/>
        <a:lstStyle/>
        <a:p>
          <a:r>
            <a:rPr lang="en-US"/>
            <a:t>etcd</a:t>
          </a:r>
        </a:p>
      </dgm:t>
    </dgm:pt>
    <dgm:pt modelId="{0103871E-D103-4973-9E85-34724884E163}" type="parTrans" cxnId="{551AD494-BBFD-4033-9F84-3A0D167275D8}">
      <dgm:prSet/>
      <dgm:spPr/>
      <dgm:t>
        <a:bodyPr/>
        <a:lstStyle/>
        <a:p>
          <a:endParaRPr lang="en-US"/>
        </a:p>
      </dgm:t>
    </dgm:pt>
    <dgm:pt modelId="{4D2F7193-FD6A-4CD8-AD10-43C94BB82A45}" type="sibTrans" cxnId="{551AD494-BBFD-4033-9F84-3A0D167275D8}">
      <dgm:prSet/>
      <dgm:spPr/>
      <dgm:t>
        <a:bodyPr/>
        <a:lstStyle/>
        <a:p>
          <a:endParaRPr lang="en-US"/>
        </a:p>
      </dgm:t>
    </dgm:pt>
    <dgm:pt modelId="{D11C1218-5449-4758-8F68-B61FCEBE287C}" type="pres">
      <dgm:prSet presAssocID="{212558B4-F094-4A18-B4A1-E22A667C4ECE}" presName="linear" presStyleCnt="0">
        <dgm:presLayoutVars>
          <dgm:animLvl val="lvl"/>
          <dgm:resizeHandles val="exact"/>
        </dgm:presLayoutVars>
      </dgm:prSet>
      <dgm:spPr/>
    </dgm:pt>
    <dgm:pt modelId="{7BBD7331-114F-423E-93FE-C6680AFA195B}" type="pres">
      <dgm:prSet presAssocID="{45027DFF-32CF-422B-ACAF-74332FBBF4E9}" presName="parentText" presStyleLbl="node1" presStyleIdx="0" presStyleCnt="2">
        <dgm:presLayoutVars>
          <dgm:chMax val="0"/>
          <dgm:bulletEnabled val="1"/>
        </dgm:presLayoutVars>
      </dgm:prSet>
      <dgm:spPr/>
    </dgm:pt>
    <dgm:pt modelId="{7F6A43B8-A419-456A-8AEF-13B380D6C64F}" type="pres">
      <dgm:prSet presAssocID="{45027DFF-32CF-422B-ACAF-74332FBBF4E9}" presName="childText" presStyleLbl="revTx" presStyleIdx="0" presStyleCnt="2">
        <dgm:presLayoutVars>
          <dgm:bulletEnabled val="1"/>
        </dgm:presLayoutVars>
      </dgm:prSet>
      <dgm:spPr/>
    </dgm:pt>
    <dgm:pt modelId="{3E3E8E5F-E428-4E40-A0AF-621D2011FB9A}" type="pres">
      <dgm:prSet presAssocID="{7F2DE394-3EBF-41E3-99C7-4458E0226583}" presName="parentText" presStyleLbl="node1" presStyleIdx="1" presStyleCnt="2">
        <dgm:presLayoutVars>
          <dgm:chMax val="0"/>
          <dgm:bulletEnabled val="1"/>
        </dgm:presLayoutVars>
      </dgm:prSet>
      <dgm:spPr/>
    </dgm:pt>
    <dgm:pt modelId="{21E6F424-5453-4502-B608-D6966D70F348}" type="pres">
      <dgm:prSet presAssocID="{7F2DE394-3EBF-41E3-99C7-4458E0226583}" presName="childText" presStyleLbl="revTx" presStyleIdx="1" presStyleCnt="2">
        <dgm:presLayoutVars>
          <dgm:bulletEnabled val="1"/>
        </dgm:presLayoutVars>
      </dgm:prSet>
      <dgm:spPr/>
    </dgm:pt>
  </dgm:ptLst>
  <dgm:cxnLst>
    <dgm:cxn modelId="{E2510603-0255-494A-85E1-D58221387C5F}" srcId="{7F2DE394-3EBF-41E3-99C7-4458E0226583}" destId="{724661E3-42DC-422A-A504-8237700C94CC}" srcOrd="1" destOrd="0" parTransId="{0E764656-BE79-4403-9888-534D0CE16BBB}" sibTransId="{9A02E423-7106-4F8F-BC81-DBCA1B0AED15}"/>
    <dgm:cxn modelId="{079BBC08-A24F-4772-8D0C-326026CDBE6B}" type="presOf" srcId="{83A87B3E-5015-4657-A9C8-82D1C99B141E}" destId="{21E6F424-5453-4502-B608-D6966D70F348}" srcOrd="0" destOrd="2" presId="urn:microsoft.com/office/officeart/2005/8/layout/vList2"/>
    <dgm:cxn modelId="{38D2090E-8983-4078-84D5-E285993394BC}" srcId="{212558B4-F094-4A18-B4A1-E22A667C4ECE}" destId="{7F2DE394-3EBF-41E3-99C7-4458E0226583}" srcOrd="1" destOrd="0" parTransId="{B297FD85-B44D-4098-A68D-725FD97A16C8}" sibTransId="{F3895BB9-784D-4845-AF58-9432638C7928}"/>
    <dgm:cxn modelId="{1880130E-7DD0-4025-87AA-3649FC56ADA4}" type="presOf" srcId="{D88D25EE-34FE-4B13-A60C-D0DBA796ACCB}" destId="{7F6A43B8-A419-456A-8AEF-13B380D6C64F}" srcOrd="0" destOrd="0" presId="urn:microsoft.com/office/officeart/2005/8/layout/vList2"/>
    <dgm:cxn modelId="{D85DDB13-2F29-41F8-8929-029D09740A8D}" type="presOf" srcId="{D16C7E29-D750-4510-A752-16716DEC61A8}" destId="{21E6F424-5453-4502-B608-D6966D70F348}" srcOrd="0" destOrd="3" presId="urn:microsoft.com/office/officeart/2005/8/layout/vList2"/>
    <dgm:cxn modelId="{F8198616-D036-49CA-8B49-6E730F5B6C1F}" type="presOf" srcId="{7F2DE394-3EBF-41E3-99C7-4458E0226583}" destId="{3E3E8E5F-E428-4E40-A0AF-621D2011FB9A}" srcOrd="0" destOrd="0" presId="urn:microsoft.com/office/officeart/2005/8/layout/vList2"/>
    <dgm:cxn modelId="{F9529F2B-B01C-4DED-958F-D5914D7DAB5C}" type="presOf" srcId="{7E8921B3-C79E-4CE7-A767-9A0ACAF0AD13}" destId="{21E6F424-5453-4502-B608-D6966D70F348}" srcOrd="0" destOrd="0" presId="urn:microsoft.com/office/officeart/2005/8/layout/vList2"/>
    <dgm:cxn modelId="{69E8FA37-9D44-48BB-9BEA-6F304E5F9F5F}" type="presOf" srcId="{45027DFF-32CF-422B-ACAF-74332FBBF4E9}" destId="{7BBD7331-114F-423E-93FE-C6680AFA195B}" srcOrd="0" destOrd="0" presId="urn:microsoft.com/office/officeart/2005/8/layout/vList2"/>
    <dgm:cxn modelId="{9EBD0466-3878-49DB-AA59-315DF3E47557}" type="presOf" srcId="{675F3333-2765-412B-A1E9-E8144866E1CF}" destId="{7F6A43B8-A419-456A-8AEF-13B380D6C64F}" srcOrd="0" destOrd="1" presId="urn:microsoft.com/office/officeart/2005/8/layout/vList2"/>
    <dgm:cxn modelId="{DAE80A46-9E8E-4638-AEB8-48942A5BFB8B}" srcId="{7F2DE394-3EBF-41E3-99C7-4458E0226583}" destId="{83A87B3E-5015-4657-A9C8-82D1C99B141E}" srcOrd="2" destOrd="0" parTransId="{AA5E7A02-E259-4122-8EB4-E3E34395C9B8}" sibTransId="{B7D632BB-832A-4892-AA4E-CB9F96D6853E}"/>
    <dgm:cxn modelId="{E9019F67-B2C5-403D-A3EF-DBD3D74F5E72}" type="presOf" srcId="{B78AEFAE-8E54-4EA8-832B-C54370FFA36A}" destId="{21E6F424-5453-4502-B608-D6966D70F348}" srcOrd="0" destOrd="4" presId="urn:microsoft.com/office/officeart/2005/8/layout/vList2"/>
    <dgm:cxn modelId="{B6FC1569-7606-4F28-92D2-F4BF811E869B}" srcId="{212558B4-F094-4A18-B4A1-E22A667C4ECE}" destId="{45027DFF-32CF-422B-ACAF-74332FBBF4E9}" srcOrd="0" destOrd="0" parTransId="{4307C99C-34A7-4243-8BE6-2F857C35BDDA}" sibTransId="{2A4221D7-783A-4E23-BDAF-36EEB70D02FD}"/>
    <dgm:cxn modelId="{AFA73C6B-8EDC-4FCD-9854-F2376490814B}" type="presOf" srcId="{43ED1415-DC2C-47EB-9B2B-64A56665AE70}" destId="{21E6F424-5453-4502-B608-D6966D70F348}" srcOrd="0" destOrd="5" presId="urn:microsoft.com/office/officeart/2005/8/layout/vList2"/>
    <dgm:cxn modelId="{65B9F870-DB26-416E-AD60-3DA6B5B3F65C}" type="presOf" srcId="{212558B4-F094-4A18-B4A1-E22A667C4ECE}" destId="{D11C1218-5449-4758-8F68-B61FCEBE287C}" srcOrd="0" destOrd="0" presId="urn:microsoft.com/office/officeart/2005/8/layout/vList2"/>
    <dgm:cxn modelId="{551AD494-BBFD-4033-9F84-3A0D167275D8}" srcId="{7F2DE394-3EBF-41E3-99C7-4458E0226583}" destId="{43ED1415-DC2C-47EB-9B2B-64A56665AE70}" srcOrd="5" destOrd="0" parTransId="{0103871E-D103-4973-9E85-34724884E163}" sibTransId="{4D2F7193-FD6A-4CD8-AD10-43C94BB82A45}"/>
    <dgm:cxn modelId="{0C81D599-B452-4BAE-A5AE-F9591AD2335A}" srcId="{45027DFF-32CF-422B-ACAF-74332FBBF4E9}" destId="{D88D25EE-34FE-4B13-A60C-D0DBA796ACCB}" srcOrd="0" destOrd="0" parTransId="{A5A9DAA3-23D5-469C-BB6C-DBA05F1BA0AA}" sibTransId="{73859CD6-2667-4660-B966-17F66D71843E}"/>
    <dgm:cxn modelId="{664124BD-FBD6-4790-B3EC-8865BDAA13EC}" srcId="{7F2DE394-3EBF-41E3-99C7-4458E0226583}" destId="{B78AEFAE-8E54-4EA8-832B-C54370FFA36A}" srcOrd="4" destOrd="0" parTransId="{7E291489-80B6-48AD-AE6B-7B7DDF20D086}" sibTransId="{ECA65AA5-4BE1-4FAA-A8A2-57DEEAD485DA}"/>
    <dgm:cxn modelId="{400DA8D2-AACD-4373-BDA0-7C635D781F70}" srcId="{7F2DE394-3EBF-41E3-99C7-4458E0226583}" destId="{D16C7E29-D750-4510-A752-16716DEC61A8}" srcOrd="3" destOrd="0" parTransId="{C485FAAA-3D02-4881-8707-DCCD13A099C9}" sibTransId="{F9390762-3D40-4990-8637-DDFED2245E89}"/>
    <dgm:cxn modelId="{C98C38DA-1D84-4518-834F-094CADBD06ED}" srcId="{45027DFF-32CF-422B-ACAF-74332FBBF4E9}" destId="{675F3333-2765-412B-A1E9-E8144866E1CF}" srcOrd="1" destOrd="0" parTransId="{C169C93C-76AF-467C-AF59-D6BE2ADF40F1}" sibTransId="{0D492614-6821-4185-AC86-F4F37402B105}"/>
    <dgm:cxn modelId="{4F1A54E9-7B50-4364-A587-6DDB6355D8BB}" srcId="{7F2DE394-3EBF-41E3-99C7-4458E0226583}" destId="{7E8921B3-C79E-4CE7-A767-9A0ACAF0AD13}" srcOrd="0" destOrd="0" parTransId="{9E7EFDC2-6BC8-4B30-BDAB-9C24B979FA89}" sibTransId="{7560081E-10C6-4156-9AFF-675A26CA9821}"/>
    <dgm:cxn modelId="{30FCB0F1-DF81-4530-933E-D1F084818ECE}" type="presOf" srcId="{724661E3-42DC-422A-A504-8237700C94CC}" destId="{21E6F424-5453-4502-B608-D6966D70F348}" srcOrd="0" destOrd="1" presId="urn:microsoft.com/office/officeart/2005/8/layout/vList2"/>
    <dgm:cxn modelId="{546A43C2-4C7E-4242-93DF-9B98038ABA44}" type="presParOf" srcId="{D11C1218-5449-4758-8F68-B61FCEBE287C}" destId="{7BBD7331-114F-423E-93FE-C6680AFA195B}" srcOrd="0" destOrd="0" presId="urn:microsoft.com/office/officeart/2005/8/layout/vList2"/>
    <dgm:cxn modelId="{950687AF-B117-4B7C-A1DA-3F1981594140}" type="presParOf" srcId="{D11C1218-5449-4758-8F68-B61FCEBE287C}" destId="{7F6A43B8-A419-456A-8AEF-13B380D6C64F}" srcOrd="1" destOrd="0" presId="urn:microsoft.com/office/officeart/2005/8/layout/vList2"/>
    <dgm:cxn modelId="{E52DD524-BA23-45E9-9571-1EDB23A98C61}" type="presParOf" srcId="{D11C1218-5449-4758-8F68-B61FCEBE287C}" destId="{3E3E8E5F-E428-4E40-A0AF-621D2011FB9A}" srcOrd="2" destOrd="0" presId="urn:microsoft.com/office/officeart/2005/8/layout/vList2"/>
    <dgm:cxn modelId="{3C38B2FB-E377-4BE2-8CC8-8EF71F6D5738}" type="presParOf" srcId="{D11C1218-5449-4758-8F68-B61FCEBE287C}" destId="{21E6F424-5453-4502-B608-D6966D70F34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EFFBF3-1DDD-491C-A2AB-0F44A2AB3AE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2F7CF4C-763F-49DA-8B24-DB4FA040ECE6}">
      <dgm:prSet/>
      <dgm:spPr/>
      <dgm:t>
        <a:bodyPr/>
        <a:lstStyle/>
        <a:p>
          <a:r>
            <a:rPr lang="en-US"/>
            <a:t>The cluster master runs the Kubernetes control plane processes</a:t>
          </a:r>
        </a:p>
      </dgm:t>
    </dgm:pt>
    <dgm:pt modelId="{95BCB7C0-CDDD-4686-89E3-3C1E3063DFF7}" type="parTrans" cxnId="{BB7C6386-24C9-4D9E-A8E8-797D22D208CD}">
      <dgm:prSet/>
      <dgm:spPr/>
      <dgm:t>
        <a:bodyPr/>
        <a:lstStyle/>
        <a:p>
          <a:endParaRPr lang="en-US"/>
        </a:p>
      </dgm:t>
    </dgm:pt>
    <dgm:pt modelId="{34F0E291-EB8C-411E-B16A-3963416F3644}" type="sibTrans" cxnId="{BB7C6386-24C9-4D9E-A8E8-797D22D208CD}">
      <dgm:prSet/>
      <dgm:spPr/>
      <dgm:t>
        <a:bodyPr/>
        <a:lstStyle/>
        <a:p>
          <a:endParaRPr lang="en-US"/>
        </a:p>
      </dgm:t>
    </dgm:pt>
    <dgm:pt modelId="{F13AECF1-4E91-4D5B-B2E9-E1A85646E20C}">
      <dgm:prSet/>
      <dgm:spPr/>
      <dgm:t>
        <a:bodyPr/>
        <a:lstStyle/>
        <a:p>
          <a:r>
            <a:rPr lang="en-US"/>
            <a:t>Kubernetes API server</a:t>
          </a:r>
        </a:p>
      </dgm:t>
    </dgm:pt>
    <dgm:pt modelId="{E4770156-D4F7-4C44-8F71-1ACFDB56D123}" type="parTrans" cxnId="{E4E44BEB-04C4-4C7C-991C-772343EFC81B}">
      <dgm:prSet/>
      <dgm:spPr/>
      <dgm:t>
        <a:bodyPr/>
        <a:lstStyle/>
        <a:p>
          <a:endParaRPr lang="en-US"/>
        </a:p>
      </dgm:t>
    </dgm:pt>
    <dgm:pt modelId="{CB3DCD7D-2EB5-4135-93C0-2036543AE375}" type="sibTrans" cxnId="{E4E44BEB-04C4-4C7C-991C-772343EFC81B}">
      <dgm:prSet/>
      <dgm:spPr/>
      <dgm:t>
        <a:bodyPr/>
        <a:lstStyle/>
        <a:p>
          <a:endParaRPr lang="en-US"/>
        </a:p>
      </dgm:t>
    </dgm:pt>
    <dgm:pt modelId="{072F5008-F2D0-4980-BAFE-70B83E933739}">
      <dgm:prSet/>
      <dgm:spPr/>
      <dgm:t>
        <a:bodyPr/>
        <a:lstStyle/>
        <a:p>
          <a:r>
            <a:rPr lang="en-US"/>
            <a:t>Scheduler</a:t>
          </a:r>
        </a:p>
      </dgm:t>
    </dgm:pt>
    <dgm:pt modelId="{02B7B88B-677C-4F83-A1B0-EF3A4901CBC2}" type="parTrans" cxnId="{56FF652D-803E-4296-83E7-A146EDBAF724}">
      <dgm:prSet/>
      <dgm:spPr/>
      <dgm:t>
        <a:bodyPr/>
        <a:lstStyle/>
        <a:p>
          <a:endParaRPr lang="en-US"/>
        </a:p>
      </dgm:t>
    </dgm:pt>
    <dgm:pt modelId="{0BEB039F-5C72-45A9-B9BC-7F5C2DB892A1}" type="sibTrans" cxnId="{56FF652D-803E-4296-83E7-A146EDBAF724}">
      <dgm:prSet/>
      <dgm:spPr/>
      <dgm:t>
        <a:bodyPr/>
        <a:lstStyle/>
        <a:p>
          <a:endParaRPr lang="en-US"/>
        </a:p>
      </dgm:t>
    </dgm:pt>
    <dgm:pt modelId="{0E580D2D-A0BD-4C92-AAFB-F65486E680EF}">
      <dgm:prSet/>
      <dgm:spPr/>
      <dgm:t>
        <a:bodyPr/>
        <a:lstStyle/>
        <a:p>
          <a:r>
            <a:rPr lang="en-US" dirty="0"/>
            <a:t>Control Manager</a:t>
          </a:r>
        </a:p>
      </dgm:t>
    </dgm:pt>
    <dgm:pt modelId="{23511270-9D8C-4AA1-A5D8-3652C6E0EA29}" type="parTrans" cxnId="{186C49E4-648A-4C8D-91D5-6A06930A69FA}">
      <dgm:prSet/>
      <dgm:spPr/>
      <dgm:t>
        <a:bodyPr/>
        <a:lstStyle/>
        <a:p>
          <a:endParaRPr lang="en-US"/>
        </a:p>
      </dgm:t>
    </dgm:pt>
    <dgm:pt modelId="{BD500B9B-9C30-499B-8109-855E80C4C6AD}" type="sibTrans" cxnId="{186C49E4-648A-4C8D-91D5-6A06930A69FA}">
      <dgm:prSet/>
      <dgm:spPr/>
      <dgm:t>
        <a:bodyPr/>
        <a:lstStyle/>
        <a:p>
          <a:endParaRPr lang="en-US"/>
        </a:p>
      </dgm:t>
    </dgm:pt>
    <dgm:pt modelId="{90D123A8-DBFB-4FCF-95CB-91638B0DE4DB}">
      <dgm:prSet/>
      <dgm:spPr/>
      <dgm:t>
        <a:bodyPr/>
        <a:lstStyle/>
        <a:p>
          <a:r>
            <a:rPr lang="en-US"/>
            <a:t>API server</a:t>
          </a:r>
        </a:p>
      </dgm:t>
    </dgm:pt>
    <dgm:pt modelId="{F6189D08-8ED6-4111-BC9A-F217148B8C3A}" type="parTrans" cxnId="{66D1132E-05CC-4550-8B89-8FA9DEE7B6F2}">
      <dgm:prSet/>
      <dgm:spPr/>
      <dgm:t>
        <a:bodyPr/>
        <a:lstStyle/>
        <a:p>
          <a:endParaRPr lang="en-US"/>
        </a:p>
      </dgm:t>
    </dgm:pt>
    <dgm:pt modelId="{D65F77F0-CDC2-4C00-BE53-25FD249EC5BD}" type="sibTrans" cxnId="{66D1132E-05CC-4550-8B89-8FA9DEE7B6F2}">
      <dgm:prSet/>
      <dgm:spPr/>
      <dgm:t>
        <a:bodyPr/>
        <a:lstStyle/>
        <a:p>
          <a:endParaRPr lang="en-US"/>
        </a:p>
      </dgm:t>
    </dgm:pt>
    <dgm:pt modelId="{E0F41D1B-C26B-4D7A-A5B2-A537B7EF2720}">
      <dgm:prSet/>
      <dgm:spPr/>
      <dgm:t>
        <a:bodyPr/>
        <a:lstStyle/>
        <a:p>
          <a:r>
            <a:rPr lang="en-US"/>
            <a:t>Exposes a highly-configurable REST interface to all of the Kubernetes resources</a:t>
          </a:r>
        </a:p>
      </dgm:t>
    </dgm:pt>
    <dgm:pt modelId="{E430E259-CB4E-48E5-BCAE-9E111A702905}" type="parTrans" cxnId="{ACBE416D-E7F7-4BBD-B52F-4E922C096CE3}">
      <dgm:prSet/>
      <dgm:spPr/>
      <dgm:t>
        <a:bodyPr/>
        <a:lstStyle/>
        <a:p>
          <a:endParaRPr lang="en-US"/>
        </a:p>
      </dgm:t>
    </dgm:pt>
    <dgm:pt modelId="{082EF982-7698-4F03-9899-5FF6953DC3A2}" type="sibTrans" cxnId="{ACBE416D-E7F7-4BBD-B52F-4E922C096CE3}">
      <dgm:prSet/>
      <dgm:spPr/>
      <dgm:t>
        <a:bodyPr/>
        <a:lstStyle/>
        <a:p>
          <a:endParaRPr lang="en-US"/>
        </a:p>
      </dgm:t>
    </dgm:pt>
    <dgm:pt modelId="{2A0D7CDC-AB45-424C-8EF7-D3122E2321FB}">
      <dgm:prSet/>
      <dgm:spPr/>
      <dgm:t>
        <a:bodyPr/>
        <a:lstStyle/>
        <a:p>
          <a:r>
            <a:rPr lang="en-US"/>
            <a:t>Scheduler</a:t>
          </a:r>
        </a:p>
      </dgm:t>
    </dgm:pt>
    <dgm:pt modelId="{37E14FD0-22D2-447F-BA26-04A403ED5130}" type="parTrans" cxnId="{9235D750-6FBD-432A-A8EE-EE7224370947}">
      <dgm:prSet/>
      <dgm:spPr/>
      <dgm:t>
        <a:bodyPr/>
        <a:lstStyle/>
        <a:p>
          <a:endParaRPr lang="en-US"/>
        </a:p>
      </dgm:t>
    </dgm:pt>
    <dgm:pt modelId="{DC9C9F6D-C4F4-4A9F-A3E9-07D09C0D2945}" type="sibTrans" cxnId="{9235D750-6FBD-432A-A8EE-EE7224370947}">
      <dgm:prSet/>
      <dgm:spPr/>
      <dgm:t>
        <a:bodyPr/>
        <a:lstStyle/>
        <a:p>
          <a:endParaRPr lang="en-US"/>
        </a:p>
      </dgm:t>
    </dgm:pt>
    <dgm:pt modelId="{155B3D32-C848-46D9-88D1-646614EE7231}">
      <dgm:prSet/>
      <dgm:spPr/>
      <dgm:t>
        <a:bodyPr/>
        <a:lstStyle/>
        <a:p>
          <a:r>
            <a:rPr lang="en-US"/>
            <a:t>Place the containers on the node in the cluster according to various policies, metrics, and resource requirements</a:t>
          </a:r>
        </a:p>
      </dgm:t>
    </dgm:pt>
    <dgm:pt modelId="{F47AFE67-BD74-4387-92EC-A92509F36E03}" type="parTrans" cxnId="{6C56E773-39DE-4739-A1BF-516C98315C53}">
      <dgm:prSet/>
      <dgm:spPr/>
      <dgm:t>
        <a:bodyPr/>
        <a:lstStyle/>
        <a:p>
          <a:endParaRPr lang="en-US"/>
        </a:p>
      </dgm:t>
    </dgm:pt>
    <dgm:pt modelId="{1CE7269E-6513-4FC8-A09F-5941E75FAC02}" type="sibTrans" cxnId="{6C56E773-39DE-4739-A1BF-516C98315C53}">
      <dgm:prSet/>
      <dgm:spPr/>
      <dgm:t>
        <a:bodyPr/>
        <a:lstStyle/>
        <a:p>
          <a:endParaRPr lang="en-US"/>
        </a:p>
      </dgm:t>
    </dgm:pt>
    <dgm:pt modelId="{CAE93C54-EB12-40B4-BE9F-CBB5778F3E49}">
      <dgm:prSet/>
      <dgm:spPr/>
      <dgm:t>
        <a:bodyPr/>
        <a:lstStyle/>
        <a:p>
          <a:r>
            <a:rPr lang="en-US"/>
            <a:t>Control Manager</a:t>
          </a:r>
        </a:p>
      </dgm:t>
    </dgm:pt>
    <dgm:pt modelId="{F584DA73-BE72-4D7E-88DE-BA6886EDEA0A}" type="parTrans" cxnId="{113CA530-D16C-4B92-B4EF-0FBB43022352}">
      <dgm:prSet/>
      <dgm:spPr/>
      <dgm:t>
        <a:bodyPr/>
        <a:lstStyle/>
        <a:p>
          <a:endParaRPr lang="en-US"/>
        </a:p>
      </dgm:t>
    </dgm:pt>
    <dgm:pt modelId="{1EB31888-BD57-45B7-8E79-F5D9E43C8ADA}" type="sibTrans" cxnId="{113CA530-D16C-4B92-B4EF-0FBB43022352}">
      <dgm:prSet/>
      <dgm:spPr/>
      <dgm:t>
        <a:bodyPr/>
        <a:lstStyle/>
        <a:p>
          <a:endParaRPr lang="en-US"/>
        </a:p>
      </dgm:t>
    </dgm:pt>
    <dgm:pt modelId="{B4708546-A144-415F-AF9E-433562220C51}">
      <dgm:prSet/>
      <dgm:spPr/>
      <dgm:t>
        <a:bodyPr/>
        <a:lstStyle/>
        <a:p>
          <a:r>
            <a:rPr lang="en-US"/>
            <a:t>Responsible for reconciling the state of the cluster with the desired state</a:t>
          </a:r>
        </a:p>
      </dgm:t>
    </dgm:pt>
    <dgm:pt modelId="{480824B9-2FC5-49C5-B0D3-8CBC82377670}" type="parTrans" cxnId="{A7A094DC-9158-4022-9FB5-F2E1EA77BE6C}">
      <dgm:prSet/>
      <dgm:spPr/>
      <dgm:t>
        <a:bodyPr/>
        <a:lstStyle/>
        <a:p>
          <a:endParaRPr lang="en-US"/>
        </a:p>
      </dgm:t>
    </dgm:pt>
    <dgm:pt modelId="{C8CFF8ED-B86C-4638-AB34-4DBB69B3F7FA}" type="sibTrans" cxnId="{A7A094DC-9158-4022-9FB5-F2E1EA77BE6C}">
      <dgm:prSet/>
      <dgm:spPr/>
      <dgm:t>
        <a:bodyPr/>
        <a:lstStyle/>
        <a:p>
          <a:endParaRPr lang="en-US"/>
        </a:p>
      </dgm:t>
    </dgm:pt>
    <dgm:pt modelId="{84C646F9-2E6A-41C6-9514-AF1F7D7CF7C4}">
      <dgm:prSet/>
      <dgm:spPr/>
      <dgm:t>
        <a:bodyPr/>
        <a:lstStyle/>
        <a:p>
          <a:r>
            <a:rPr lang="en-US" dirty="0"/>
            <a:t>Cluster Store</a:t>
          </a:r>
        </a:p>
      </dgm:t>
    </dgm:pt>
    <dgm:pt modelId="{A9A8EF6D-8D21-416C-B99D-7FBDC438A63D}" type="parTrans" cxnId="{D92D594B-9D2A-4549-9687-9E539AA879F6}">
      <dgm:prSet/>
      <dgm:spPr/>
      <dgm:t>
        <a:bodyPr/>
        <a:lstStyle/>
        <a:p>
          <a:endParaRPr lang="en-US"/>
        </a:p>
      </dgm:t>
    </dgm:pt>
    <dgm:pt modelId="{FD22E4F6-D20A-4E70-B8E4-A37C405747A2}" type="sibTrans" cxnId="{D92D594B-9D2A-4549-9687-9E539AA879F6}">
      <dgm:prSet/>
      <dgm:spPr/>
      <dgm:t>
        <a:bodyPr/>
        <a:lstStyle/>
        <a:p>
          <a:endParaRPr lang="en-US"/>
        </a:p>
      </dgm:t>
    </dgm:pt>
    <dgm:pt modelId="{D03D6A52-7C79-4DD1-A18F-73DFBBE2E7FA}" type="pres">
      <dgm:prSet presAssocID="{E3EFFBF3-1DDD-491C-A2AB-0F44A2AB3AE8}" presName="linear" presStyleCnt="0">
        <dgm:presLayoutVars>
          <dgm:animLvl val="lvl"/>
          <dgm:resizeHandles val="exact"/>
        </dgm:presLayoutVars>
      </dgm:prSet>
      <dgm:spPr/>
    </dgm:pt>
    <dgm:pt modelId="{C1BE405A-7BBA-4002-A853-F736B7A73133}" type="pres">
      <dgm:prSet presAssocID="{C2F7CF4C-763F-49DA-8B24-DB4FA040ECE6}" presName="parentText" presStyleLbl="node1" presStyleIdx="0" presStyleCnt="4">
        <dgm:presLayoutVars>
          <dgm:chMax val="0"/>
          <dgm:bulletEnabled val="1"/>
        </dgm:presLayoutVars>
      </dgm:prSet>
      <dgm:spPr/>
    </dgm:pt>
    <dgm:pt modelId="{4EA7C74D-1A88-4203-B297-1C4AD41C47E4}" type="pres">
      <dgm:prSet presAssocID="{C2F7CF4C-763F-49DA-8B24-DB4FA040ECE6}" presName="childText" presStyleLbl="revTx" presStyleIdx="0" presStyleCnt="4">
        <dgm:presLayoutVars>
          <dgm:bulletEnabled val="1"/>
        </dgm:presLayoutVars>
      </dgm:prSet>
      <dgm:spPr/>
    </dgm:pt>
    <dgm:pt modelId="{AB75928D-FA12-47ED-80AC-128348495BE3}" type="pres">
      <dgm:prSet presAssocID="{90D123A8-DBFB-4FCF-95CB-91638B0DE4DB}" presName="parentText" presStyleLbl="node1" presStyleIdx="1" presStyleCnt="4">
        <dgm:presLayoutVars>
          <dgm:chMax val="0"/>
          <dgm:bulletEnabled val="1"/>
        </dgm:presLayoutVars>
      </dgm:prSet>
      <dgm:spPr/>
    </dgm:pt>
    <dgm:pt modelId="{4391A64E-0D0F-4FF4-A022-C8E62B00C3E0}" type="pres">
      <dgm:prSet presAssocID="{90D123A8-DBFB-4FCF-95CB-91638B0DE4DB}" presName="childText" presStyleLbl="revTx" presStyleIdx="1" presStyleCnt="4">
        <dgm:presLayoutVars>
          <dgm:bulletEnabled val="1"/>
        </dgm:presLayoutVars>
      </dgm:prSet>
      <dgm:spPr/>
    </dgm:pt>
    <dgm:pt modelId="{6EDB50EA-38B9-49B3-9778-0D7D4108E70F}" type="pres">
      <dgm:prSet presAssocID="{2A0D7CDC-AB45-424C-8EF7-D3122E2321FB}" presName="parentText" presStyleLbl="node1" presStyleIdx="2" presStyleCnt="4">
        <dgm:presLayoutVars>
          <dgm:chMax val="0"/>
          <dgm:bulletEnabled val="1"/>
        </dgm:presLayoutVars>
      </dgm:prSet>
      <dgm:spPr/>
    </dgm:pt>
    <dgm:pt modelId="{67C08F17-4878-4833-9E5D-1024ED9FD0D7}" type="pres">
      <dgm:prSet presAssocID="{2A0D7CDC-AB45-424C-8EF7-D3122E2321FB}" presName="childText" presStyleLbl="revTx" presStyleIdx="2" presStyleCnt="4">
        <dgm:presLayoutVars>
          <dgm:bulletEnabled val="1"/>
        </dgm:presLayoutVars>
      </dgm:prSet>
      <dgm:spPr/>
    </dgm:pt>
    <dgm:pt modelId="{C7404100-54C0-40A1-AF64-92305720156A}" type="pres">
      <dgm:prSet presAssocID="{CAE93C54-EB12-40B4-BE9F-CBB5778F3E49}" presName="parentText" presStyleLbl="node1" presStyleIdx="3" presStyleCnt="4">
        <dgm:presLayoutVars>
          <dgm:chMax val="0"/>
          <dgm:bulletEnabled val="1"/>
        </dgm:presLayoutVars>
      </dgm:prSet>
      <dgm:spPr/>
    </dgm:pt>
    <dgm:pt modelId="{B7A8D671-487F-43CA-89D6-7F919EF35F2D}" type="pres">
      <dgm:prSet presAssocID="{CAE93C54-EB12-40B4-BE9F-CBB5778F3E49}" presName="childText" presStyleLbl="revTx" presStyleIdx="3" presStyleCnt="4">
        <dgm:presLayoutVars>
          <dgm:bulletEnabled val="1"/>
        </dgm:presLayoutVars>
      </dgm:prSet>
      <dgm:spPr/>
    </dgm:pt>
  </dgm:ptLst>
  <dgm:cxnLst>
    <dgm:cxn modelId="{56FF652D-803E-4296-83E7-A146EDBAF724}" srcId="{C2F7CF4C-763F-49DA-8B24-DB4FA040ECE6}" destId="{072F5008-F2D0-4980-BAFE-70B83E933739}" srcOrd="1" destOrd="0" parTransId="{02B7B88B-677C-4F83-A1B0-EF3A4901CBC2}" sibTransId="{0BEB039F-5C72-45A9-B9BC-7F5C2DB892A1}"/>
    <dgm:cxn modelId="{66D1132E-05CC-4550-8B89-8FA9DEE7B6F2}" srcId="{E3EFFBF3-1DDD-491C-A2AB-0F44A2AB3AE8}" destId="{90D123A8-DBFB-4FCF-95CB-91638B0DE4DB}" srcOrd="1" destOrd="0" parTransId="{F6189D08-8ED6-4111-BC9A-F217148B8C3A}" sibTransId="{D65F77F0-CDC2-4C00-BE53-25FD249EC5BD}"/>
    <dgm:cxn modelId="{113CA530-D16C-4B92-B4EF-0FBB43022352}" srcId="{E3EFFBF3-1DDD-491C-A2AB-0F44A2AB3AE8}" destId="{CAE93C54-EB12-40B4-BE9F-CBB5778F3E49}" srcOrd="3" destOrd="0" parTransId="{F584DA73-BE72-4D7E-88DE-BA6886EDEA0A}" sibTransId="{1EB31888-BD57-45B7-8E79-F5D9E43C8ADA}"/>
    <dgm:cxn modelId="{98B3D836-71E5-43C8-A56E-53ED237DD3F9}" type="presOf" srcId="{C2F7CF4C-763F-49DA-8B24-DB4FA040ECE6}" destId="{C1BE405A-7BBA-4002-A853-F736B7A73133}" srcOrd="0" destOrd="0" presId="urn:microsoft.com/office/officeart/2005/8/layout/vList2"/>
    <dgm:cxn modelId="{E345163D-35E3-4478-8A7F-6B7996C7A166}" type="presOf" srcId="{E0F41D1B-C26B-4D7A-A5B2-A537B7EF2720}" destId="{4391A64E-0D0F-4FF4-A022-C8E62B00C3E0}" srcOrd="0" destOrd="0" presId="urn:microsoft.com/office/officeart/2005/8/layout/vList2"/>
    <dgm:cxn modelId="{03E0A660-DCC4-4462-8181-F40D66A1D279}" type="presOf" srcId="{155B3D32-C848-46D9-88D1-646614EE7231}" destId="{67C08F17-4878-4833-9E5D-1024ED9FD0D7}" srcOrd="0" destOrd="0" presId="urn:microsoft.com/office/officeart/2005/8/layout/vList2"/>
    <dgm:cxn modelId="{1ED7FA41-3141-43A3-A780-1BF6B9CF8C87}" type="presOf" srcId="{F13AECF1-4E91-4D5B-B2E9-E1A85646E20C}" destId="{4EA7C74D-1A88-4203-B297-1C4AD41C47E4}" srcOrd="0" destOrd="0" presId="urn:microsoft.com/office/officeart/2005/8/layout/vList2"/>
    <dgm:cxn modelId="{90025568-2B1B-42A1-AFA7-60ED9E5D8890}" type="presOf" srcId="{2A0D7CDC-AB45-424C-8EF7-D3122E2321FB}" destId="{6EDB50EA-38B9-49B3-9778-0D7D4108E70F}" srcOrd="0" destOrd="0" presId="urn:microsoft.com/office/officeart/2005/8/layout/vList2"/>
    <dgm:cxn modelId="{B202154B-C567-4114-829D-3383CED5F4E3}" type="presOf" srcId="{E3EFFBF3-1DDD-491C-A2AB-0F44A2AB3AE8}" destId="{D03D6A52-7C79-4DD1-A18F-73DFBBE2E7FA}" srcOrd="0" destOrd="0" presId="urn:microsoft.com/office/officeart/2005/8/layout/vList2"/>
    <dgm:cxn modelId="{D92D594B-9D2A-4549-9687-9E539AA879F6}" srcId="{C2F7CF4C-763F-49DA-8B24-DB4FA040ECE6}" destId="{84C646F9-2E6A-41C6-9514-AF1F7D7CF7C4}" srcOrd="3" destOrd="0" parTransId="{A9A8EF6D-8D21-416C-B99D-7FBDC438A63D}" sibTransId="{FD22E4F6-D20A-4E70-B8E4-A37C405747A2}"/>
    <dgm:cxn modelId="{ACBE416D-E7F7-4BBD-B52F-4E922C096CE3}" srcId="{90D123A8-DBFB-4FCF-95CB-91638B0DE4DB}" destId="{E0F41D1B-C26B-4D7A-A5B2-A537B7EF2720}" srcOrd="0" destOrd="0" parTransId="{E430E259-CB4E-48E5-BCAE-9E111A702905}" sibTransId="{082EF982-7698-4F03-9899-5FF6953DC3A2}"/>
    <dgm:cxn modelId="{9235D750-6FBD-432A-A8EE-EE7224370947}" srcId="{E3EFFBF3-1DDD-491C-A2AB-0F44A2AB3AE8}" destId="{2A0D7CDC-AB45-424C-8EF7-D3122E2321FB}" srcOrd="2" destOrd="0" parTransId="{37E14FD0-22D2-447F-BA26-04A403ED5130}" sibTransId="{DC9C9F6D-C4F4-4A9F-A3E9-07D09C0D2945}"/>
    <dgm:cxn modelId="{6C56E773-39DE-4739-A1BF-516C98315C53}" srcId="{2A0D7CDC-AB45-424C-8EF7-D3122E2321FB}" destId="{155B3D32-C848-46D9-88D1-646614EE7231}" srcOrd="0" destOrd="0" parTransId="{F47AFE67-BD74-4387-92EC-A92509F36E03}" sibTransId="{1CE7269E-6513-4FC8-A09F-5941E75FAC02}"/>
    <dgm:cxn modelId="{B2853954-A56F-49AB-8590-18E2BD3C9000}" type="presOf" srcId="{0E580D2D-A0BD-4C92-AAFB-F65486E680EF}" destId="{4EA7C74D-1A88-4203-B297-1C4AD41C47E4}" srcOrd="0" destOrd="2" presId="urn:microsoft.com/office/officeart/2005/8/layout/vList2"/>
    <dgm:cxn modelId="{862A6677-D403-478F-9496-6E95DA69D60B}" type="presOf" srcId="{B4708546-A144-415F-AF9E-433562220C51}" destId="{B7A8D671-487F-43CA-89D6-7F919EF35F2D}" srcOrd="0" destOrd="0" presId="urn:microsoft.com/office/officeart/2005/8/layout/vList2"/>
    <dgm:cxn modelId="{BB7C6386-24C9-4D9E-A8E8-797D22D208CD}" srcId="{E3EFFBF3-1DDD-491C-A2AB-0F44A2AB3AE8}" destId="{C2F7CF4C-763F-49DA-8B24-DB4FA040ECE6}" srcOrd="0" destOrd="0" parTransId="{95BCB7C0-CDDD-4686-89E3-3C1E3063DFF7}" sibTransId="{34F0E291-EB8C-411E-B16A-3963416F3644}"/>
    <dgm:cxn modelId="{269802A2-F45D-4BF8-99AF-C922F1DEC464}" type="presOf" srcId="{072F5008-F2D0-4980-BAFE-70B83E933739}" destId="{4EA7C74D-1A88-4203-B297-1C4AD41C47E4}" srcOrd="0" destOrd="1" presId="urn:microsoft.com/office/officeart/2005/8/layout/vList2"/>
    <dgm:cxn modelId="{65CCFDB5-4DE2-4E35-8F5A-EDB23E2A0D27}" type="presOf" srcId="{90D123A8-DBFB-4FCF-95CB-91638B0DE4DB}" destId="{AB75928D-FA12-47ED-80AC-128348495BE3}" srcOrd="0" destOrd="0" presId="urn:microsoft.com/office/officeart/2005/8/layout/vList2"/>
    <dgm:cxn modelId="{2BB544BD-9031-4F9A-9532-B9B7033D9C72}" type="presOf" srcId="{CAE93C54-EB12-40B4-BE9F-CBB5778F3E49}" destId="{C7404100-54C0-40A1-AF64-92305720156A}" srcOrd="0" destOrd="0" presId="urn:microsoft.com/office/officeart/2005/8/layout/vList2"/>
    <dgm:cxn modelId="{A7A094DC-9158-4022-9FB5-F2E1EA77BE6C}" srcId="{CAE93C54-EB12-40B4-BE9F-CBB5778F3E49}" destId="{B4708546-A144-415F-AF9E-433562220C51}" srcOrd="0" destOrd="0" parTransId="{480824B9-2FC5-49C5-B0D3-8CBC82377670}" sibTransId="{C8CFF8ED-B86C-4638-AB34-4DBB69B3F7FA}"/>
    <dgm:cxn modelId="{A1F87CE2-E5D0-4F6B-B50E-5D072670A21F}" type="presOf" srcId="{84C646F9-2E6A-41C6-9514-AF1F7D7CF7C4}" destId="{4EA7C74D-1A88-4203-B297-1C4AD41C47E4}" srcOrd="0" destOrd="3" presId="urn:microsoft.com/office/officeart/2005/8/layout/vList2"/>
    <dgm:cxn modelId="{186C49E4-648A-4C8D-91D5-6A06930A69FA}" srcId="{C2F7CF4C-763F-49DA-8B24-DB4FA040ECE6}" destId="{0E580D2D-A0BD-4C92-AAFB-F65486E680EF}" srcOrd="2" destOrd="0" parTransId="{23511270-9D8C-4AA1-A5D8-3652C6E0EA29}" sibTransId="{BD500B9B-9C30-499B-8109-855E80C4C6AD}"/>
    <dgm:cxn modelId="{E4E44BEB-04C4-4C7C-991C-772343EFC81B}" srcId="{C2F7CF4C-763F-49DA-8B24-DB4FA040ECE6}" destId="{F13AECF1-4E91-4D5B-B2E9-E1A85646E20C}" srcOrd="0" destOrd="0" parTransId="{E4770156-D4F7-4C44-8F71-1ACFDB56D123}" sibTransId="{CB3DCD7D-2EB5-4135-93C0-2036543AE375}"/>
    <dgm:cxn modelId="{904BBD58-958F-4D3E-9ECF-DCC2B27ABEA8}" type="presParOf" srcId="{D03D6A52-7C79-4DD1-A18F-73DFBBE2E7FA}" destId="{C1BE405A-7BBA-4002-A853-F736B7A73133}" srcOrd="0" destOrd="0" presId="urn:microsoft.com/office/officeart/2005/8/layout/vList2"/>
    <dgm:cxn modelId="{5ED9DECD-F504-4971-B491-3ABD3424409A}" type="presParOf" srcId="{D03D6A52-7C79-4DD1-A18F-73DFBBE2E7FA}" destId="{4EA7C74D-1A88-4203-B297-1C4AD41C47E4}" srcOrd="1" destOrd="0" presId="urn:microsoft.com/office/officeart/2005/8/layout/vList2"/>
    <dgm:cxn modelId="{EC360210-92EC-4C07-9AD2-E878A41D5A89}" type="presParOf" srcId="{D03D6A52-7C79-4DD1-A18F-73DFBBE2E7FA}" destId="{AB75928D-FA12-47ED-80AC-128348495BE3}" srcOrd="2" destOrd="0" presId="urn:microsoft.com/office/officeart/2005/8/layout/vList2"/>
    <dgm:cxn modelId="{CD0DE176-642A-437E-99A9-3131AE2CB9C7}" type="presParOf" srcId="{D03D6A52-7C79-4DD1-A18F-73DFBBE2E7FA}" destId="{4391A64E-0D0F-4FF4-A022-C8E62B00C3E0}" srcOrd="3" destOrd="0" presId="urn:microsoft.com/office/officeart/2005/8/layout/vList2"/>
    <dgm:cxn modelId="{0A459CF8-6A0A-4D72-AC61-90434AD01E83}" type="presParOf" srcId="{D03D6A52-7C79-4DD1-A18F-73DFBBE2E7FA}" destId="{6EDB50EA-38B9-49B3-9778-0D7D4108E70F}" srcOrd="4" destOrd="0" presId="urn:microsoft.com/office/officeart/2005/8/layout/vList2"/>
    <dgm:cxn modelId="{A4216ACB-1108-404D-8866-3A547A22E7E8}" type="presParOf" srcId="{D03D6A52-7C79-4DD1-A18F-73DFBBE2E7FA}" destId="{67C08F17-4878-4833-9E5D-1024ED9FD0D7}" srcOrd="5" destOrd="0" presId="urn:microsoft.com/office/officeart/2005/8/layout/vList2"/>
    <dgm:cxn modelId="{72FF8256-2465-4265-9B60-E4941F300FA2}" type="presParOf" srcId="{D03D6A52-7C79-4DD1-A18F-73DFBBE2E7FA}" destId="{C7404100-54C0-40A1-AF64-92305720156A}" srcOrd="6" destOrd="0" presId="urn:microsoft.com/office/officeart/2005/8/layout/vList2"/>
    <dgm:cxn modelId="{B84D4B2A-0E4B-45B7-8999-3CFBBE441B15}" type="presParOf" srcId="{D03D6A52-7C79-4DD1-A18F-73DFBBE2E7FA}" destId="{B7A8D671-487F-43CA-89D6-7F919EF35F2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0879AA-5ACD-4DBB-8CD6-CC6F370C8B8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6A0CA53-3B3E-4DA0-932A-9DD5DBA1538A}">
      <dgm:prSet/>
      <dgm:spPr/>
      <dgm:t>
        <a:bodyPr/>
        <a:lstStyle/>
        <a:p>
          <a:r>
            <a:rPr lang="en-US"/>
            <a:t>Cluster store</a:t>
          </a:r>
        </a:p>
      </dgm:t>
    </dgm:pt>
    <dgm:pt modelId="{7483F6B9-54F7-4FE6-9835-17B8022B71A6}" type="parTrans" cxnId="{2EE6ECF9-A9E5-490B-A84B-F99422EDCEDE}">
      <dgm:prSet/>
      <dgm:spPr/>
      <dgm:t>
        <a:bodyPr/>
        <a:lstStyle/>
        <a:p>
          <a:endParaRPr lang="en-US"/>
        </a:p>
      </dgm:t>
    </dgm:pt>
    <dgm:pt modelId="{8A36901D-3CDA-4385-99BE-939493243454}" type="sibTrans" cxnId="{2EE6ECF9-A9E5-490B-A84B-F99422EDCEDE}">
      <dgm:prSet/>
      <dgm:spPr/>
      <dgm:t>
        <a:bodyPr/>
        <a:lstStyle/>
        <a:p>
          <a:endParaRPr lang="en-US"/>
        </a:p>
      </dgm:t>
    </dgm:pt>
    <dgm:pt modelId="{AF6097C9-2694-4D81-895E-CB6104B2D667}">
      <dgm:prSet/>
      <dgm:spPr/>
      <dgm:t>
        <a:bodyPr/>
        <a:lstStyle/>
        <a:p>
          <a:r>
            <a:rPr lang="en-US"/>
            <a:t>The configuration and state of the cluster is stored in Cluster store</a:t>
          </a:r>
        </a:p>
      </dgm:t>
    </dgm:pt>
    <dgm:pt modelId="{47A0FE8B-AFD3-4813-95CE-C71D2F1234F7}" type="parTrans" cxnId="{E7D1C8E5-F5AC-4196-9682-A65166EECA55}">
      <dgm:prSet/>
      <dgm:spPr/>
      <dgm:t>
        <a:bodyPr/>
        <a:lstStyle/>
        <a:p>
          <a:endParaRPr lang="en-US"/>
        </a:p>
      </dgm:t>
    </dgm:pt>
    <dgm:pt modelId="{B6174830-CE3F-4A91-9907-3BE2B6F48C07}" type="sibTrans" cxnId="{E7D1C8E5-F5AC-4196-9682-A65166EECA55}">
      <dgm:prSet/>
      <dgm:spPr/>
      <dgm:t>
        <a:bodyPr/>
        <a:lstStyle/>
        <a:p>
          <a:endParaRPr lang="en-US"/>
        </a:p>
      </dgm:t>
    </dgm:pt>
    <dgm:pt modelId="{01967AD2-EAB9-45C2-B23D-F93DDFD987EF}">
      <dgm:prSet/>
      <dgm:spPr/>
      <dgm:t>
        <a:bodyPr/>
        <a:lstStyle/>
        <a:p>
          <a:r>
            <a:rPr lang="en-US"/>
            <a:t>Cluster store is based on </a:t>
          </a:r>
          <a:r>
            <a:rPr lang="en-US" i="1"/>
            <a:t>etcd, </a:t>
          </a:r>
          <a:r>
            <a:rPr lang="en-US"/>
            <a:t>the popular key value store</a:t>
          </a:r>
        </a:p>
      </dgm:t>
    </dgm:pt>
    <dgm:pt modelId="{ED0BAABD-C3D1-485F-B632-C593BE0E072F}" type="parTrans" cxnId="{2D2BEDD3-0F74-4217-B620-548AE7332B12}">
      <dgm:prSet/>
      <dgm:spPr/>
      <dgm:t>
        <a:bodyPr/>
        <a:lstStyle/>
        <a:p>
          <a:endParaRPr lang="en-US"/>
        </a:p>
      </dgm:t>
    </dgm:pt>
    <dgm:pt modelId="{BDFB0081-7DC9-446E-A677-F4A5A089E4E0}" type="sibTrans" cxnId="{2D2BEDD3-0F74-4217-B620-548AE7332B12}">
      <dgm:prSet/>
      <dgm:spPr/>
      <dgm:t>
        <a:bodyPr/>
        <a:lstStyle/>
        <a:p>
          <a:endParaRPr lang="en-US"/>
        </a:p>
      </dgm:t>
    </dgm:pt>
    <dgm:pt modelId="{28007E09-F288-4688-BE60-FF863E2A214A}">
      <dgm:prSet/>
      <dgm:spPr/>
      <dgm:t>
        <a:bodyPr/>
        <a:lstStyle/>
        <a:p>
          <a:r>
            <a:rPr lang="en-US"/>
            <a:t>Cluster store needs to be protected as this is the single source of truth</a:t>
          </a:r>
        </a:p>
      </dgm:t>
    </dgm:pt>
    <dgm:pt modelId="{C91D5A8E-C313-4461-A134-218C3D44F44C}" type="parTrans" cxnId="{287D440F-D7B9-4A11-AB91-C3682ED90726}">
      <dgm:prSet/>
      <dgm:spPr/>
      <dgm:t>
        <a:bodyPr/>
        <a:lstStyle/>
        <a:p>
          <a:endParaRPr lang="en-US"/>
        </a:p>
      </dgm:t>
    </dgm:pt>
    <dgm:pt modelId="{75CF85B9-C600-40EF-9F29-0EB41BB78306}" type="sibTrans" cxnId="{287D440F-D7B9-4A11-AB91-C3682ED90726}">
      <dgm:prSet/>
      <dgm:spPr/>
      <dgm:t>
        <a:bodyPr/>
        <a:lstStyle/>
        <a:p>
          <a:endParaRPr lang="en-US"/>
        </a:p>
      </dgm:t>
    </dgm:pt>
    <dgm:pt modelId="{A4F66C35-FFBE-4D5F-8D37-28C7E2F10B06}">
      <dgm:prSet/>
      <dgm:spPr/>
      <dgm:t>
        <a:bodyPr/>
        <a:lstStyle/>
        <a:p>
          <a:r>
            <a:rPr lang="en-US"/>
            <a:t>Kubernetes master runs all control plane services</a:t>
          </a:r>
        </a:p>
      </dgm:t>
    </dgm:pt>
    <dgm:pt modelId="{76B7D9A3-3FE4-4D7F-830A-88696EDBED06}" type="parTrans" cxnId="{13CDCF89-1596-4876-9551-60EF21C469E8}">
      <dgm:prSet/>
      <dgm:spPr/>
      <dgm:t>
        <a:bodyPr/>
        <a:lstStyle/>
        <a:p>
          <a:endParaRPr lang="en-US"/>
        </a:p>
      </dgm:t>
    </dgm:pt>
    <dgm:pt modelId="{11E8A370-9825-4452-AAA4-45AC55DCC78E}" type="sibTrans" cxnId="{13CDCF89-1596-4876-9551-60EF21C469E8}">
      <dgm:prSet/>
      <dgm:spPr/>
      <dgm:t>
        <a:bodyPr/>
        <a:lstStyle/>
        <a:p>
          <a:endParaRPr lang="en-US"/>
        </a:p>
      </dgm:t>
    </dgm:pt>
    <dgm:pt modelId="{99B10EB9-5943-4B4A-885B-CD7352B2840D}">
      <dgm:prSet/>
      <dgm:spPr/>
      <dgm:t>
        <a:bodyPr/>
        <a:lstStyle/>
        <a:p>
          <a:r>
            <a:rPr lang="en-US"/>
            <a:t>We interact with control plane via the API Server</a:t>
          </a:r>
        </a:p>
      </dgm:t>
    </dgm:pt>
    <dgm:pt modelId="{04861F6A-0D0C-45B1-9E1D-EBD4712D3607}" type="parTrans" cxnId="{23409004-442E-4B60-8E2D-C278C57B177B}">
      <dgm:prSet/>
      <dgm:spPr/>
      <dgm:t>
        <a:bodyPr/>
        <a:lstStyle/>
        <a:p>
          <a:endParaRPr lang="en-US"/>
        </a:p>
      </dgm:t>
    </dgm:pt>
    <dgm:pt modelId="{C0ED7240-43CA-468A-B88A-737BAF6718D8}" type="sibTrans" cxnId="{23409004-442E-4B60-8E2D-C278C57B177B}">
      <dgm:prSet/>
      <dgm:spPr/>
      <dgm:t>
        <a:bodyPr/>
        <a:lstStyle/>
        <a:p>
          <a:endParaRPr lang="en-US"/>
        </a:p>
      </dgm:t>
    </dgm:pt>
    <dgm:pt modelId="{6B273921-2138-4914-992D-8C3CD27551EA}">
      <dgm:prSet/>
      <dgm:spPr/>
      <dgm:t>
        <a:bodyPr/>
        <a:lstStyle/>
        <a:p>
          <a:r>
            <a:rPr lang="en-US"/>
            <a:t>API Server exposes a RESTful endpoint at port 443</a:t>
          </a:r>
        </a:p>
      </dgm:t>
    </dgm:pt>
    <dgm:pt modelId="{D7A5B001-2CF1-4630-906A-35B5D56FCE82}" type="parTrans" cxnId="{CBD6F249-E766-4D70-A932-E0BB3093C9E1}">
      <dgm:prSet/>
      <dgm:spPr/>
      <dgm:t>
        <a:bodyPr/>
        <a:lstStyle/>
        <a:p>
          <a:endParaRPr lang="en-US"/>
        </a:p>
      </dgm:t>
    </dgm:pt>
    <dgm:pt modelId="{47608E30-BC14-492D-B8A4-392A9F28B930}" type="sibTrans" cxnId="{CBD6F249-E766-4D70-A932-E0BB3093C9E1}">
      <dgm:prSet/>
      <dgm:spPr/>
      <dgm:t>
        <a:bodyPr/>
        <a:lstStyle/>
        <a:p>
          <a:endParaRPr lang="en-US"/>
        </a:p>
      </dgm:t>
    </dgm:pt>
    <dgm:pt modelId="{7C68F5A6-8130-496C-8F3A-9BBDCD5764EC}">
      <dgm:prSet/>
      <dgm:spPr/>
      <dgm:t>
        <a:bodyPr/>
        <a:lstStyle/>
        <a:p>
          <a:r>
            <a:rPr lang="en-US"/>
            <a:t>All Master services can run on a single node</a:t>
          </a:r>
        </a:p>
      </dgm:t>
    </dgm:pt>
    <dgm:pt modelId="{E030A141-33BE-4757-89EA-A4D14DE46634}" type="parTrans" cxnId="{D076CFE0-91BD-47E3-B121-65C798FC1313}">
      <dgm:prSet/>
      <dgm:spPr/>
      <dgm:t>
        <a:bodyPr/>
        <a:lstStyle/>
        <a:p>
          <a:endParaRPr lang="en-US"/>
        </a:p>
      </dgm:t>
    </dgm:pt>
    <dgm:pt modelId="{3AB84989-F7C2-400A-8038-6569D774209B}" type="sibTrans" cxnId="{D076CFE0-91BD-47E3-B121-65C798FC1313}">
      <dgm:prSet/>
      <dgm:spPr/>
      <dgm:t>
        <a:bodyPr/>
        <a:lstStyle/>
        <a:p>
          <a:endParaRPr lang="en-US"/>
        </a:p>
      </dgm:t>
    </dgm:pt>
    <dgm:pt modelId="{97E8A10C-A81B-40E8-A2FB-3C58CCBFD91D}">
      <dgm:prSet/>
      <dgm:spPr/>
      <dgm:t>
        <a:bodyPr/>
        <a:lstStyle/>
        <a:p>
          <a:r>
            <a:rPr lang="en-US"/>
            <a:t>Multi node HA Master is preferrable</a:t>
          </a:r>
        </a:p>
      </dgm:t>
    </dgm:pt>
    <dgm:pt modelId="{44091E99-D2FA-46D4-9C5D-82D3DD1F9E74}" type="parTrans" cxnId="{2279B3E7-9307-4A71-993C-B4731D72D77D}">
      <dgm:prSet/>
      <dgm:spPr/>
      <dgm:t>
        <a:bodyPr/>
        <a:lstStyle/>
        <a:p>
          <a:endParaRPr lang="en-US"/>
        </a:p>
      </dgm:t>
    </dgm:pt>
    <dgm:pt modelId="{C15C9DAB-BF96-42C6-B86A-C1AB03D82DD0}" type="sibTrans" cxnId="{2279B3E7-9307-4A71-993C-B4731D72D77D}">
      <dgm:prSet/>
      <dgm:spPr/>
      <dgm:t>
        <a:bodyPr/>
        <a:lstStyle/>
        <a:p>
          <a:endParaRPr lang="en-US"/>
        </a:p>
      </dgm:t>
    </dgm:pt>
    <dgm:pt modelId="{9405CA16-2B43-484F-AD40-ACB37183FCE5}" type="pres">
      <dgm:prSet presAssocID="{930879AA-5ACD-4DBB-8CD6-CC6F370C8B8B}" presName="linear" presStyleCnt="0">
        <dgm:presLayoutVars>
          <dgm:animLvl val="lvl"/>
          <dgm:resizeHandles val="exact"/>
        </dgm:presLayoutVars>
      </dgm:prSet>
      <dgm:spPr/>
    </dgm:pt>
    <dgm:pt modelId="{28930AFB-1305-4FC9-8442-236933CFF432}" type="pres">
      <dgm:prSet presAssocID="{16A0CA53-3B3E-4DA0-932A-9DD5DBA1538A}" presName="parentText" presStyleLbl="node1" presStyleIdx="0" presStyleCnt="3">
        <dgm:presLayoutVars>
          <dgm:chMax val="0"/>
          <dgm:bulletEnabled val="1"/>
        </dgm:presLayoutVars>
      </dgm:prSet>
      <dgm:spPr/>
    </dgm:pt>
    <dgm:pt modelId="{589B1055-3203-4E54-9379-53BEDF00E23C}" type="pres">
      <dgm:prSet presAssocID="{16A0CA53-3B3E-4DA0-932A-9DD5DBA1538A}" presName="childText" presStyleLbl="revTx" presStyleIdx="0" presStyleCnt="3">
        <dgm:presLayoutVars>
          <dgm:bulletEnabled val="1"/>
        </dgm:presLayoutVars>
      </dgm:prSet>
      <dgm:spPr/>
    </dgm:pt>
    <dgm:pt modelId="{5E848123-737E-48CC-98AC-36D28746D07F}" type="pres">
      <dgm:prSet presAssocID="{A4F66C35-FFBE-4D5F-8D37-28C7E2F10B06}" presName="parentText" presStyleLbl="node1" presStyleIdx="1" presStyleCnt="3">
        <dgm:presLayoutVars>
          <dgm:chMax val="0"/>
          <dgm:bulletEnabled val="1"/>
        </dgm:presLayoutVars>
      </dgm:prSet>
      <dgm:spPr/>
    </dgm:pt>
    <dgm:pt modelId="{95981922-845A-4C74-AE9B-EED4C5E97CF3}" type="pres">
      <dgm:prSet presAssocID="{A4F66C35-FFBE-4D5F-8D37-28C7E2F10B06}" presName="childText" presStyleLbl="revTx" presStyleIdx="1" presStyleCnt="3">
        <dgm:presLayoutVars>
          <dgm:bulletEnabled val="1"/>
        </dgm:presLayoutVars>
      </dgm:prSet>
      <dgm:spPr/>
    </dgm:pt>
    <dgm:pt modelId="{3476978F-FB67-404E-AA9B-94BD67124B94}" type="pres">
      <dgm:prSet presAssocID="{7C68F5A6-8130-496C-8F3A-9BBDCD5764EC}" presName="parentText" presStyleLbl="node1" presStyleIdx="2" presStyleCnt="3">
        <dgm:presLayoutVars>
          <dgm:chMax val="0"/>
          <dgm:bulletEnabled val="1"/>
        </dgm:presLayoutVars>
      </dgm:prSet>
      <dgm:spPr/>
    </dgm:pt>
    <dgm:pt modelId="{F46CD659-1555-43EC-97B7-783FBA632491}" type="pres">
      <dgm:prSet presAssocID="{7C68F5A6-8130-496C-8F3A-9BBDCD5764EC}" presName="childText" presStyleLbl="revTx" presStyleIdx="2" presStyleCnt="3">
        <dgm:presLayoutVars>
          <dgm:bulletEnabled val="1"/>
        </dgm:presLayoutVars>
      </dgm:prSet>
      <dgm:spPr/>
    </dgm:pt>
  </dgm:ptLst>
  <dgm:cxnLst>
    <dgm:cxn modelId="{23409004-442E-4B60-8E2D-C278C57B177B}" srcId="{A4F66C35-FFBE-4D5F-8D37-28C7E2F10B06}" destId="{99B10EB9-5943-4B4A-885B-CD7352B2840D}" srcOrd="0" destOrd="0" parTransId="{04861F6A-0D0C-45B1-9E1D-EBD4712D3607}" sibTransId="{C0ED7240-43CA-468A-B88A-737BAF6718D8}"/>
    <dgm:cxn modelId="{A94EE307-7985-4E54-A1FE-773DC159EAFA}" type="presOf" srcId="{930879AA-5ACD-4DBB-8CD6-CC6F370C8B8B}" destId="{9405CA16-2B43-484F-AD40-ACB37183FCE5}" srcOrd="0" destOrd="0" presId="urn:microsoft.com/office/officeart/2005/8/layout/vList2"/>
    <dgm:cxn modelId="{287D440F-D7B9-4A11-AB91-C3682ED90726}" srcId="{16A0CA53-3B3E-4DA0-932A-9DD5DBA1538A}" destId="{28007E09-F288-4688-BE60-FF863E2A214A}" srcOrd="2" destOrd="0" parTransId="{C91D5A8E-C313-4461-A134-218C3D44F44C}" sibTransId="{75CF85B9-C600-40EF-9F29-0EB41BB78306}"/>
    <dgm:cxn modelId="{284C0E12-43C7-435E-8558-B754CDBA6389}" type="presOf" srcId="{A4F66C35-FFBE-4D5F-8D37-28C7E2F10B06}" destId="{5E848123-737E-48CC-98AC-36D28746D07F}" srcOrd="0" destOrd="0" presId="urn:microsoft.com/office/officeart/2005/8/layout/vList2"/>
    <dgm:cxn modelId="{31799B3C-BFE0-401E-9C1D-DBE482ABC033}" type="presOf" srcId="{99B10EB9-5943-4B4A-885B-CD7352B2840D}" destId="{95981922-845A-4C74-AE9B-EED4C5E97CF3}" srcOrd="0" destOrd="0" presId="urn:microsoft.com/office/officeart/2005/8/layout/vList2"/>
    <dgm:cxn modelId="{CBD6F249-E766-4D70-A932-E0BB3093C9E1}" srcId="{A4F66C35-FFBE-4D5F-8D37-28C7E2F10B06}" destId="{6B273921-2138-4914-992D-8C3CD27551EA}" srcOrd="1" destOrd="0" parTransId="{D7A5B001-2CF1-4630-906A-35B5D56FCE82}" sibTransId="{47608E30-BC14-492D-B8A4-392A9F28B930}"/>
    <dgm:cxn modelId="{D4D6846A-38E0-47B7-890C-0CA98E6CCD1A}" type="presOf" srcId="{6B273921-2138-4914-992D-8C3CD27551EA}" destId="{95981922-845A-4C74-AE9B-EED4C5E97CF3}" srcOrd="0" destOrd="1" presId="urn:microsoft.com/office/officeart/2005/8/layout/vList2"/>
    <dgm:cxn modelId="{03042A52-E0DA-4769-9C5B-C44CBB7FF193}" type="presOf" srcId="{7C68F5A6-8130-496C-8F3A-9BBDCD5764EC}" destId="{3476978F-FB67-404E-AA9B-94BD67124B94}" srcOrd="0" destOrd="0" presId="urn:microsoft.com/office/officeart/2005/8/layout/vList2"/>
    <dgm:cxn modelId="{13CDCF89-1596-4876-9551-60EF21C469E8}" srcId="{930879AA-5ACD-4DBB-8CD6-CC6F370C8B8B}" destId="{A4F66C35-FFBE-4D5F-8D37-28C7E2F10B06}" srcOrd="1" destOrd="0" parTransId="{76B7D9A3-3FE4-4D7F-830A-88696EDBED06}" sibTransId="{11E8A370-9825-4452-AAA4-45AC55DCC78E}"/>
    <dgm:cxn modelId="{9A082A8D-3E06-49E0-B91E-435BDFEBFACE}" type="presOf" srcId="{01967AD2-EAB9-45C2-B23D-F93DDFD987EF}" destId="{589B1055-3203-4E54-9379-53BEDF00E23C}" srcOrd="0" destOrd="1" presId="urn:microsoft.com/office/officeart/2005/8/layout/vList2"/>
    <dgm:cxn modelId="{E229E395-E798-4211-AA19-96D50CFD3188}" type="presOf" srcId="{28007E09-F288-4688-BE60-FF863E2A214A}" destId="{589B1055-3203-4E54-9379-53BEDF00E23C}" srcOrd="0" destOrd="2" presId="urn:microsoft.com/office/officeart/2005/8/layout/vList2"/>
    <dgm:cxn modelId="{B74629B8-B2A1-4AB9-AD01-4DCA3A0556C2}" type="presOf" srcId="{AF6097C9-2694-4D81-895E-CB6104B2D667}" destId="{589B1055-3203-4E54-9379-53BEDF00E23C}" srcOrd="0" destOrd="0" presId="urn:microsoft.com/office/officeart/2005/8/layout/vList2"/>
    <dgm:cxn modelId="{2D2BEDD3-0F74-4217-B620-548AE7332B12}" srcId="{16A0CA53-3B3E-4DA0-932A-9DD5DBA1538A}" destId="{01967AD2-EAB9-45C2-B23D-F93DDFD987EF}" srcOrd="1" destOrd="0" parTransId="{ED0BAABD-C3D1-485F-B632-C593BE0E072F}" sibTransId="{BDFB0081-7DC9-446E-A677-F4A5A089E4E0}"/>
    <dgm:cxn modelId="{D076CFE0-91BD-47E3-B121-65C798FC1313}" srcId="{930879AA-5ACD-4DBB-8CD6-CC6F370C8B8B}" destId="{7C68F5A6-8130-496C-8F3A-9BBDCD5764EC}" srcOrd="2" destOrd="0" parTransId="{E030A141-33BE-4757-89EA-A4D14DE46634}" sibTransId="{3AB84989-F7C2-400A-8038-6569D774209B}"/>
    <dgm:cxn modelId="{E7D1C8E5-F5AC-4196-9682-A65166EECA55}" srcId="{16A0CA53-3B3E-4DA0-932A-9DD5DBA1538A}" destId="{AF6097C9-2694-4D81-895E-CB6104B2D667}" srcOrd="0" destOrd="0" parTransId="{47A0FE8B-AFD3-4813-95CE-C71D2F1234F7}" sibTransId="{B6174830-CE3F-4A91-9907-3BE2B6F48C07}"/>
    <dgm:cxn modelId="{D004ABE6-2C9B-443E-BA99-7FF2212F7B56}" type="presOf" srcId="{16A0CA53-3B3E-4DA0-932A-9DD5DBA1538A}" destId="{28930AFB-1305-4FC9-8442-236933CFF432}" srcOrd="0" destOrd="0" presId="urn:microsoft.com/office/officeart/2005/8/layout/vList2"/>
    <dgm:cxn modelId="{2279B3E7-9307-4A71-993C-B4731D72D77D}" srcId="{7C68F5A6-8130-496C-8F3A-9BBDCD5764EC}" destId="{97E8A10C-A81B-40E8-A2FB-3C58CCBFD91D}" srcOrd="0" destOrd="0" parTransId="{44091E99-D2FA-46D4-9C5D-82D3DD1F9E74}" sibTransId="{C15C9DAB-BF96-42C6-B86A-C1AB03D82DD0}"/>
    <dgm:cxn modelId="{3DB44FF3-DE8C-4261-BD58-2771A089FBA8}" type="presOf" srcId="{97E8A10C-A81B-40E8-A2FB-3C58CCBFD91D}" destId="{F46CD659-1555-43EC-97B7-783FBA632491}" srcOrd="0" destOrd="0" presId="urn:microsoft.com/office/officeart/2005/8/layout/vList2"/>
    <dgm:cxn modelId="{2EE6ECF9-A9E5-490B-A84B-F99422EDCEDE}" srcId="{930879AA-5ACD-4DBB-8CD6-CC6F370C8B8B}" destId="{16A0CA53-3B3E-4DA0-932A-9DD5DBA1538A}" srcOrd="0" destOrd="0" parTransId="{7483F6B9-54F7-4FE6-9835-17B8022B71A6}" sibTransId="{8A36901D-3CDA-4385-99BE-939493243454}"/>
    <dgm:cxn modelId="{4EF7DE80-B474-48E9-B79D-6BE9C9E5F996}" type="presParOf" srcId="{9405CA16-2B43-484F-AD40-ACB37183FCE5}" destId="{28930AFB-1305-4FC9-8442-236933CFF432}" srcOrd="0" destOrd="0" presId="urn:microsoft.com/office/officeart/2005/8/layout/vList2"/>
    <dgm:cxn modelId="{0D1284C7-93BF-4753-9DDB-5D8200E8560B}" type="presParOf" srcId="{9405CA16-2B43-484F-AD40-ACB37183FCE5}" destId="{589B1055-3203-4E54-9379-53BEDF00E23C}" srcOrd="1" destOrd="0" presId="urn:microsoft.com/office/officeart/2005/8/layout/vList2"/>
    <dgm:cxn modelId="{2E8034ED-982D-405B-8FE9-F017331D4CAB}" type="presParOf" srcId="{9405CA16-2B43-484F-AD40-ACB37183FCE5}" destId="{5E848123-737E-48CC-98AC-36D28746D07F}" srcOrd="2" destOrd="0" presId="urn:microsoft.com/office/officeart/2005/8/layout/vList2"/>
    <dgm:cxn modelId="{1672F5FF-77C9-4056-BBAA-05E85C03B766}" type="presParOf" srcId="{9405CA16-2B43-484F-AD40-ACB37183FCE5}" destId="{95981922-845A-4C74-AE9B-EED4C5E97CF3}" srcOrd="3" destOrd="0" presId="urn:microsoft.com/office/officeart/2005/8/layout/vList2"/>
    <dgm:cxn modelId="{83AC90D4-9C39-4406-A872-44B55807D316}" type="presParOf" srcId="{9405CA16-2B43-484F-AD40-ACB37183FCE5}" destId="{3476978F-FB67-404E-AA9B-94BD67124B94}" srcOrd="4" destOrd="0" presId="urn:microsoft.com/office/officeart/2005/8/layout/vList2"/>
    <dgm:cxn modelId="{76401AAF-7877-4EBA-9AEC-37EFA807A481}" type="presParOf" srcId="{9405CA16-2B43-484F-AD40-ACB37183FCE5}" destId="{F46CD659-1555-43EC-97B7-783FBA63249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12AC2A-E3B9-429C-9462-CBC62C5F5EA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243D532-1320-43B3-9E94-0E105BAA0638}">
      <dgm:prSet/>
      <dgm:spPr/>
      <dgm:t>
        <a:bodyPr/>
        <a:lstStyle/>
        <a:p>
          <a:r>
            <a:rPr lang="en-US"/>
            <a:t>Nodes typically run</a:t>
          </a:r>
        </a:p>
      </dgm:t>
    </dgm:pt>
    <dgm:pt modelId="{DDA215AB-71C6-4002-9C9F-022EFC528130}" type="parTrans" cxnId="{35C60C62-146D-4844-A600-65795700DE03}">
      <dgm:prSet/>
      <dgm:spPr/>
      <dgm:t>
        <a:bodyPr/>
        <a:lstStyle/>
        <a:p>
          <a:endParaRPr lang="en-US"/>
        </a:p>
      </dgm:t>
    </dgm:pt>
    <dgm:pt modelId="{BFC3B5A5-25C8-40FA-9CAD-722097BCA07C}" type="sibTrans" cxnId="{35C60C62-146D-4844-A600-65795700DE03}">
      <dgm:prSet/>
      <dgm:spPr/>
      <dgm:t>
        <a:bodyPr/>
        <a:lstStyle/>
        <a:p>
          <a:endParaRPr lang="en-US"/>
        </a:p>
      </dgm:t>
    </dgm:pt>
    <dgm:pt modelId="{FF11F56C-2EAE-4AE5-891B-5A66A6928E5F}">
      <dgm:prSet/>
      <dgm:spPr/>
      <dgm:t>
        <a:bodyPr/>
        <a:lstStyle/>
        <a:p>
          <a:r>
            <a:rPr lang="en-US"/>
            <a:t>kubelet</a:t>
          </a:r>
        </a:p>
      </dgm:t>
    </dgm:pt>
    <dgm:pt modelId="{04E633F4-B49E-4038-B820-581734E3181A}" type="parTrans" cxnId="{62B75623-C464-4534-917F-D8AD05474FF5}">
      <dgm:prSet/>
      <dgm:spPr/>
      <dgm:t>
        <a:bodyPr/>
        <a:lstStyle/>
        <a:p>
          <a:endParaRPr lang="en-US"/>
        </a:p>
      </dgm:t>
    </dgm:pt>
    <dgm:pt modelId="{E00FC02A-D714-4B51-8271-4B92FF2BEA28}" type="sibTrans" cxnId="{62B75623-C464-4534-917F-D8AD05474FF5}">
      <dgm:prSet/>
      <dgm:spPr/>
      <dgm:t>
        <a:bodyPr/>
        <a:lstStyle/>
        <a:p>
          <a:endParaRPr lang="en-US"/>
        </a:p>
      </dgm:t>
    </dgm:pt>
    <dgm:pt modelId="{8826600C-AAF2-4E8F-A71C-B816B9033F79}">
      <dgm:prSet/>
      <dgm:spPr/>
      <dgm:t>
        <a:bodyPr/>
        <a:lstStyle/>
        <a:p>
          <a:r>
            <a:rPr lang="en-US"/>
            <a:t>Network Proxy</a:t>
          </a:r>
        </a:p>
      </dgm:t>
    </dgm:pt>
    <dgm:pt modelId="{73FC1854-D303-48F3-A763-FD61527E5E65}" type="parTrans" cxnId="{85D6214F-6585-471D-A66B-BD8EA540261E}">
      <dgm:prSet/>
      <dgm:spPr/>
      <dgm:t>
        <a:bodyPr/>
        <a:lstStyle/>
        <a:p>
          <a:endParaRPr lang="en-US"/>
        </a:p>
      </dgm:t>
    </dgm:pt>
    <dgm:pt modelId="{29466621-C35D-44AE-8950-A7ED5329781D}" type="sibTrans" cxnId="{85D6214F-6585-471D-A66B-BD8EA540261E}">
      <dgm:prSet/>
      <dgm:spPr/>
      <dgm:t>
        <a:bodyPr/>
        <a:lstStyle/>
        <a:p>
          <a:endParaRPr lang="en-US"/>
        </a:p>
      </dgm:t>
    </dgm:pt>
    <dgm:pt modelId="{E2CAEB3E-5697-4E84-86BE-624ADA8B6B60}">
      <dgm:prSet/>
      <dgm:spPr/>
      <dgm:t>
        <a:bodyPr/>
        <a:lstStyle/>
        <a:p>
          <a:r>
            <a:rPr lang="en-US"/>
            <a:t>Container engine</a:t>
          </a:r>
        </a:p>
      </dgm:t>
    </dgm:pt>
    <dgm:pt modelId="{7A14D2F8-CD98-43E6-82A0-EF8068EA4BFB}" type="parTrans" cxnId="{C51B1B9B-7646-43A6-B289-D39F9DF95C90}">
      <dgm:prSet/>
      <dgm:spPr/>
      <dgm:t>
        <a:bodyPr/>
        <a:lstStyle/>
        <a:p>
          <a:endParaRPr lang="en-US"/>
        </a:p>
      </dgm:t>
    </dgm:pt>
    <dgm:pt modelId="{6CFF460B-3E90-4E5C-B125-A289769E48CC}" type="sibTrans" cxnId="{C51B1B9B-7646-43A6-B289-D39F9DF95C90}">
      <dgm:prSet/>
      <dgm:spPr/>
      <dgm:t>
        <a:bodyPr/>
        <a:lstStyle/>
        <a:p>
          <a:endParaRPr lang="en-US"/>
        </a:p>
      </dgm:t>
    </dgm:pt>
    <dgm:pt modelId="{387C01AF-929F-48DC-95BA-23178632839F}">
      <dgm:prSet/>
      <dgm:spPr/>
      <dgm:t>
        <a:bodyPr/>
        <a:lstStyle/>
        <a:p>
          <a:r>
            <a:rPr lang="en-US"/>
            <a:t>kublet</a:t>
          </a:r>
        </a:p>
      </dgm:t>
    </dgm:pt>
    <dgm:pt modelId="{7FFD17EB-0872-445E-8346-17005D67B020}" type="parTrans" cxnId="{5042514E-13EB-4100-89DA-349CE491702F}">
      <dgm:prSet/>
      <dgm:spPr/>
      <dgm:t>
        <a:bodyPr/>
        <a:lstStyle/>
        <a:p>
          <a:endParaRPr lang="en-US"/>
        </a:p>
      </dgm:t>
    </dgm:pt>
    <dgm:pt modelId="{8959CFC6-EFBE-4468-BDB0-E543F3430639}" type="sibTrans" cxnId="{5042514E-13EB-4100-89DA-349CE491702F}">
      <dgm:prSet/>
      <dgm:spPr/>
      <dgm:t>
        <a:bodyPr/>
        <a:lstStyle/>
        <a:p>
          <a:endParaRPr lang="en-US"/>
        </a:p>
      </dgm:t>
    </dgm:pt>
    <dgm:pt modelId="{B23AE4CB-3224-46EE-8120-B3251B39B05B}">
      <dgm:prSet/>
      <dgm:spPr/>
      <dgm:t>
        <a:bodyPr/>
        <a:lstStyle/>
        <a:p>
          <a:r>
            <a:rPr lang="en-US"/>
            <a:t>Interacts with container engine to bring up containers as needed</a:t>
          </a:r>
        </a:p>
      </dgm:t>
    </dgm:pt>
    <dgm:pt modelId="{3CF5EC3A-4907-4F7C-BAFC-444CA430943B}" type="parTrans" cxnId="{5BC07BCA-BF6F-4385-892A-DF44CEC171EE}">
      <dgm:prSet/>
      <dgm:spPr/>
      <dgm:t>
        <a:bodyPr/>
        <a:lstStyle/>
        <a:p>
          <a:endParaRPr lang="en-US"/>
        </a:p>
      </dgm:t>
    </dgm:pt>
    <dgm:pt modelId="{A8E01255-C2F2-4ECF-B0E5-ED3A48A96B37}" type="sibTrans" cxnId="{5BC07BCA-BF6F-4385-892A-DF44CEC171EE}">
      <dgm:prSet/>
      <dgm:spPr/>
      <dgm:t>
        <a:bodyPr/>
        <a:lstStyle/>
        <a:p>
          <a:endParaRPr lang="en-US"/>
        </a:p>
      </dgm:t>
    </dgm:pt>
    <dgm:pt modelId="{CF69139C-FA77-41C7-94CF-AECF1869B97F}">
      <dgm:prSet/>
      <dgm:spPr/>
      <dgm:t>
        <a:bodyPr/>
        <a:lstStyle/>
        <a:p>
          <a:r>
            <a:rPr lang="en-US"/>
            <a:t>Network Proxy aka kube-proxy</a:t>
          </a:r>
        </a:p>
      </dgm:t>
    </dgm:pt>
    <dgm:pt modelId="{AC80015B-A314-4B7A-A3DD-BC95BC1BD3CC}" type="parTrans" cxnId="{00B614AA-59B0-4EA2-AD30-E62377099203}">
      <dgm:prSet/>
      <dgm:spPr/>
      <dgm:t>
        <a:bodyPr/>
        <a:lstStyle/>
        <a:p>
          <a:endParaRPr lang="en-US"/>
        </a:p>
      </dgm:t>
    </dgm:pt>
    <dgm:pt modelId="{25B4A599-85D4-41E1-A14C-ADFF7F7DA7F3}" type="sibTrans" cxnId="{00B614AA-59B0-4EA2-AD30-E62377099203}">
      <dgm:prSet/>
      <dgm:spPr/>
      <dgm:t>
        <a:bodyPr/>
        <a:lstStyle/>
        <a:p>
          <a:endParaRPr lang="en-US"/>
        </a:p>
      </dgm:t>
    </dgm:pt>
    <dgm:pt modelId="{44F10A88-CD04-41A5-A50C-ED327B5A70B5}">
      <dgm:prSet/>
      <dgm:spPr/>
      <dgm:t>
        <a:bodyPr/>
        <a:lstStyle/>
        <a:p>
          <a:r>
            <a:rPr lang="en-US"/>
            <a:t>Is in charge of managing network connectivity to the containers</a:t>
          </a:r>
        </a:p>
      </dgm:t>
    </dgm:pt>
    <dgm:pt modelId="{4D9992BE-1781-4B4F-8890-93B2E6F03394}" type="parTrans" cxnId="{B83155E8-6C1C-4E0D-BF10-09F75D1B30BA}">
      <dgm:prSet/>
      <dgm:spPr/>
      <dgm:t>
        <a:bodyPr/>
        <a:lstStyle/>
        <a:p>
          <a:endParaRPr lang="en-US"/>
        </a:p>
      </dgm:t>
    </dgm:pt>
    <dgm:pt modelId="{D0C58D58-039B-4AE2-B9E1-F7E470833587}" type="sibTrans" cxnId="{B83155E8-6C1C-4E0D-BF10-09F75D1B30BA}">
      <dgm:prSet/>
      <dgm:spPr/>
      <dgm:t>
        <a:bodyPr/>
        <a:lstStyle/>
        <a:p>
          <a:endParaRPr lang="en-US"/>
        </a:p>
      </dgm:t>
    </dgm:pt>
    <dgm:pt modelId="{008F5626-43C4-446E-9381-7B79CA53C27A}">
      <dgm:prSet/>
      <dgm:spPr/>
      <dgm:t>
        <a:bodyPr/>
        <a:lstStyle/>
        <a:p>
          <a:r>
            <a:rPr lang="en-US"/>
            <a:t>Container engine</a:t>
          </a:r>
        </a:p>
      </dgm:t>
    </dgm:pt>
    <dgm:pt modelId="{AAE4F238-1DD1-4AC8-B6DE-2A015BF15198}" type="parTrans" cxnId="{F26BF380-E512-4E00-9B6E-536EB19ACD2B}">
      <dgm:prSet/>
      <dgm:spPr/>
      <dgm:t>
        <a:bodyPr/>
        <a:lstStyle/>
        <a:p>
          <a:endParaRPr lang="en-US"/>
        </a:p>
      </dgm:t>
    </dgm:pt>
    <dgm:pt modelId="{01CCF8BE-28FB-4D81-AA2B-260561252E02}" type="sibTrans" cxnId="{F26BF380-E512-4E00-9B6E-536EB19ACD2B}">
      <dgm:prSet/>
      <dgm:spPr/>
      <dgm:t>
        <a:bodyPr/>
        <a:lstStyle/>
        <a:p>
          <a:endParaRPr lang="en-US"/>
        </a:p>
      </dgm:t>
    </dgm:pt>
    <dgm:pt modelId="{452B6653-2EA1-42C7-B456-001B0EE4F563}">
      <dgm:prSet/>
      <dgm:spPr/>
      <dgm:t>
        <a:bodyPr/>
        <a:lstStyle/>
        <a:p>
          <a:r>
            <a:rPr lang="en-US"/>
            <a:t>Docker engine in our case</a:t>
          </a:r>
        </a:p>
      </dgm:t>
    </dgm:pt>
    <dgm:pt modelId="{52A2792E-1116-4E3C-AA13-5D4332AADE0F}" type="parTrans" cxnId="{601517E8-14D8-43C1-8F56-73976E116991}">
      <dgm:prSet/>
      <dgm:spPr/>
      <dgm:t>
        <a:bodyPr/>
        <a:lstStyle/>
        <a:p>
          <a:endParaRPr lang="en-US"/>
        </a:p>
      </dgm:t>
    </dgm:pt>
    <dgm:pt modelId="{EEB7AF25-F97E-43AE-9891-D35315C860F0}" type="sibTrans" cxnId="{601517E8-14D8-43C1-8F56-73976E116991}">
      <dgm:prSet/>
      <dgm:spPr/>
      <dgm:t>
        <a:bodyPr/>
        <a:lstStyle/>
        <a:p>
          <a:endParaRPr lang="en-US"/>
        </a:p>
      </dgm:t>
    </dgm:pt>
    <dgm:pt modelId="{FA59D75D-D422-4931-857C-C6BCECFEC4BA}" type="pres">
      <dgm:prSet presAssocID="{CA12AC2A-E3B9-429C-9462-CBC62C5F5EAB}" presName="linear" presStyleCnt="0">
        <dgm:presLayoutVars>
          <dgm:animLvl val="lvl"/>
          <dgm:resizeHandles val="exact"/>
        </dgm:presLayoutVars>
      </dgm:prSet>
      <dgm:spPr/>
    </dgm:pt>
    <dgm:pt modelId="{7EE0B2CD-492D-4D58-9761-A9050A37CE3F}" type="pres">
      <dgm:prSet presAssocID="{3243D532-1320-43B3-9E94-0E105BAA0638}" presName="parentText" presStyleLbl="node1" presStyleIdx="0" presStyleCnt="4">
        <dgm:presLayoutVars>
          <dgm:chMax val="0"/>
          <dgm:bulletEnabled val="1"/>
        </dgm:presLayoutVars>
      </dgm:prSet>
      <dgm:spPr/>
    </dgm:pt>
    <dgm:pt modelId="{B51E821E-1268-489C-9E77-12BC492C14FD}" type="pres">
      <dgm:prSet presAssocID="{3243D532-1320-43B3-9E94-0E105BAA0638}" presName="childText" presStyleLbl="revTx" presStyleIdx="0" presStyleCnt="4">
        <dgm:presLayoutVars>
          <dgm:bulletEnabled val="1"/>
        </dgm:presLayoutVars>
      </dgm:prSet>
      <dgm:spPr/>
    </dgm:pt>
    <dgm:pt modelId="{8E58A4C3-ACE2-4102-96F3-15BB33DC2DDB}" type="pres">
      <dgm:prSet presAssocID="{387C01AF-929F-48DC-95BA-23178632839F}" presName="parentText" presStyleLbl="node1" presStyleIdx="1" presStyleCnt="4">
        <dgm:presLayoutVars>
          <dgm:chMax val="0"/>
          <dgm:bulletEnabled val="1"/>
        </dgm:presLayoutVars>
      </dgm:prSet>
      <dgm:spPr/>
    </dgm:pt>
    <dgm:pt modelId="{8D618904-BC3C-45F1-B529-46191BF1BB74}" type="pres">
      <dgm:prSet presAssocID="{387C01AF-929F-48DC-95BA-23178632839F}" presName="childText" presStyleLbl="revTx" presStyleIdx="1" presStyleCnt="4">
        <dgm:presLayoutVars>
          <dgm:bulletEnabled val="1"/>
        </dgm:presLayoutVars>
      </dgm:prSet>
      <dgm:spPr/>
    </dgm:pt>
    <dgm:pt modelId="{2CE85433-9C68-4108-81D9-30A4496F7CFC}" type="pres">
      <dgm:prSet presAssocID="{CF69139C-FA77-41C7-94CF-AECF1869B97F}" presName="parentText" presStyleLbl="node1" presStyleIdx="2" presStyleCnt="4">
        <dgm:presLayoutVars>
          <dgm:chMax val="0"/>
          <dgm:bulletEnabled val="1"/>
        </dgm:presLayoutVars>
      </dgm:prSet>
      <dgm:spPr/>
    </dgm:pt>
    <dgm:pt modelId="{931D0A14-1A15-4496-A1B2-5BEC13BA2E43}" type="pres">
      <dgm:prSet presAssocID="{CF69139C-FA77-41C7-94CF-AECF1869B97F}" presName="childText" presStyleLbl="revTx" presStyleIdx="2" presStyleCnt="4">
        <dgm:presLayoutVars>
          <dgm:bulletEnabled val="1"/>
        </dgm:presLayoutVars>
      </dgm:prSet>
      <dgm:spPr/>
    </dgm:pt>
    <dgm:pt modelId="{3B6D8D96-47E9-4774-962A-C0D8CD656DC8}" type="pres">
      <dgm:prSet presAssocID="{008F5626-43C4-446E-9381-7B79CA53C27A}" presName="parentText" presStyleLbl="node1" presStyleIdx="3" presStyleCnt="4">
        <dgm:presLayoutVars>
          <dgm:chMax val="0"/>
          <dgm:bulletEnabled val="1"/>
        </dgm:presLayoutVars>
      </dgm:prSet>
      <dgm:spPr/>
    </dgm:pt>
    <dgm:pt modelId="{20B95E09-5F8C-4B9C-A826-5F398B7A0FDD}" type="pres">
      <dgm:prSet presAssocID="{008F5626-43C4-446E-9381-7B79CA53C27A}" presName="childText" presStyleLbl="revTx" presStyleIdx="3" presStyleCnt="4">
        <dgm:presLayoutVars>
          <dgm:bulletEnabled val="1"/>
        </dgm:presLayoutVars>
      </dgm:prSet>
      <dgm:spPr/>
    </dgm:pt>
  </dgm:ptLst>
  <dgm:cxnLst>
    <dgm:cxn modelId="{62B75623-C464-4534-917F-D8AD05474FF5}" srcId="{3243D532-1320-43B3-9E94-0E105BAA0638}" destId="{FF11F56C-2EAE-4AE5-891B-5A66A6928E5F}" srcOrd="0" destOrd="0" parTransId="{04E633F4-B49E-4038-B820-581734E3181A}" sibTransId="{E00FC02A-D714-4B51-8271-4B92FF2BEA28}"/>
    <dgm:cxn modelId="{87E1CE30-9CAB-4F1C-944F-2EC210EF1A27}" type="presOf" srcId="{3243D532-1320-43B3-9E94-0E105BAA0638}" destId="{7EE0B2CD-492D-4D58-9761-A9050A37CE3F}" srcOrd="0" destOrd="0" presId="urn:microsoft.com/office/officeart/2005/8/layout/vList2"/>
    <dgm:cxn modelId="{BEC59234-7D3A-4812-AF23-4821368C99F1}" type="presOf" srcId="{FF11F56C-2EAE-4AE5-891B-5A66A6928E5F}" destId="{B51E821E-1268-489C-9E77-12BC492C14FD}" srcOrd="0" destOrd="0" presId="urn:microsoft.com/office/officeart/2005/8/layout/vList2"/>
    <dgm:cxn modelId="{35C60C62-146D-4844-A600-65795700DE03}" srcId="{CA12AC2A-E3B9-429C-9462-CBC62C5F5EAB}" destId="{3243D532-1320-43B3-9E94-0E105BAA0638}" srcOrd="0" destOrd="0" parTransId="{DDA215AB-71C6-4002-9C9F-022EFC528130}" sibTransId="{BFC3B5A5-25C8-40FA-9CAD-722097BCA07C}"/>
    <dgm:cxn modelId="{5042514E-13EB-4100-89DA-349CE491702F}" srcId="{CA12AC2A-E3B9-429C-9462-CBC62C5F5EAB}" destId="{387C01AF-929F-48DC-95BA-23178632839F}" srcOrd="1" destOrd="0" parTransId="{7FFD17EB-0872-445E-8346-17005D67B020}" sibTransId="{8959CFC6-EFBE-4468-BDB0-E543F3430639}"/>
    <dgm:cxn modelId="{2B1BA76E-F3B8-4723-ABF9-1C534028B070}" type="presOf" srcId="{8826600C-AAF2-4E8F-A71C-B816B9033F79}" destId="{B51E821E-1268-489C-9E77-12BC492C14FD}" srcOrd="0" destOrd="1" presId="urn:microsoft.com/office/officeart/2005/8/layout/vList2"/>
    <dgm:cxn modelId="{85D6214F-6585-471D-A66B-BD8EA540261E}" srcId="{3243D532-1320-43B3-9E94-0E105BAA0638}" destId="{8826600C-AAF2-4E8F-A71C-B816B9033F79}" srcOrd="1" destOrd="0" parTransId="{73FC1854-D303-48F3-A763-FD61527E5E65}" sibTransId="{29466621-C35D-44AE-8950-A7ED5329781D}"/>
    <dgm:cxn modelId="{5D803354-E441-4DC8-8BE9-C5E584081608}" type="presOf" srcId="{CA12AC2A-E3B9-429C-9462-CBC62C5F5EAB}" destId="{FA59D75D-D422-4931-857C-C6BCECFEC4BA}" srcOrd="0" destOrd="0" presId="urn:microsoft.com/office/officeart/2005/8/layout/vList2"/>
    <dgm:cxn modelId="{F26BF380-E512-4E00-9B6E-536EB19ACD2B}" srcId="{CA12AC2A-E3B9-429C-9462-CBC62C5F5EAB}" destId="{008F5626-43C4-446E-9381-7B79CA53C27A}" srcOrd="3" destOrd="0" parTransId="{AAE4F238-1DD1-4AC8-B6DE-2A015BF15198}" sibTransId="{01CCF8BE-28FB-4D81-AA2B-260561252E02}"/>
    <dgm:cxn modelId="{707DF695-ED79-4AEC-9128-E658A051E594}" type="presOf" srcId="{E2CAEB3E-5697-4E84-86BE-624ADA8B6B60}" destId="{B51E821E-1268-489C-9E77-12BC492C14FD}" srcOrd="0" destOrd="2" presId="urn:microsoft.com/office/officeart/2005/8/layout/vList2"/>
    <dgm:cxn modelId="{C51B1B9B-7646-43A6-B289-D39F9DF95C90}" srcId="{3243D532-1320-43B3-9E94-0E105BAA0638}" destId="{E2CAEB3E-5697-4E84-86BE-624ADA8B6B60}" srcOrd="2" destOrd="0" parTransId="{7A14D2F8-CD98-43E6-82A0-EF8068EA4BFB}" sibTransId="{6CFF460B-3E90-4E5C-B125-A289769E48CC}"/>
    <dgm:cxn modelId="{15CC609F-77F5-4896-90C5-DBB3BD28BB23}" type="presOf" srcId="{008F5626-43C4-446E-9381-7B79CA53C27A}" destId="{3B6D8D96-47E9-4774-962A-C0D8CD656DC8}" srcOrd="0" destOrd="0" presId="urn:microsoft.com/office/officeart/2005/8/layout/vList2"/>
    <dgm:cxn modelId="{0106F5A8-D00E-4ABE-A241-DA3C4D6F3461}" type="presOf" srcId="{44F10A88-CD04-41A5-A50C-ED327B5A70B5}" destId="{931D0A14-1A15-4496-A1B2-5BEC13BA2E43}" srcOrd="0" destOrd="0" presId="urn:microsoft.com/office/officeart/2005/8/layout/vList2"/>
    <dgm:cxn modelId="{00B614AA-59B0-4EA2-AD30-E62377099203}" srcId="{CA12AC2A-E3B9-429C-9462-CBC62C5F5EAB}" destId="{CF69139C-FA77-41C7-94CF-AECF1869B97F}" srcOrd="2" destOrd="0" parTransId="{AC80015B-A314-4B7A-A3DD-BC95BC1BD3CC}" sibTransId="{25B4A599-85D4-41E1-A14C-ADFF7F7DA7F3}"/>
    <dgm:cxn modelId="{71EC40C6-3F27-4D26-83FD-1D2F9A0E1534}" type="presOf" srcId="{B23AE4CB-3224-46EE-8120-B3251B39B05B}" destId="{8D618904-BC3C-45F1-B529-46191BF1BB74}" srcOrd="0" destOrd="0" presId="urn:microsoft.com/office/officeart/2005/8/layout/vList2"/>
    <dgm:cxn modelId="{5BC07BCA-BF6F-4385-892A-DF44CEC171EE}" srcId="{387C01AF-929F-48DC-95BA-23178632839F}" destId="{B23AE4CB-3224-46EE-8120-B3251B39B05B}" srcOrd="0" destOrd="0" parTransId="{3CF5EC3A-4907-4F7C-BAFC-444CA430943B}" sibTransId="{A8E01255-C2F2-4ECF-B0E5-ED3A48A96B37}"/>
    <dgm:cxn modelId="{7B9627D0-571D-443F-B314-6BE5FCE8CFF3}" type="presOf" srcId="{452B6653-2EA1-42C7-B456-001B0EE4F563}" destId="{20B95E09-5F8C-4B9C-A826-5F398B7A0FDD}" srcOrd="0" destOrd="0" presId="urn:microsoft.com/office/officeart/2005/8/layout/vList2"/>
    <dgm:cxn modelId="{601517E8-14D8-43C1-8F56-73976E116991}" srcId="{008F5626-43C4-446E-9381-7B79CA53C27A}" destId="{452B6653-2EA1-42C7-B456-001B0EE4F563}" srcOrd="0" destOrd="0" parTransId="{52A2792E-1116-4E3C-AA13-5D4332AADE0F}" sibTransId="{EEB7AF25-F97E-43AE-9891-D35315C860F0}"/>
    <dgm:cxn modelId="{B83155E8-6C1C-4E0D-BF10-09F75D1B30BA}" srcId="{CF69139C-FA77-41C7-94CF-AECF1869B97F}" destId="{44F10A88-CD04-41A5-A50C-ED327B5A70B5}" srcOrd="0" destOrd="0" parTransId="{4D9992BE-1781-4B4F-8890-93B2E6F03394}" sibTransId="{D0C58D58-039B-4AE2-B9E1-F7E470833587}"/>
    <dgm:cxn modelId="{F1CB9EF3-D376-4A1D-9EB8-51C6EAFB5DF1}" type="presOf" srcId="{CF69139C-FA77-41C7-94CF-AECF1869B97F}" destId="{2CE85433-9C68-4108-81D9-30A4496F7CFC}" srcOrd="0" destOrd="0" presId="urn:microsoft.com/office/officeart/2005/8/layout/vList2"/>
    <dgm:cxn modelId="{1AB036FC-8863-4617-B0C4-BF323545A899}" type="presOf" srcId="{387C01AF-929F-48DC-95BA-23178632839F}" destId="{8E58A4C3-ACE2-4102-96F3-15BB33DC2DDB}" srcOrd="0" destOrd="0" presId="urn:microsoft.com/office/officeart/2005/8/layout/vList2"/>
    <dgm:cxn modelId="{CC44569D-21AE-4286-B90B-1D58F98AB01C}" type="presParOf" srcId="{FA59D75D-D422-4931-857C-C6BCECFEC4BA}" destId="{7EE0B2CD-492D-4D58-9761-A9050A37CE3F}" srcOrd="0" destOrd="0" presId="urn:microsoft.com/office/officeart/2005/8/layout/vList2"/>
    <dgm:cxn modelId="{8507F82F-6DC4-4603-85FE-964527F0AC2A}" type="presParOf" srcId="{FA59D75D-D422-4931-857C-C6BCECFEC4BA}" destId="{B51E821E-1268-489C-9E77-12BC492C14FD}" srcOrd="1" destOrd="0" presId="urn:microsoft.com/office/officeart/2005/8/layout/vList2"/>
    <dgm:cxn modelId="{F50A8DD9-68DE-40A1-B985-3939794CDA19}" type="presParOf" srcId="{FA59D75D-D422-4931-857C-C6BCECFEC4BA}" destId="{8E58A4C3-ACE2-4102-96F3-15BB33DC2DDB}" srcOrd="2" destOrd="0" presId="urn:microsoft.com/office/officeart/2005/8/layout/vList2"/>
    <dgm:cxn modelId="{FEB8AC1E-4512-4DCA-BE17-9E7B71288210}" type="presParOf" srcId="{FA59D75D-D422-4931-857C-C6BCECFEC4BA}" destId="{8D618904-BC3C-45F1-B529-46191BF1BB74}" srcOrd="3" destOrd="0" presId="urn:microsoft.com/office/officeart/2005/8/layout/vList2"/>
    <dgm:cxn modelId="{80FA0116-3380-4960-835A-43173D77965A}" type="presParOf" srcId="{FA59D75D-D422-4931-857C-C6BCECFEC4BA}" destId="{2CE85433-9C68-4108-81D9-30A4496F7CFC}" srcOrd="4" destOrd="0" presId="urn:microsoft.com/office/officeart/2005/8/layout/vList2"/>
    <dgm:cxn modelId="{C244D86F-3959-44BC-91DA-969BC7D4FA05}" type="presParOf" srcId="{FA59D75D-D422-4931-857C-C6BCECFEC4BA}" destId="{931D0A14-1A15-4496-A1B2-5BEC13BA2E43}" srcOrd="5" destOrd="0" presId="urn:microsoft.com/office/officeart/2005/8/layout/vList2"/>
    <dgm:cxn modelId="{C2F7D321-B570-476A-B630-7B051FDDC59B}" type="presParOf" srcId="{FA59D75D-D422-4931-857C-C6BCECFEC4BA}" destId="{3B6D8D96-47E9-4774-962A-C0D8CD656DC8}" srcOrd="6" destOrd="0" presId="urn:microsoft.com/office/officeart/2005/8/layout/vList2"/>
    <dgm:cxn modelId="{C58E0905-4552-4FDB-BF58-894928870FC5}" type="presParOf" srcId="{FA59D75D-D422-4931-857C-C6BCECFEC4BA}" destId="{20B95E09-5F8C-4B9C-A826-5F398B7A0FD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DD6E34-A571-43C6-B495-7C9A5CD2BAF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59C089B-E24E-485C-932F-B44446687AB8}">
      <dgm:prSet/>
      <dgm:spPr/>
      <dgm:t>
        <a:bodyPr/>
        <a:lstStyle/>
        <a:p>
          <a:r>
            <a:rPr lang="en-US"/>
            <a:t>API Server</a:t>
          </a:r>
        </a:p>
      </dgm:t>
    </dgm:pt>
    <dgm:pt modelId="{C50EB30A-239C-4F20-BAC5-2135B0A50959}" type="parTrans" cxnId="{FCC944DC-3533-4DDA-BFC3-43A1129D23B2}">
      <dgm:prSet/>
      <dgm:spPr/>
      <dgm:t>
        <a:bodyPr/>
        <a:lstStyle/>
        <a:p>
          <a:endParaRPr lang="en-US"/>
        </a:p>
      </dgm:t>
    </dgm:pt>
    <dgm:pt modelId="{E15E8F09-4058-4689-8A27-EFDF3DDCC8FD}" type="sibTrans" cxnId="{FCC944DC-3533-4DDA-BFC3-43A1129D23B2}">
      <dgm:prSet/>
      <dgm:spPr/>
      <dgm:t>
        <a:bodyPr/>
        <a:lstStyle/>
        <a:p>
          <a:endParaRPr lang="en-US"/>
        </a:p>
      </dgm:t>
    </dgm:pt>
    <dgm:pt modelId="{D66A31EE-17AE-46E5-BF3E-A712EA1B792F}">
      <dgm:prSet/>
      <dgm:spPr/>
      <dgm:t>
        <a:bodyPr/>
        <a:lstStyle/>
        <a:p>
          <a:r>
            <a:rPr lang="en-US"/>
            <a:t>Front end of the Kubernetes control plane</a:t>
          </a:r>
        </a:p>
      </dgm:t>
    </dgm:pt>
    <dgm:pt modelId="{CBA4507F-CBE8-48B8-BCC0-08D2F6084871}" type="parTrans" cxnId="{02898D56-D70F-4A07-A4F4-7E796F4A214A}">
      <dgm:prSet/>
      <dgm:spPr/>
      <dgm:t>
        <a:bodyPr/>
        <a:lstStyle/>
        <a:p>
          <a:endParaRPr lang="en-US"/>
        </a:p>
      </dgm:t>
    </dgm:pt>
    <dgm:pt modelId="{9ADF10AE-9FFC-4F8A-8F8F-7E6FCA5ACABB}" type="sibTrans" cxnId="{02898D56-D70F-4A07-A4F4-7E796F4A214A}">
      <dgm:prSet/>
      <dgm:spPr/>
      <dgm:t>
        <a:bodyPr/>
        <a:lstStyle/>
        <a:p>
          <a:endParaRPr lang="en-US"/>
        </a:p>
      </dgm:t>
    </dgm:pt>
    <dgm:pt modelId="{563927F5-39BC-4A20-AC93-AB89C5BA4896}">
      <dgm:prSet/>
      <dgm:spPr/>
      <dgm:t>
        <a:bodyPr/>
        <a:lstStyle/>
        <a:p>
          <a:r>
            <a:rPr lang="en-US"/>
            <a:t>Exposes a RESTful API</a:t>
          </a:r>
        </a:p>
      </dgm:t>
    </dgm:pt>
    <dgm:pt modelId="{30FA4B8D-4284-4853-8C29-9EF4AD997006}" type="parTrans" cxnId="{5246A680-733A-4288-B1CD-5E225C55AA8F}">
      <dgm:prSet/>
      <dgm:spPr/>
      <dgm:t>
        <a:bodyPr/>
        <a:lstStyle/>
        <a:p>
          <a:endParaRPr lang="en-US"/>
        </a:p>
      </dgm:t>
    </dgm:pt>
    <dgm:pt modelId="{1C3EB839-E423-4D78-90E5-BF0CE6A409BD}" type="sibTrans" cxnId="{5246A680-733A-4288-B1CD-5E225C55AA8F}">
      <dgm:prSet/>
      <dgm:spPr/>
      <dgm:t>
        <a:bodyPr/>
        <a:lstStyle/>
        <a:p>
          <a:endParaRPr lang="en-US"/>
        </a:p>
      </dgm:t>
    </dgm:pt>
    <dgm:pt modelId="{0341BB0D-37B5-4E37-94F2-FB325C91BBBF}">
      <dgm:prSet/>
      <dgm:spPr/>
      <dgm:t>
        <a:bodyPr/>
        <a:lstStyle/>
        <a:p>
          <a:r>
            <a:rPr lang="en-US"/>
            <a:t>We post manifest files to it (JSON or YAML)</a:t>
          </a:r>
        </a:p>
      </dgm:t>
    </dgm:pt>
    <dgm:pt modelId="{B1D1483A-1FDE-44C5-BEB3-FBE24F0119E0}" type="parTrans" cxnId="{62814CBA-3067-402F-8BCC-4894D73AFF3D}">
      <dgm:prSet/>
      <dgm:spPr/>
      <dgm:t>
        <a:bodyPr/>
        <a:lstStyle/>
        <a:p>
          <a:endParaRPr lang="en-US"/>
        </a:p>
      </dgm:t>
    </dgm:pt>
    <dgm:pt modelId="{D33D0D69-4B8C-4DF6-A86B-34405D6BDA4C}" type="sibTrans" cxnId="{62814CBA-3067-402F-8BCC-4894D73AFF3D}">
      <dgm:prSet/>
      <dgm:spPr/>
      <dgm:t>
        <a:bodyPr/>
        <a:lstStyle/>
        <a:p>
          <a:endParaRPr lang="en-US"/>
        </a:p>
      </dgm:t>
    </dgm:pt>
    <dgm:pt modelId="{4CB7438F-EADE-45E9-8978-F6CF74BE0B31}">
      <dgm:prSet/>
      <dgm:spPr/>
      <dgm:t>
        <a:bodyPr/>
        <a:lstStyle/>
        <a:p>
          <a:r>
            <a:rPr lang="en-US"/>
            <a:t>Manifest files are validated by API server and work is performed</a:t>
          </a:r>
        </a:p>
      </dgm:t>
    </dgm:pt>
    <dgm:pt modelId="{2CF77462-84C4-45DB-AC56-5F2782CC745B}" type="parTrans" cxnId="{F9BC784D-322C-4FA2-85D7-D5A88B120D8A}">
      <dgm:prSet/>
      <dgm:spPr/>
      <dgm:t>
        <a:bodyPr/>
        <a:lstStyle/>
        <a:p>
          <a:endParaRPr lang="en-US"/>
        </a:p>
      </dgm:t>
    </dgm:pt>
    <dgm:pt modelId="{7D21B940-F2D9-46E8-AB35-3E7AAC1B9A0C}" type="sibTrans" cxnId="{F9BC784D-322C-4FA2-85D7-D5A88B120D8A}">
      <dgm:prSet/>
      <dgm:spPr/>
      <dgm:t>
        <a:bodyPr/>
        <a:lstStyle/>
        <a:p>
          <a:endParaRPr lang="en-US"/>
        </a:p>
      </dgm:t>
    </dgm:pt>
    <dgm:pt modelId="{E719D940-F3B0-4E8A-8C6F-1F446BA84AAF}">
      <dgm:prSet/>
      <dgm:spPr/>
      <dgm:t>
        <a:bodyPr/>
        <a:lstStyle/>
        <a:p>
          <a:r>
            <a:rPr lang="en-US"/>
            <a:t>This is the brains of the Cluster</a:t>
          </a:r>
        </a:p>
      </dgm:t>
    </dgm:pt>
    <dgm:pt modelId="{8736B2B5-D7E1-4EC5-A862-C8BD9C078D39}" type="parTrans" cxnId="{90ADD0F5-5261-481D-8CE3-1C53ECAD7A66}">
      <dgm:prSet/>
      <dgm:spPr/>
      <dgm:t>
        <a:bodyPr/>
        <a:lstStyle/>
        <a:p>
          <a:endParaRPr lang="en-US"/>
        </a:p>
      </dgm:t>
    </dgm:pt>
    <dgm:pt modelId="{2AFAD060-19AA-45EA-B679-A0F4C99A1122}" type="sibTrans" cxnId="{90ADD0F5-5261-481D-8CE3-1C53ECAD7A66}">
      <dgm:prSet/>
      <dgm:spPr/>
      <dgm:t>
        <a:bodyPr/>
        <a:lstStyle/>
        <a:p>
          <a:endParaRPr lang="en-US"/>
        </a:p>
      </dgm:t>
    </dgm:pt>
    <dgm:pt modelId="{135E31DA-CA9B-4433-90ED-27573567E146}">
      <dgm:prSet/>
      <dgm:spPr/>
      <dgm:t>
        <a:bodyPr/>
        <a:lstStyle/>
        <a:p>
          <a:r>
            <a:rPr lang="en-US"/>
            <a:t>Cluster store</a:t>
          </a:r>
        </a:p>
      </dgm:t>
    </dgm:pt>
    <dgm:pt modelId="{2239C32B-1567-4AFF-9814-06E3DCE0CAAE}" type="parTrans" cxnId="{DE7CCCD8-E830-4189-91F4-0AE8CE424789}">
      <dgm:prSet/>
      <dgm:spPr/>
      <dgm:t>
        <a:bodyPr/>
        <a:lstStyle/>
        <a:p>
          <a:endParaRPr lang="en-US"/>
        </a:p>
      </dgm:t>
    </dgm:pt>
    <dgm:pt modelId="{D49F42FB-738D-44D7-AC66-1A9D47C22A82}" type="sibTrans" cxnId="{DE7CCCD8-E830-4189-91F4-0AE8CE424789}">
      <dgm:prSet/>
      <dgm:spPr/>
      <dgm:t>
        <a:bodyPr/>
        <a:lstStyle/>
        <a:p>
          <a:endParaRPr lang="en-US"/>
        </a:p>
      </dgm:t>
    </dgm:pt>
    <dgm:pt modelId="{F94ACC3B-49BC-4949-9BB2-67CF4EA528CE}">
      <dgm:prSet/>
      <dgm:spPr/>
      <dgm:t>
        <a:bodyPr/>
        <a:lstStyle/>
        <a:p>
          <a:r>
            <a:rPr lang="en-US"/>
            <a:t>Is the memory of the Cluster</a:t>
          </a:r>
        </a:p>
      </dgm:t>
    </dgm:pt>
    <dgm:pt modelId="{0E33395A-C637-413E-AD89-747AD6A70D78}" type="parTrans" cxnId="{ABCB163F-5A1E-4951-B6DF-B6E4D0124074}">
      <dgm:prSet/>
      <dgm:spPr/>
      <dgm:t>
        <a:bodyPr/>
        <a:lstStyle/>
        <a:p>
          <a:endParaRPr lang="en-US"/>
        </a:p>
      </dgm:t>
    </dgm:pt>
    <dgm:pt modelId="{EAE1CAAE-B2BD-4D9C-AC1D-BC69B5BD60E9}" type="sibTrans" cxnId="{ABCB163F-5A1E-4951-B6DF-B6E4D0124074}">
      <dgm:prSet/>
      <dgm:spPr/>
      <dgm:t>
        <a:bodyPr/>
        <a:lstStyle/>
        <a:p>
          <a:endParaRPr lang="en-US"/>
        </a:p>
      </dgm:t>
    </dgm:pt>
    <dgm:pt modelId="{517BBBA8-64AE-484F-B991-D31B0A50309F}">
      <dgm:prSet/>
      <dgm:spPr/>
      <dgm:t>
        <a:bodyPr/>
        <a:lstStyle/>
        <a:p>
          <a:r>
            <a:rPr lang="en-US"/>
            <a:t>The only stateful component of the cluster</a:t>
          </a:r>
        </a:p>
      </dgm:t>
    </dgm:pt>
    <dgm:pt modelId="{352676CF-E308-47B0-B98C-EE5F720ECE45}" type="parTrans" cxnId="{BAA494E5-598D-4A6F-84EB-A60A2DE3D14A}">
      <dgm:prSet/>
      <dgm:spPr/>
      <dgm:t>
        <a:bodyPr/>
        <a:lstStyle/>
        <a:p>
          <a:endParaRPr lang="en-US"/>
        </a:p>
      </dgm:t>
    </dgm:pt>
    <dgm:pt modelId="{BEF92B6C-4406-4FB6-87D0-5D9A7A826449}" type="sibTrans" cxnId="{BAA494E5-598D-4A6F-84EB-A60A2DE3D14A}">
      <dgm:prSet/>
      <dgm:spPr/>
      <dgm:t>
        <a:bodyPr/>
        <a:lstStyle/>
        <a:p>
          <a:endParaRPr lang="en-US"/>
        </a:p>
      </dgm:t>
    </dgm:pt>
    <dgm:pt modelId="{E879AC1D-50A5-400D-B2B1-FA9BA622CFB6}">
      <dgm:prSet/>
      <dgm:spPr/>
      <dgm:t>
        <a:bodyPr/>
        <a:lstStyle/>
        <a:p>
          <a:r>
            <a:rPr lang="en-US" dirty="0"/>
            <a:t>Configuration and state of cluster stored in a persistent manner</a:t>
          </a:r>
        </a:p>
      </dgm:t>
    </dgm:pt>
    <dgm:pt modelId="{B13E668C-1767-42EA-8512-8E653BC53E9D}" type="parTrans" cxnId="{030678A9-9D0F-4EF1-91D9-35600B03EB7B}">
      <dgm:prSet/>
      <dgm:spPr/>
      <dgm:t>
        <a:bodyPr/>
        <a:lstStyle/>
        <a:p>
          <a:endParaRPr lang="en-US"/>
        </a:p>
      </dgm:t>
    </dgm:pt>
    <dgm:pt modelId="{0322A98F-8278-4C18-AB50-6FDCDA563368}" type="sibTrans" cxnId="{030678A9-9D0F-4EF1-91D9-35600B03EB7B}">
      <dgm:prSet/>
      <dgm:spPr/>
      <dgm:t>
        <a:bodyPr/>
        <a:lstStyle/>
        <a:p>
          <a:endParaRPr lang="en-US"/>
        </a:p>
      </dgm:t>
    </dgm:pt>
    <dgm:pt modelId="{2E52856B-D595-457D-89FB-C8FE9291F913}">
      <dgm:prSet/>
      <dgm:spPr/>
      <dgm:t>
        <a:bodyPr/>
        <a:lstStyle/>
        <a:p>
          <a:r>
            <a:rPr lang="en-US" dirty="0"/>
            <a:t>Based on </a:t>
          </a:r>
          <a:r>
            <a:rPr lang="en-US" dirty="0" err="1"/>
            <a:t>etcd</a:t>
          </a:r>
          <a:endParaRPr lang="en-US" dirty="0"/>
        </a:p>
      </dgm:t>
    </dgm:pt>
    <dgm:pt modelId="{616C1A99-931C-4846-B598-DF35CA8155EE}" type="parTrans" cxnId="{D88619BA-F8CC-4ACF-86B2-C5FCB866AC31}">
      <dgm:prSet/>
      <dgm:spPr/>
      <dgm:t>
        <a:bodyPr/>
        <a:lstStyle/>
        <a:p>
          <a:endParaRPr lang="en-US"/>
        </a:p>
      </dgm:t>
    </dgm:pt>
    <dgm:pt modelId="{32C22F7C-D74B-440E-91F4-7FE76A75DFF7}" type="sibTrans" cxnId="{D88619BA-F8CC-4ACF-86B2-C5FCB866AC31}">
      <dgm:prSet/>
      <dgm:spPr/>
      <dgm:t>
        <a:bodyPr/>
        <a:lstStyle/>
        <a:p>
          <a:endParaRPr lang="en-US"/>
        </a:p>
      </dgm:t>
    </dgm:pt>
    <dgm:pt modelId="{C5EA23ED-70DB-41F7-A569-FC62A364AC88}" type="pres">
      <dgm:prSet presAssocID="{1EDD6E34-A571-43C6-B495-7C9A5CD2BAF4}" presName="linear" presStyleCnt="0">
        <dgm:presLayoutVars>
          <dgm:animLvl val="lvl"/>
          <dgm:resizeHandles val="exact"/>
        </dgm:presLayoutVars>
      </dgm:prSet>
      <dgm:spPr/>
    </dgm:pt>
    <dgm:pt modelId="{4F8FB48A-EF2A-454A-A93D-C2A54406B199}" type="pres">
      <dgm:prSet presAssocID="{359C089B-E24E-485C-932F-B44446687AB8}" presName="parentText" presStyleLbl="node1" presStyleIdx="0" presStyleCnt="2">
        <dgm:presLayoutVars>
          <dgm:chMax val="0"/>
          <dgm:bulletEnabled val="1"/>
        </dgm:presLayoutVars>
      </dgm:prSet>
      <dgm:spPr/>
    </dgm:pt>
    <dgm:pt modelId="{599AABDD-FE93-4540-B474-02E1774C8FC4}" type="pres">
      <dgm:prSet presAssocID="{359C089B-E24E-485C-932F-B44446687AB8}" presName="childText" presStyleLbl="revTx" presStyleIdx="0" presStyleCnt="2">
        <dgm:presLayoutVars>
          <dgm:bulletEnabled val="1"/>
        </dgm:presLayoutVars>
      </dgm:prSet>
      <dgm:spPr/>
    </dgm:pt>
    <dgm:pt modelId="{0191C8E5-09B4-4CE9-82D7-CAC4A6F3DBE9}" type="pres">
      <dgm:prSet presAssocID="{135E31DA-CA9B-4433-90ED-27573567E146}" presName="parentText" presStyleLbl="node1" presStyleIdx="1" presStyleCnt="2">
        <dgm:presLayoutVars>
          <dgm:chMax val="0"/>
          <dgm:bulletEnabled val="1"/>
        </dgm:presLayoutVars>
      </dgm:prSet>
      <dgm:spPr/>
    </dgm:pt>
    <dgm:pt modelId="{88B96922-D2A0-4DEE-9C52-1A1105D72FB5}" type="pres">
      <dgm:prSet presAssocID="{135E31DA-CA9B-4433-90ED-27573567E146}" presName="childText" presStyleLbl="revTx" presStyleIdx="1" presStyleCnt="2">
        <dgm:presLayoutVars>
          <dgm:bulletEnabled val="1"/>
        </dgm:presLayoutVars>
      </dgm:prSet>
      <dgm:spPr/>
    </dgm:pt>
  </dgm:ptLst>
  <dgm:cxnLst>
    <dgm:cxn modelId="{90707803-E767-49D2-A9B8-24003425ED5D}" type="presOf" srcId="{1EDD6E34-A571-43C6-B495-7C9A5CD2BAF4}" destId="{C5EA23ED-70DB-41F7-A569-FC62A364AC88}" srcOrd="0" destOrd="0" presId="urn:microsoft.com/office/officeart/2005/8/layout/vList2"/>
    <dgm:cxn modelId="{1A2E0F07-0229-4FAE-B685-72F339689EA6}" type="presOf" srcId="{F94ACC3B-49BC-4949-9BB2-67CF4EA528CE}" destId="{88B96922-D2A0-4DEE-9C52-1A1105D72FB5}" srcOrd="0" destOrd="0" presId="urn:microsoft.com/office/officeart/2005/8/layout/vList2"/>
    <dgm:cxn modelId="{F4B55F11-67CB-4016-87B9-6430E3C0EC90}" type="presOf" srcId="{4CB7438F-EADE-45E9-8978-F6CF74BE0B31}" destId="{599AABDD-FE93-4540-B474-02E1774C8FC4}" srcOrd="0" destOrd="3" presId="urn:microsoft.com/office/officeart/2005/8/layout/vList2"/>
    <dgm:cxn modelId="{06EE1F17-C843-43E7-8429-C26194BEE3E2}" type="presOf" srcId="{0341BB0D-37B5-4E37-94F2-FB325C91BBBF}" destId="{599AABDD-FE93-4540-B474-02E1774C8FC4}" srcOrd="0" destOrd="2" presId="urn:microsoft.com/office/officeart/2005/8/layout/vList2"/>
    <dgm:cxn modelId="{2719451C-5A94-4D6F-BAD7-57F4722F8D1A}" type="presOf" srcId="{135E31DA-CA9B-4433-90ED-27573567E146}" destId="{0191C8E5-09B4-4CE9-82D7-CAC4A6F3DBE9}" srcOrd="0" destOrd="0" presId="urn:microsoft.com/office/officeart/2005/8/layout/vList2"/>
    <dgm:cxn modelId="{3612FB1C-0833-4B6F-9756-7220BF431C05}" type="presOf" srcId="{E719D940-F3B0-4E8A-8C6F-1F446BA84AAF}" destId="{599AABDD-FE93-4540-B474-02E1774C8FC4}" srcOrd="0" destOrd="4" presId="urn:microsoft.com/office/officeart/2005/8/layout/vList2"/>
    <dgm:cxn modelId="{EBD8C924-6FD7-451A-B4F8-CEE9B4D66863}" type="presOf" srcId="{563927F5-39BC-4A20-AC93-AB89C5BA4896}" destId="{599AABDD-FE93-4540-B474-02E1774C8FC4}" srcOrd="0" destOrd="1" presId="urn:microsoft.com/office/officeart/2005/8/layout/vList2"/>
    <dgm:cxn modelId="{ABCB163F-5A1E-4951-B6DF-B6E4D0124074}" srcId="{135E31DA-CA9B-4433-90ED-27573567E146}" destId="{F94ACC3B-49BC-4949-9BB2-67CF4EA528CE}" srcOrd="0" destOrd="0" parTransId="{0E33395A-C637-413E-AD89-747AD6A70D78}" sibTransId="{EAE1CAAE-B2BD-4D9C-AC1D-BC69B5BD60E9}"/>
    <dgm:cxn modelId="{0840296C-8611-4192-BA15-7CB2008B41F3}" type="presOf" srcId="{2E52856B-D595-457D-89FB-C8FE9291F913}" destId="{88B96922-D2A0-4DEE-9C52-1A1105D72FB5}" srcOrd="0" destOrd="3" presId="urn:microsoft.com/office/officeart/2005/8/layout/vList2"/>
    <dgm:cxn modelId="{F9BC784D-322C-4FA2-85D7-D5A88B120D8A}" srcId="{359C089B-E24E-485C-932F-B44446687AB8}" destId="{4CB7438F-EADE-45E9-8978-F6CF74BE0B31}" srcOrd="3" destOrd="0" parTransId="{2CF77462-84C4-45DB-AC56-5F2782CC745B}" sibTransId="{7D21B940-F2D9-46E8-AB35-3E7AAC1B9A0C}"/>
    <dgm:cxn modelId="{02898D56-D70F-4A07-A4F4-7E796F4A214A}" srcId="{359C089B-E24E-485C-932F-B44446687AB8}" destId="{D66A31EE-17AE-46E5-BF3E-A712EA1B792F}" srcOrd="0" destOrd="0" parTransId="{CBA4507F-CBE8-48B8-BCC0-08D2F6084871}" sibTransId="{9ADF10AE-9FFC-4F8A-8F8F-7E6FCA5ACABB}"/>
    <dgm:cxn modelId="{5246A680-733A-4288-B1CD-5E225C55AA8F}" srcId="{359C089B-E24E-485C-932F-B44446687AB8}" destId="{563927F5-39BC-4A20-AC93-AB89C5BA4896}" srcOrd="1" destOrd="0" parTransId="{30FA4B8D-4284-4853-8C29-9EF4AD997006}" sibTransId="{1C3EB839-E423-4D78-90E5-BF0CE6A409BD}"/>
    <dgm:cxn modelId="{1BF18A94-4720-41A5-873A-CDDCB1D87663}" type="presOf" srcId="{E879AC1D-50A5-400D-B2B1-FA9BA622CFB6}" destId="{88B96922-D2A0-4DEE-9C52-1A1105D72FB5}" srcOrd="0" destOrd="2" presId="urn:microsoft.com/office/officeart/2005/8/layout/vList2"/>
    <dgm:cxn modelId="{030678A9-9D0F-4EF1-91D9-35600B03EB7B}" srcId="{135E31DA-CA9B-4433-90ED-27573567E146}" destId="{E879AC1D-50A5-400D-B2B1-FA9BA622CFB6}" srcOrd="2" destOrd="0" parTransId="{B13E668C-1767-42EA-8512-8E653BC53E9D}" sibTransId="{0322A98F-8278-4C18-AB50-6FDCDA563368}"/>
    <dgm:cxn modelId="{C2C6AFB2-6443-4EEB-B405-C3285F6197A6}" type="presOf" srcId="{359C089B-E24E-485C-932F-B44446687AB8}" destId="{4F8FB48A-EF2A-454A-A93D-C2A54406B199}" srcOrd="0" destOrd="0" presId="urn:microsoft.com/office/officeart/2005/8/layout/vList2"/>
    <dgm:cxn modelId="{F87650B7-E252-4F9C-AC40-F4C823CEBC51}" type="presOf" srcId="{517BBBA8-64AE-484F-B991-D31B0A50309F}" destId="{88B96922-D2A0-4DEE-9C52-1A1105D72FB5}" srcOrd="0" destOrd="1" presId="urn:microsoft.com/office/officeart/2005/8/layout/vList2"/>
    <dgm:cxn modelId="{D88619BA-F8CC-4ACF-86B2-C5FCB866AC31}" srcId="{135E31DA-CA9B-4433-90ED-27573567E146}" destId="{2E52856B-D595-457D-89FB-C8FE9291F913}" srcOrd="3" destOrd="0" parTransId="{616C1A99-931C-4846-B598-DF35CA8155EE}" sibTransId="{32C22F7C-D74B-440E-91F4-7FE76A75DFF7}"/>
    <dgm:cxn modelId="{62814CBA-3067-402F-8BCC-4894D73AFF3D}" srcId="{359C089B-E24E-485C-932F-B44446687AB8}" destId="{0341BB0D-37B5-4E37-94F2-FB325C91BBBF}" srcOrd="2" destOrd="0" parTransId="{B1D1483A-1FDE-44C5-BEB3-FBE24F0119E0}" sibTransId="{D33D0D69-4B8C-4DF6-A86B-34405D6BDA4C}"/>
    <dgm:cxn modelId="{D87BC8C9-F759-4A8D-BD56-EEC33F4C8721}" type="presOf" srcId="{D66A31EE-17AE-46E5-BF3E-A712EA1B792F}" destId="{599AABDD-FE93-4540-B474-02E1774C8FC4}" srcOrd="0" destOrd="0" presId="urn:microsoft.com/office/officeart/2005/8/layout/vList2"/>
    <dgm:cxn modelId="{DE7CCCD8-E830-4189-91F4-0AE8CE424789}" srcId="{1EDD6E34-A571-43C6-B495-7C9A5CD2BAF4}" destId="{135E31DA-CA9B-4433-90ED-27573567E146}" srcOrd="1" destOrd="0" parTransId="{2239C32B-1567-4AFF-9814-06E3DCE0CAAE}" sibTransId="{D49F42FB-738D-44D7-AC66-1A9D47C22A82}"/>
    <dgm:cxn modelId="{FCC944DC-3533-4DDA-BFC3-43A1129D23B2}" srcId="{1EDD6E34-A571-43C6-B495-7C9A5CD2BAF4}" destId="{359C089B-E24E-485C-932F-B44446687AB8}" srcOrd="0" destOrd="0" parTransId="{C50EB30A-239C-4F20-BAC5-2135B0A50959}" sibTransId="{E15E8F09-4058-4689-8A27-EFDF3DDCC8FD}"/>
    <dgm:cxn modelId="{BAA494E5-598D-4A6F-84EB-A60A2DE3D14A}" srcId="{135E31DA-CA9B-4433-90ED-27573567E146}" destId="{517BBBA8-64AE-484F-B991-D31B0A50309F}" srcOrd="1" destOrd="0" parTransId="{352676CF-E308-47B0-B98C-EE5F720ECE45}" sibTransId="{BEF92B6C-4406-4FB6-87D0-5D9A7A826449}"/>
    <dgm:cxn modelId="{90ADD0F5-5261-481D-8CE3-1C53ECAD7A66}" srcId="{359C089B-E24E-485C-932F-B44446687AB8}" destId="{E719D940-F3B0-4E8A-8C6F-1F446BA84AAF}" srcOrd="4" destOrd="0" parTransId="{8736B2B5-D7E1-4EC5-A862-C8BD9C078D39}" sibTransId="{2AFAD060-19AA-45EA-B679-A0F4C99A1122}"/>
    <dgm:cxn modelId="{5DDD6559-0CC3-4AF2-B481-CA0EEEEA1D78}" type="presParOf" srcId="{C5EA23ED-70DB-41F7-A569-FC62A364AC88}" destId="{4F8FB48A-EF2A-454A-A93D-C2A54406B199}" srcOrd="0" destOrd="0" presId="urn:microsoft.com/office/officeart/2005/8/layout/vList2"/>
    <dgm:cxn modelId="{74DFF7A0-A6BE-4A6D-AD23-66B0B884AFA2}" type="presParOf" srcId="{C5EA23ED-70DB-41F7-A569-FC62A364AC88}" destId="{599AABDD-FE93-4540-B474-02E1774C8FC4}" srcOrd="1" destOrd="0" presId="urn:microsoft.com/office/officeart/2005/8/layout/vList2"/>
    <dgm:cxn modelId="{9CD20CDA-6892-46A8-B51A-26B6C4104594}" type="presParOf" srcId="{C5EA23ED-70DB-41F7-A569-FC62A364AC88}" destId="{0191C8E5-09B4-4CE9-82D7-CAC4A6F3DBE9}" srcOrd="2" destOrd="0" presId="urn:microsoft.com/office/officeart/2005/8/layout/vList2"/>
    <dgm:cxn modelId="{2F15CAE4-6ACC-485B-B29B-79CE53148C1E}" type="presParOf" srcId="{C5EA23ED-70DB-41F7-A569-FC62A364AC88}" destId="{88B96922-D2A0-4DEE-9C52-1A1105D72FB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F3C68D-82BD-408F-93E0-8EB4BB71FDC9}"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CE257009-CC3D-46AA-9976-11E342E10743}">
      <dgm:prSet/>
      <dgm:spPr/>
      <dgm:t>
        <a:bodyPr/>
        <a:lstStyle/>
        <a:p>
          <a:r>
            <a:rPr lang="en-US"/>
            <a:t>Controller Manager</a:t>
          </a:r>
        </a:p>
      </dgm:t>
    </dgm:pt>
    <dgm:pt modelId="{4E79B412-6351-4607-B00E-3919ACE0DF28}" type="parTrans" cxnId="{AF7A2BA2-C04F-40B0-9C5C-B6342D0DB429}">
      <dgm:prSet/>
      <dgm:spPr/>
      <dgm:t>
        <a:bodyPr/>
        <a:lstStyle/>
        <a:p>
          <a:endParaRPr lang="en-US"/>
        </a:p>
      </dgm:t>
    </dgm:pt>
    <dgm:pt modelId="{E0D2FD04-6DF5-4A5E-9A51-B5EBF53BD032}" type="sibTrans" cxnId="{AF7A2BA2-C04F-40B0-9C5C-B6342D0DB429}">
      <dgm:prSet/>
      <dgm:spPr/>
      <dgm:t>
        <a:bodyPr/>
        <a:lstStyle/>
        <a:p>
          <a:endParaRPr lang="en-US"/>
        </a:p>
      </dgm:t>
    </dgm:pt>
    <dgm:pt modelId="{2777FB8E-F1FA-4A37-91C6-408A2620E6E1}">
      <dgm:prSet/>
      <dgm:spPr/>
      <dgm:t>
        <a:bodyPr/>
        <a:lstStyle/>
        <a:p>
          <a:r>
            <a:rPr lang="en-US" dirty="0"/>
            <a:t>A monolith as of now</a:t>
          </a:r>
        </a:p>
      </dgm:t>
    </dgm:pt>
    <dgm:pt modelId="{8E572E5E-04EC-46D8-92C6-CDF96A4BBFE7}" type="parTrans" cxnId="{F91F7165-96EF-4DC2-9F89-E75DCD55A0AF}">
      <dgm:prSet/>
      <dgm:spPr/>
      <dgm:t>
        <a:bodyPr/>
        <a:lstStyle/>
        <a:p>
          <a:endParaRPr lang="en-US"/>
        </a:p>
      </dgm:t>
    </dgm:pt>
    <dgm:pt modelId="{6F7EFDA9-AC18-435A-8C18-8277E1B7ECFA}" type="sibTrans" cxnId="{F91F7165-96EF-4DC2-9F89-E75DCD55A0AF}">
      <dgm:prSet/>
      <dgm:spPr/>
      <dgm:t>
        <a:bodyPr/>
        <a:lstStyle/>
        <a:p>
          <a:endParaRPr lang="en-US"/>
        </a:p>
      </dgm:t>
    </dgm:pt>
    <dgm:pt modelId="{CBAA4690-93B7-44EA-AED3-33E1DD04ED4E}">
      <dgm:prSet/>
      <dgm:spPr/>
      <dgm:t>
        <a:bodyPr/>
        <a:lstStyle/>
        <a:p>
          <a:r>
            <a:rPr lang="en-US"/>
            <a:t>Contains node controller, endpoint controller, namespace controller etc</a:t>
          </a:r>
        </a:p>
      </dgm:t>
    </dgm:pt>
    <dgm:pt modelId="{59A99D8F-5841-4976-B4A8-0F03ECEE13D3}" type="parTrans" cxnId="{D5C88F69-91FC-4E32-8F1C-FF7FCA21DE08}">
      <dgm:prSet/>
      <dgm:spPr/>
      <dgm:t>
        <a:bodyPr/>
        <a:lstStyle/>
        <a:p>
          <a:endParaRPr lang="en-US"/>
        </a:p>
      </dgm:t>
    </dgm:pt>
    <dgm:pt modelId="{944D6C35-50AB-4303-9901-556C0AE03FA6}" type="sibTrans" cxnId="{D5C88F69-91FC-4E32-8F1C-FF7FCA21DE08}">
      <dgm:prSet/>
      <dgm:spPr/>
      <dgm:t>
        <a:bodyPr/>
        <a:lstStyle/>
        <a:p>
          <a:endParaRPr lang="en-US"/>
        </a:p>
      </dgm:t>
    </dgm:pt>
    <dgm:pt modelId="{E6EFA92C-EC77-4B68-B301-477DD67C9065}">
      <dgm:prSet/>
      <dgm:spPr/>
      <dgm:t>
        <a:bodyPr/>
        <a:lstStyle/>
        <a:p>
          <a:r>
            <a:rPr lang="en-US"/>
            <a:t>Watches for changes in configuration</a:t>
          </a:r>
        </a:p>
      </dgm:t>
    </dgm:pt>
    <dgm:pt modelId="{CB3C5049-1EA2-4094-BC03-B9FC78D46277}" type="parTrans" cxnId="{1F1A9CF4-66E2-40DD-B2B8-736458A18D93}">
      <dgm:prSet/>
      <dgm:spPr/>
      <dgm:t>
        <a:bodyPr/>
        <a:lstStyle/>
        <a:p>
          <a:endParaRPr lang="en-US"/>
        </a:p>
      </dgm:t>
    </dgm:pt>
    <dgm:pt modelId="{FE9C5A3F-E334-4037-9466-5124953FF397}" type="sibTrans" cxnId="{1F1A9CF4-66E2-40DD-B2B8-736458A18D93}">
      <dgm:prSet/>
      <dgm:spPr/>
      <dgm:t>
        <a:bodyPr/>
        <a:lstStyle/>
        <a:p>
          <a:endParaRPr lang="en-US"/>
        </a:p>
      </dgm:t>
    </dgm:pt>
    <dgm:pt modelId="{9E29B567-7842-4BFA-860E-2C77CE59083F}">
      <dgm:prSet/>
      <dgm:spPr/>
      <dgm:t>
        <a:bodyPr/>
        <a:lstStyle/>
        <a:p>
          <a:r>
            <a:rPr lang="en-US"/>
            <a:t>Aim is to make current state match the desired state</a:t>
          </a:r>
        </a:p>
      </dgm:t>
    </dgm:pt>
    <dgm:pt modelId="{59E3F1F1-5C90-4E50-AAE7-A9A92A7CBC99}" type="parTrans" cxnId="{00944DEF-1FB8-4908-AC7D-A9E55ABAD0BB}">
      <dgm:prSet/>
      <dgm:spPr/>
      <dgm:t>
        <a:bodyPr/>
        <a:lstStyle/>
        <a:p>
          <a:endParaRPr lang="en-US"/>
        </a:p>
      </dgm:t>
    </dgm:pt>
    <dgm:pt modelId="{B0D643AF-812B-468F-9F61-78239E03A011}" type="sibTrans" cxnId="{00944DEF-1FB8-4908-AC7D-A9E55ABAD0BB}">
      <dgm:prSet/>
      <dgm:spPr/>
      <dgm:t>
        <a:bodyPr/>
        <a:lstStyle/>
        <a:p>
          <a:endParaRPr lang="en-US"/>
        </a:p>
      </dgm:t>
    </dgm:pt>
    <dgm:pt modelId="{FF4C7E04-F0C8-481B-BF57-D79CF6FB6F7C}">
      <dgm:prSet/>
      <dgm:spPr/>
      <dgm:t>
        <a:bodyPr/>
        <a:lstStyle/>
        <a:p>
          <a:r>
            <a:rPr lang="en-US"/>
            <a:t>Scheduler</a:t>
          </a:r>
        </a:p>
      </dgm:t>
    </dgm:pt>
    <dgm:pt modelId="{6689D99E-9787-43DD-B38F-FFDF1D40E663}" type="parTrans" cxnId="{BD1359B9-882F-4FBF-BB23-39304A2EC929}">
      <dgm:prSet/>
      <dgm:spPr/>
      <dgm:t>
        <a:bodyPr/>
        <a:lstStyle/>
        <a:p>
          <a:endParaRPr lang="en-US"/>
        </a:p>
      </dgm:t>
    </dgm:pt>
    <dgm:pt modelId="{F3DB233F-A5F4-493A-AC87-7851FFCF46B8}" type="sibTrans" cxnId="{BD1359B9-882F-4FBF-BB23-39304A2EC929}">
      <dgm:prSet/>
      <dgm:spPr/>
      <dgm:t>
        <a:bodyPr/>
        <a:lstStyle/>
        <a:p>
          <a:endParaRPr lang="en-US"/>
        </a:p>
      </dgm:t>
    </dgm:pt>
    <dgm:pt modelId="{FB76DE50-BC1D-427E-828F-0FBFF7304C09}">
      <dgm:prSet/>
      <dgm:spPr/>
      <dgm:t>
        <a:bodyPr/>
        <a:lstStyle/>
        <a:p>
          <a:r>
            <a:rPr lang="en-US"/>
            <a:t>kube-scheduler</a:t>
          </a:r>
        </a:p>
      </dgm:t>
    </dgm:pt>
    <dgm:pt modelId="{A5C614B2-AB67-49E6-92CF-AA849DFAB20B}" type="parTrans" cxnId="{92EDE541-FF7C-4CB9-99D4-FBE41C4DBFF8}">
      <dgm:prSet/>
      <dgm:spPr/>
      <dgm:t>
        <a:bodyPr/>
        <a:lstStyle/>
        <a:p>
          <a:endParaRPr lang="en-US"/>
        </a:p>
      </dgm:t>
    </dgm:pt>
    <dgm:pt modelId="{6282F5A9-7C6B-43C7-92A7-612F15D52445}" type="sibTrans" cxnId="{92EDE541-FF7C-4CB9-99D4-FBE41C4DBFF8}">
      <dgm:prSet/>
      <dgm:spPr/>
      <dgm:t>
        <a:bodyPr/>
        <a:lstStyle/>
        <a:p>
          <a:endParaRPr lang="en-US"/>
        </a:p>
      </dgm:t>
    </dgm:pt>
    <dgm:pt modelId="{E0DC8328-E32D-471B-B2AD-EEB178ACA313}">
      <dgm:prSet/>
      <dgm:spPr/>
      <dgm:t>
        <a:bodyPr/>
        <a:lstStyle/>
        <a:p>
          <a:r>
            <a:rPr lang="en-US"/>
            <a:t>Watches for new workloads and assigns them to nodes</a:t>
          </a:r>
        </a:p>
      </dgm:t>
    </dgm:pt>
    <dgm:pt modelId="{FF421D73-7B99-4196-B7FE-05EBA5415598}" type="parTrans" cxnId="{906FFD7C-3DDB-413E-B0E8-2BBA733B637B}">
      <dgm:prSet/>
      <dgm:spPr/>
      <dgm:t>
        <a:bodyPr/>
        <a:lstStyle/>
        <a:p>
          <a:endParaRPr lang="en-US"/>
        </a:p>
      </dgm:t>
    </dgm:pt>
    <dgm:pt modelId="{AB5BD4E0-EABE-4391-A5B7-A3397E6BC8C8}" type="sibTrans" cxnId="{906FFD7C-3DDB-413E-B0E8-2BBA733B637B}">
      <dgm:prSet/>
      <dgm:spPr/>
      <dgm:t>
        <a:bodyPr/>
        <a:lstStyle/>
        <a:p>
          <a:endParaRPr lang="en-US"/>
        </a:p>
      </dgm:t>
    </dgm:pt>
    <dgm:pt modelId="{C7BB9E7D-9D49-4E36-9503-3573286E90CF}">
      <dgm:prSet/>
      <dgm:spPr/>
      <dgm:t>
        <a:bodyPr/>
        <a:lstStyle/>
        <a:p>
          <a:r>
            <a:rPr lang="en-US"/>
            <a:t>Does resource management </a:t>
          </a:r>
        </a:p>
      </dgm:t>
    </dgm:pt>
    <dgm:pt modelId="{1468E04F-2442-4751-A3F4-D64463C5BC42}" type="parTrans" cxnId="{B2AEDE10-EB5A-4340-8141-9FA39DF2925A}">
      <dgm:prSet/>
      <dgm:spPr/>
      <dgm:t>
        <a:bodyPr/>
        <a:lstStyle/>
        <a:p>
          <a:endParaRPr lang="en-US"/>
        </a:p>
      </dgm:t>
    </dgm:pt>
    <dgm:pt modelId="{1BB5E8A4-C8EE-4EC5-8C69-FFE3C00EAFC3}" type="sibTrans" cxnId="{B2AEDE10-EB5A-4340-8141-9FA39DF2925A}">
      <dgm:prSet/>
      <dgm:spPr/>
      <dgm:t>
        <a:bodyPr/>
        <a:lstStyle/>
        <a:p>
          <a:endParaRPr lang="en-US"/>
        </a:p>
      </dgm:t>
    </dgm:pt>
    <dgm:pt modelId="{D137BDCA-8B81-46A7-8DF8-1CF7CB61CCF8}" type="pres">
      <dgm:prSet presAssocID="{A5F3C68D-82BD-408F-93E0-8EB4BB71FDC9}" presName="linear" presStyleCnt="0">
        <dgm:presLayoutVars>
          <dgm:animLvl val="lvl"/>
          <dgm:resizeHandles val="exact"/>
        </dgm:presLayoutVars>
      </dgm:prSet>
      <dgm:spPr/>
    </dgm:pt>
    <dgm:pt modelId="{0E5DC63F-D802-4F9E-BBB2-733602787AEC}" type="pres">
      <dgm:prSet presAssocID="{CE257009-CC3D-46AA-9976-11E342E10743}" presName="parentText" presStyleLbl="node1" presStyleIdx="0" presStyleCnt="2">
        <dgm:presLayoutVars>
          <dgm:chMax val="0"/>
          <dgm:bulletEnabled val="1"/>
        </dgm:presLayoutVars>
      </dgm:prSet>
      <dgm:spPr/>
    </dgm:pt>
    <dgm:pt modelId="{A08A62B2-651C-4DC4-AD82-1E75948CF45E}" type="pres">
      <dgm:prSet presAssocID="{CE257009-CC3D-46AA-9976-11E342E10743}" presName="childText" presStyleLbl="revTx" presStyleIdx="0" presStyleCnt="2">
        <dgm:presLayoutVars>
          <dgm:bulletEnabled val="1"/>
        </dgm:presLayoutVars>
      </dgm:prSet>
      <dgm:spPr/>
    </dgm:pt>
    <dgm:pt modelId="{98ECAFF1-7828-4FA3-ACB4-8B7745F74692}" type="pres">
      <dgm:prSet presAssocID="{FF4C7E04-F0C8-481B-BF57-D79CF6FB6F7C}" presName="parentText" presStyleLbl="node1" presStyleIdx="1" presStyleCnt="2">
        <dgm:presLayoutVars>
          <dgm:chMax val="0"/>
          <dgm:bulletEnabled val="1"/>
        </dgm:presLayoutVars>
      </dgm:prSet>
      <dgm:spPr/>
    </dgm:pt>
    <dgm:pt modelId="{51C8AFB6-EBAB-4CC4-9110-522C6AA6ECA9}" type="pres">
      <dgm:prSet presAssocID="{FF4C7E04-F0C8-481B-BF57-D79CF6FB6F7C}" presName="childText" presStyleLbl="revTx" presStyleIdx="1" presStyleCnt="2">
        <dgm:presLayoutVars>
          <dgm:bulletEnabled val="1"/>
        </dgm:presLayoutVars>
      </dgm:prSet>
      <dgm:spPr/>
    </dgm:pt>
  </dgm:ptLst>
  <dgm:cxnLst>
    <dgm:cxn modelId="{1D71DE0A-FEDD-4B62-AD3E-B11DD967F837}" type="presOf" srcId="{E6EFA92C-EC77-4B68-B301-477DD67C9065}" destId="{A08A62B2-651C-4DC4-AD82-1E75948CF45E}" srcOrd="0" destOrd="2" presId="urn:microsoft.com/office/officeart/2005/8/layout/vList2"/>
    <dgm:cxn modelId="{B2AEDE10-EB5A-4340-8141-9FA39DF2925A}" srcId="{FF4C7E04-F0C8-481B-BF57-D79CF6FB6F7C}" destId="{C7BB9E7D-9D49-4E36-9503-3573286E90CF}" srcOrd="2" destOrd="0" parTransId="{1468E04F-2442-4751-A3F4-D64463C5BC42}" sibTransId="{1BB5E8A4-C8EE-4EC5-8C69-FFE3C00EAFC3}"/>
    <dgm:cxn modelId="{85BD4B38-C288-480B-8999-74BEBACB9EF4}" type="presOf" srcId="{2777FB8E-F1FA-4A37-91C6-408A2620E6E1}" destId="{A08A62B2-651C-4DC4-AD82-1E75948CF45E}" srcOrd="0" destOrd="0" presId="urn:microsoft.com/office/officeart/2005/8/layout/vList2"/>
    <dgm:cxn modelId="{92EDE541-FF7C-4CB9-99D4-FBE41C4DBFF8}" srcId="{FF4C7E04-F0C8-481B-BF57-D79CF6FB6F7C}" destId="{FB76DE50-BC1D-427E-828F-0FBFF7304C09}" srcOrd="0" destOrd="0" parTransId="{A5C614B2-AB67-49E6-92CF-AA849DFAB20B}" sibTransId="{6282F5A9-7C6B-43C7-92A7-612F15D52445}"/>
    <dgm:cxn modelId="{F91F7165-96EF-4DC2-9F89-E75DCD55A0AF}" srcId="{CE257009-CC3D-46AA-9976-11E342E10743}" destId="{2777FB8E-F1FA-4A37-91C6-408A2620E6E1}" srcOrd="0" destOrd="0" parTransId="{8E572E5E-04EC-46D8-92C6-CDF96A4BBFE7}" sibTransId="{6F7EFDA9-AC18-435A-8C18-8277E1B7ECFA}"/>
    <dgm:cxn modelId="{D5C88F69-91FC-4E32-8F1C-FF7FCA21DE08}" srcId="{CE257009-CC3D-46AA-9976-11E342E10743}" destId="{CBAA4690-93B7-44EA-AED3-33E1DD04ED4E}" srcOrd="1" destOrd="0" parTransId="{59A99D8F-5841-4976-B4A8-0F03ECEE13D3}" sibTransId="{944D6C35-50AB-4303-9901-556C0AE03FA6}"/>
    <dgm:cxn modelId="{9F8B8C4E-140E-4D4D-AA27-1FC8DAB70335}" type="presOf" srcId="{E0DC8328-E32D-471B-B2AD-EEB178ACA313}" destId="{51C8AFB6-EBAB-4CC4-9110-522C6AA6ECA9}" srcOrd="0" destOrd="1" presId="urn:microsoft.com/office/officeart/2005/8/layout/vList2"/>
    <dgm:cxn modelId="{D88A9256-115F-4540-B260-B40D9A4EB933}" type="presOf" srcId="{A5F3C68D-82BD-408F-93E0-8EB4BB71FDC9}" destId="{D137BDCA-8B81-46A7-8DF8-1CF7CB61CCF8}" srcOrd="0" destOrd="0" presId="urn:microsoft.com/office/officeart/2005/8/layout/vList2"/>
    <dgm:cxn modelId="{906FFD7C-3DDB-413E-B0E8-2BBA733B637B}" srcId="{FF4C7E04-F0C8-481B-BF57-D79CF6FB6F7C}" destId="{E0DC8328-E32D-471B-B2AD-EEB178ACA313}" srcOrd="1" destOrd="0" parTransId="{FF421D73-7B99-4196-B7FE-05EBA5415598}" sibTransId="{AB5BD4E0-EABE-4391-A5B7-A3397E6BC8C8}"/>
    <dgm:cxn modelId="{D99E4896-DE20-4D23-AE0F-03D0090D546F}" type="presOf" srcId="{9E29B567-7842-4BFA-860E-2C77CE59083F}" destId="{A08A62B2-651C-4DC4-AD82-1E75948CF45E}" srcOrd="0" destOrd="3" presId="urn:microsoft.com/office/officeart/2005/8/layout/vList2"/>
    <dgm:cxn modelId="{AF7A2BA2-C04F-40B0-9C5C-B6342D0DB429}" srcId="{A5F3C68D-82BD-408F-93E0-8EB4BB71FDC9}" destId="{CE257009-CC3D-46AA-9976-11E342E10743}" srcOrd="0" destOrd="0" parTransId="{4E79B412-6351-4607-B00E-3919ACE0DF28}" sibTransId="{E0D2FD04-6DF5-4A5E-9A51-B5EBF53BD032}"/>
    <dgm:cxn modelId="{9CAB13AE-183F-44E4-A204-52E1291E6139}" type="presOf" srcId="{CE257009-CC3D-46AA-9976-11E342E10743}" destId="{0E5DC63F-D802-4F9E-BBB2-733602787AEC}" srcOrd="0" destOrd="0" presId="urn:microsoft.com/office/officeart/2005/8/layout/vList2"/>
    <dgm:cxn modelId="{9497B9B8-53C4-49A9-8900-3462A7C43852}" type="presOf" srcId="{FF4C7E04-F0C8-481B-BF57-D79CF6FB6F7C}" destId="{98ECAFF1-7828-4FA3-ACB4-8B7745F74692}" srcOrd="0" destOrd="0" presId="urn:microsoft.com/office/officeart/2005/8/layout/vList2"/>
    <dgm:cxn modelId="{BD1359B9-882F-4FBF-BB23-39304A2EC929}" srcId="{A5F3C68D-82BD-408F-93E0-8EB4BB71FDC9}" destId="{FF4C7E04-F0C8-481B-BF57-D79CF6FB6F7C}" srcOrd="1" destOrd="0" parTransId="{6689D99E-9787-43DD-B38F-FFDF1D40E663}" sibTransId="{F3DB233F-A5F4-493A-AC87-7851FFCF46B8}"/>
    <dgm:cxn modelId="{7E256BC3-D90C-40E4-A0C3-399D036299E8}" type="presOf" srcId="{CBAA4690-93B7-44EA-AED3-33E1DD04ED4E}" destId="{A08A62B2-651C-4DC4-AD82-1E75948CF45E}" srcOrd="0" destOrd="1" presId="urn:microsoft.com/office/officeart/2005/8/layout/vList2"/>
    <dgm:cxn modelId="{00944DEF-1FB8-4908-AC7D-A9E55ABAD0BB}" srcId="{CE257009-CC3D-46AA-9976-11E342E10743}" destId="{9E29B567-7842-4BFA-860E-2C77CE59083F}" srcOrd="3" destOrd="0" parTransId="{59E3F1F1-5C90-4E50-AAE7-A9A92A7CBC99}" sibTransId="{B0D643AF-812B-468F-9F61-78239E03A011}"/>
    <dgm:cxn modelId="{62EB40F2-5005-4923-9319-64F307AD6982}" type="presOf" srcId="{FB76DE50-BC1D-427E-828F-0FBFF7304C09}" destId="{51C8AFB6-EBAB-4CC4-9110-522C6AA6ECA9}" srcOrd="0" destOrd="0" presId="urn:microsoft.com/office/officeart/2005/8/layout/vList2"/>
    <dgm:cxn modelId="{1F1A9CF4-66E2-40DD-B2B8-736458A18D93}" srcId="{CE257009-CC3D-46AA-9976-11E342E10743}" destId="{E6EFA92C-EC77-4B68-B301-477DD67C9065}" srcOrd="2" destOrd="0" parTransId="{CB3C5049-1EA2-4094-BC03-B9FC78D46277}" sibTransId="{FE9C5A3F-E334-4037-9466-5124953FF397}"/>
    <dgm:cxn modelId="{C6DFE5F7-DDA7-4172-B830-3B5BE5DC5E61}" type="presOf" srcId="{C7BB9E7D-9D49-4E36-9503-3573286E90CF}" destId="{51C8AFB6-EBAB-4CC4-9110-522C6AA6ECA9}" srcOrd="0" destOrd="2" presId="urn:microsoft.com/office/officeart/2005/8/layout/vList2"/>
    <dgm:cxn modelId="{57946974-A5F9-4191-BC71-38F7E88E807D}" type="presParOf" srcId="{D137BDCA-8B81-46A7-8DF8-1CF7CB61CCF8}" destId="{0E5DC63F-D802-4F9E-BBB2-733602787AEC}" srcOrd="0" destOrd="0" presId="urn:microsoft.com/office/officeart/2005/8/layout/vList2"/>
    <dgm:cxn modelId="{69A6F73D-C80F-4677-9259-3C3017572A8B}" type="presParOf" srcId="{D137BDCA-8B81-46A7-8DF8-1CF7CB61CCF8}" destId="{A08A62B2-651C-4DC4-AD82-1E75948CF45E}" srcOrd="1" destOrd="0" presId="urn:microsoft.com/office/officeart/2005/8/layout/vList2"/>
    <dgm:cxn modelId="{03D7BAF1-C342-4102-BE62-F774E13A25E7}" type="presParOf" srcId="{D137BDCA-8B81-46A7-8DF8-1CF7CB61CCF8}" destId="{98ECAFF1-7828-4FA3-ACB4-8B7745F74692}" srcOrd="2" destOrd="0" presId="urn:microsoft.com/office/officeart/2005/8/layout/vList2"/>
    <dgm:cxn modelId="{4D256CE1-30BC-42B3-A7C4-9E27CFCBFA64}" type="presParOf" srcId="{D137BDCA-8B81-46A7-8DF8-1CF7CB61CCF8}" destId="{51C8AFB6-EBAB-4CC4-9110-522C6AA6ECA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5B4954-4295-4018-9E4D-C5E621AC9AB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E53A6E7-A8D7-45A5-9317-9AEA045ACB1B}">
      <dgm:prSet/>
      <dgm:spPr/>
      <dgm:t>
        <a:bodyPr/>
        <a:lstStyle/>
        <a:p>
          <a:r>
            <a:rPr lang="en-US"/>
            <a:t>kubelet</a:t>
          </a:r>
        </a:p>
      </dgm:t>
    </dgm:pt>
    <dgm:pt modelId="{D2A61D81-D1B3-40E9-B5AA-89CCDC5A7736}" type="parTrans" cxnId="{CB793280-A56C-4056-9C4A-416100079446}">
      <dgm:prSet/>
      <dgm:spPr/>
      <dgm:t>
        <a:bodyPr/>
        <a:lstStyle/>
        <a:p>
          <a:endParaRPr lang="en-US"/>
        </a:p>
      </dgm:t>
    </dgm:pt>
    <dgm:pt modelId="{3AF14295-CBBA-45BA-80AB-BF0608561202}" type="sibTrans" cxnId="{CB793280-A56C-4056-9C4A-416100079446}">
      <dgm:prSet/>
      <dgm:spPr/>
      <dgm:t>
        <a:bodyPr/>
        <a:lstStyle/>
        <a:p>
          <a:endParaRPr lang="en-US"/>
        </a:p>
      </dgm:t>
    </dgm:pt>
    <dgm:pt modelId="{3EDECE76-9A22-4FA5-801F-B1A9D68C1A08}">
      <dgm:prSet/>
      <dgm:spPr/>
      <dgm:t>
        <a:bodyPr/>
        <a:lstStyle/>
        <a:p>
          <a:r>
            <a:rPr lang="en-US"/>
            <a:t>Agent that runs on all nodes</a:t>
          </a:r>
        </a:p>
      </dgm:t>
    </dgm:pt>
    <dgm:pt modelId="{6AD5D269-B1B3-42F0-B4DE-65A61D9BF279}" type="parTrans" cxnId="{2E22AA63-543C-4FF1-9BD4-76F432BE4B14}">
      <dgm:prSet/>
      <dgm:spPr/>
      <dgm:t>
        <a:bodyPr/>
        <a:lstStyle/>
        <a:p>
          <a:endParaRPr lang="en-US"/>
        </a:p>
      </dgm:t>
    </dgm:pt>
    <dgm:pt modelId="{816B43A6-7A95-4933-9426-A506D6CFC4F6}" type="sibTrans" cxnId="{2E22AA63-543C-4FF1-9BD4-76F432BE4B14}">
      <dgm:prSet/>
      <dgm:spPr/>
      <dgm:t>
        <a:bodyPr/>
        <a:lstStyle/>
        <a:p>
          <a:endParaRPr lang="en-US"/>
        </a:p>
      </dgm:t>
    </dgm:pt>
    <dgm:pt modelId="{71640883-9320-43F2-B836-3E0E117EBDE6}">
      <dgm:prSet/>
      <dgm:spPr/>
      <dgm:t>
        <a:bodyPr/>
        <a:lstStyle/>
        <a:p>
          <a:r>
            <a:rPr lang="en-US" dirty="0"/>
            <a:t>Registers the host with the master as a node</a:t>
          </a:r>
        </a:p>
      </dgm:t>
    </dgm:pt>
    <dgm:pt modelId="{19DBA061-1C45-475E-8841-FF11A7139EBE}" type="parTrans" cxnId="{71E8668F-A54D-49C5-8B5D-85C44FE3E735}">
      <dgm:prSet/>
      <dgm:spPr/>
      <dgm:t>
        <a:bodyPr/>
        <a:lstStyle/>
        <a:p>
          <a:endParaRPr lang="en-US"/>
        </a:p>
      </dgm:t>
    </dgm:pt>
    <dgm:pt modelId="{DCBA8EA3-8711-4EAC-A7DE-74581FB625A4}" type="sibTrans" cxnId="{71E8668F-A54D-49C5-8B5D-85C44FE3E735}">
      <dgm:prSet/>
      <dgm:spPr/>
      <dgm:t>
        <a:bodyPr/>
        <a:lstStyle/>
        <a:p>
          <a:endParaRPr lang="en-US"/>
        </a:p>
      </dgm:t>
    </dgm:pt>
    <dgm:pt modelId="{1EE1A98B-6216-4221-AD99-60EC7EF3B72D}">
      <dgm:prSet/>
      <dgm:spPr/>
      <dgm:t>
        <a:bodyPr/>
        <a:lstStyle/>
        <a:p>
          <a:r>
            <a:rPr lang="en-US"/>
            <a:t>Watches API server for new work assignments</a:t>
          </a:r>
        </a:p>
      </dgm:t>
    </dgm:pt>
    <dgm:pt modelId="{2F13BEB5-90EE-47D5-B97A-B2B794B6FF4E}" type="parTrans" cxnId="{84A2673F-E2AF-4915-81C9-09A23541583E}">
      <dgm:prSet/>
      <dgm:spPr/>
      <dgm:t>
        <a:bodyPr/>
        <a:lstStyle/>
        <a:p>
          <a:endParaRPr lang="en-US"/>
        </a:p>
      </dgm:t>
    </dgm:pt>
    <dgm:pt modelId="{6C5FFE81-265B-4085-83FA-EAB9E79C75DE}" type="sibTrans" cxnId="{84A2673F-E2AF-4915-81C9-09A23541583E}">
      <dgm:prSet/>
      <dgm:spPr/>
      <dgm:t>
        <a:bodyPr/>
        <a:lstStyle/>
        <a:p>
          <a:endParaRPr lang="en-US"/>
        </a:p>
      </dgm:t>
    </dgm:pt>
    <dgm:pt modelId="{4C89119F-EA08-423C-AB53-6C8C88654A66}">
      <dgm:prSet/>
      <dgm:spPr/>
      <dgm:t>
        <a:bodyPr/>
        <a:lstStyle/>
        <a:p>
          <a:r>
            <a:rPr lang="en-US"/>
            <a:t>Carries out assigned tasks and reports back to Master</a:t>
          </a:r>
        </a:p>
      </dgm:t>
    </dgm:pt>
    <dgm:pt modelId="{719E75C1-1FDC-4518-9A5D-31D9BF7063C3}" type="parTrans" cxnId="{A849E334-0284-4ED7-85AE-757A60E00F35}">
      <dgm:prSet/>
      <dgm:spPr/>
      <dgm:t>
        <a:bodyPr/>
        <a:lstStyle/>
        <a:p>
          <a:endParaRPr lang="en-US"/>
        </a:p>
      </dgm:t>
    </dgm:pt>
    <dgm:pt modelId="{7148277F-61C1-4F00-936D-6A62F39BFB5A}" type="sibTrans" cxnId="{A849E334-0284-4ED7-85AE-757A60E00F35}">
      <dgm:prSet/>
      <dgm:spPr/>
      <dgm:t>
        <a:bodyPr/>
        <a:lstStyle/>
        <a:p>
          <a:endParaRPr lang="en-US"/>
        </a:p>
      </dgm:t>
    </dgm:pt>
    <dgm:pt modelId="{2454077F-A133-4023-87EC-B0E060405287}">
      <dgm:prSet/>
      <dgm:spPr/>
      <dgm:t>
        <a:bodyPr/>
        <a:lstStyle/>
        <a:p>
          <a:r>
            <a:rPr lang="en-US"/>
            <a:t>kube-proxy</a:t>
          </a:r>
        </a:p>
      </dgm:t>
    </dgm:pt>
    <dgm:pt modelId="{8AF90630-03E7-4188-A43E-B6300D94A88E}" type="parTrans" cxnId="{59A2523F-7CBE-464A-8AE5-A8381459290D}">
      <dgm:prSet/>
      <dgm:spPr/>
      <dgm:t>
        <a:bodyPr/>
        <a:lstStyle/>
        <a:p>
          <a:endParaRPr lang="en-US"/>
        </a:p>
      </dgm:t>
    </dgm:pt>
    <dgm:pt modelId="{5CB36194-98BE-4AE7-B0E6-8DE25587D498}" type="sibTrans" cxnId="{59A2523F-7CBE-464A-8AE5-A8381459290D}">
      <dgm:prSet/>
      <dgm:spPr/>
      <dgm:t>
        <a:bodyPr/>
        <a:lstStyle/>
        <a:p>
          <a:endParaRPr lang="en-US"/>
        </a:p>
      </dgm:t>
    </dgm:pt>
    <dgm:pt modelId="{E9B5C7BD-569C-4465-A2E6-C43095E49C67}">
      <dgm:prSet/>
      <dgm:spPr/>
      <dgm:t>
        <a:bodyPr/>
        <a:lstStyle/>
        <a:p>
          <a:r>
            <a:rPr lang="en-US"/>
            <a:t>The networking brains on the node</a:t>
          </a:r>
        </a:p>
      </dgm:t>
    </dgm:pt>
    <dgm:pt modelId="{1DF0BD99-724A-4051-B536-B235A4BFF6DC}" type="parTrans" cxnId="{B3B3BD31-67F1-4D6D-AE3A-6F901DDEF216}">
      <dgm:prSet/>
      <dgm:spPr/>
      <dgm:t>
        <a:bodyPr/>
        <a:lstStyle/>
        <a:p>
          <a:endParaRPr lang="en-US"/>
        </a:p>
      </dgm:t>
    </dgm:pt>
    <dgm:pt modelId="{9CFB702E-60F3-4544-B73B-26779AC2FC56}" type="sibTrans" cxnId="{B3B3BD31-67F1-4D6D-AE3A-6F901DDEF216}">
      <dgm:prSet/>
      <dgm:spPr/>
      <dgm:t>
        <a:bodyPr/>
        <a:lstStyle/>
        <a:p>
          <a:endParaRPr lang="en-US"/>
        </a:p>
      </dgm:t>
    </dgm:pt>
    <dgm:pt modelId="{B09F1C87-9650-4EE7-A895-AC5D97CE94F1}">
      <dgm:prSet/>
      <dgm:spPr/>
      <dgm:t>
        <a:bodyPr/>
        <a:lstStyle/>
        <a:p>
          <a:r>
            <a:rPr lang="en-US"/>
            <a:t>Assigning IPs to Pods</a:t>
          </a:r>
        </a:p>
      </dgm:t>
    </dgm:pt>
    <dgm:pt modelId="{A33A40CF-E60F-4DCF-97DA-C8413BFEBDE6}" type="parTrans" cxnId="{40D7A638-38F2-4B1E-8488-7C87B5F19BD3}">
      <dgm:prSet/>
      <dgm:spPr/>
      <dgm:t>
        <a:bodyPr/>
        <a:lstStyle/>
        <a:p>
          <a:endParaRPr lang="en-US"/>
        </a:p>
      </dgm:t>
    </dgm:pt>
    <dgm:pt modelId="{34D9EF50-53B5-459C-8BF1-EE1E8E58F8CA}" type="sibTrans" cxnId="{40D7A638-38F2-4B1E-8488-7C87B5F19BD3}">
      <dgm:prSet/>
      <dgm:spPr/>
      <dgm:t>
        <a:bodyPr/>
        <a:lstStyle/>
        <a:p>
          <a:endParaRPr lang="en-US"/>
        </a:p>
      </dgm:t>
    </dgm:pt>
    <dgm:pt modelId="{67F68A82-BF73-46E9-963B-D801A35763E1}">
      <dgm:prSet/>
      <dgm:spPr/>
      <dgm:t>
        <a:bodyPr/>
        <a:lstStyle/>
        <a:p>
          <a:r>
            <a:rPr lang="en-US"/>
            <a:t>Does some lightweight load balancing</a:t>
          </a:r>
        </a:p>
      </dgm:t>
    </dgm:pt>
    <dgm:pt modelId="{26461FEF-088C-417C-89E5-2DB84E3EDFDA}" type="parTrans" cxnId="{83119508-4D8B-454D-9247-33B0971368E7}">
      <dgm:prSet/>
      <dgm:spPr/>
      <dgm:t>
        <a:bodyPr/>
        <a:lstStyle/>
        <a:p>
          <a:endParaRPr lang="en-US"/>
        </a:p>
      </dgm:t>
    </dgm:pt>
    <dgm:pt modelId="{B602BC20-DAB1-4D8C-B91F-B6A6596A2FBF}" type="sibTrans" cxnId="{83119508-4D8B-454D-9247-33B0971368E7}">
      <dgm:prSet/>
      <dgm:spPr/>
      <dgm:t>
        <a:bodyPr/>
        <a:lstStyle/>
        <a:p>
          <a:endParaRPr lang="en-US"/>
        </a:p>
      </dgm:t>
    </dgm:pt>
    <dgm:pt modelId="{83A2CC60-15E1-4FD4-8521-4544A10E0E23}" type="pres">
      <dgm:prSet presAssocID="{3D5B4954-4295-4018-9E4D-C5E621AC9ABA}" presName="linear" presStyleCnt="0">
        <dgm:presLayoutVars>
          <dgm:animLvl val="lvl"/>
          <dgm:resizeHandles val="exact"/>
        </dgm:presLayoutVars>
      </dgm:prSet>
      <dgm:spPr/>
    </dgm:pt>
    <dgm:pt modelId="{C1FC3592-0BF5-4A10-B12F-A84C9A06A017}" type="pres">
      <dgm:prSet presAssocID="{8E53A6E7-A8D7-45A5-9317-9AEA045ACB1B}" presName="parentText" presStyleLbl="node1" presStyleIdx="0" presStyleCnt="2">
        <dgm:presLayoutVars>
          <dgm:chMax val="0"/>
          <dgm:bulletEnabled val="1"/>
        </dgm:presLayoutVars>
      </dgm:prSet>
      <dgm:spPr/>
    </dgm:pt>
    <dgm:pt modelId="{F5196ECE-CAD1-4C8C-AF7C-D0537B8472D8}" type="pres">
      <dgm:prSet presAssocID="{8E53A6E7-A8D7-45A5-9317-9AEA045ACB1B}" presName="childText" presStyleLbl="revTx" presStyleIdx="0" presStyleCnt="2">
        <dgm:presLayoutVars>
          <dgm:bulletEnabled val="1"/>
        </dgm:presLayoutVars>
      </dgm:prSet>
      <dgm:spPr/>
    </dgm:pt>
    <dgm:pt modelId="{137F92EA-EE0E-456D-89A6-A6B7AC302161}" type="pres">
      <dgm:prSet presAssocID="{2454077F-A133-4023-87EC-B0E060405287}" presName="parentText" presStyleLbl="node1" presStyleIdx="1" presStyleCnt="2">
        <dgm:presLayoutVars>
          <dgm:chMax val="0"/>
          <dgm:bulletEnabled val="1"/>
        </dgm:presLayoutVars>
      </dgm:prSet>
      <dgm:spPr/>
    </dgm:pt>
    <dgm:pt modelId="{90713FFF-66AB-45C0-A9FA-CB2AE4296370}" type="pres">
      <dgm:prSet presAssocID="{2454077F-A133-4023-87EC-B0E060405287}" presName="childText" presStyleLbl="revTx" presStyleIdx="1" presStyleCnt="2">
        <dgm:presLayoutVars>
          <dgm:bulletEnabled val="1"/>
        </dgm:presLayoutVars>
      </dgm:prSet>
      <dgm:spPr/>
    </dgm:pt>
  </dgm:ptLst>
  <dgm:cxnLst>
    <dgm:cxn modelId="{83119508-4D8B-454D-9247-33B0971368E7}" srcId="{2454077F-A133-4023-87EC-B0E060405287}" destId="{67F68A82-BF73-46E9-963B-D801A35763E1}" srcOrd="2" destOrd="0" parTransId="{26461FEF-088C-417C-89E5-2DB84E3EDFDA}" sibTransId="{B602BC20-DAB1-4D8C-B91F-B6A6596A2FBF}"/>
    <dgm:cxn modelId="{A63D3E28-EA5A-41F1-8A7F-808F929F5761}" type="presOf" srcId="{1EE1A98B-6216-4221-AD99-60EC7EF3B72D}" destId="{F5196ECE-CAD1-4C8C-AF7C-D0537B8472D8}" srcOrd="0" destOrd="2" presId="urn:microsoft.com/office/officeart/2005/8/layout/vList2"/>
    <dgm:cxn modelId="{052B6028-C25B-4225-A280-3BA24A9EFF08}" type="presOf" srcId="{3D5B4954-4295-4018-9E4D-C5E621AC9ABA}" destId="{83A2CC60-15E1-4FD4-8521-4544A10E0E23}" srcOrd="0" destOrd="0" presId="urn:microsoft.com/office/officeart/2005/8/layout/vList2"/>
    <dgm:cxn modelId="{B3B3BD31-67F1-4D6D-AE3A-6F901DDEF216}" srcId="{2454077F-A133-4023-87EC-B0E060405287}" destId="{E9B5C7BD-569C-4465-A2E6-C43095E49C67}" srcOrd="0" destOrd="0" parTransId="{1DF0BD99-724A-4051-B536-B235A4BFF6DC}" sibTransId="{9CFB702E-60F3-4544-B73B-26779AC2FC56}"/>
    <dgm:cxn modelId="{A849E334-0284-4ED7-85AE-757A60E00F35}" srcId="{8E53A6E7-A8D7-45A5-9317-9AEA045ACB1B}" destId="{4C89119F-EA08-423C-AB53-6C8C88654A66}" srcOrd="3" destOrd="0" parTransId="{719E75C1-1FDC-4518-9A5D-31D9BF7063C3}" sibTransId="{7148277F-61C1-4F00-936D-6A62F39BFB5A}"/>
    <dgm:cxn modelId="{40D7A638-38F2-4B1E-8488-7C87B5F19BD3}" srcId="{2454077F-A133-4023-87EC-B0E060405287}" destId="{B09F1C87-9650-4EE7-A895-AC5D97CE94F1}" srcOrd="1" destOrd="0" parTransId="{A33A40CF-E60F-4DCF-97DA-C8413BFEBDE6}" sibTransId="{34D9EF50-53B5-459C-8BF1-EE1E8E58F8CA}"/>
    <dgm:cxn modelId="{84A2673F-E2AF-4915-81C9-09A23541583E}" srcId="{8E53A6E7-A8D7-45A5-9317-9AEA045ACB1B}" destId="{1EE1A98B-6216-4221-AD99-60EC7EF3B72D}" srcOrd="2" destOrd="0" parTransId="{2F13BEB5-90EE-47D5-B97A-B2B794B6FF4E}" sibTransId="{6C5FFE81-265B-4085-83FA-EAB9E79C75DE}"/>
    <dgm:cxn modelId="{59A2523F-7CBE-464A-8AE5-A8381459290D}" srcId="{3D5B4954-4295-4018-9E4D-C5E621AC9ABA}" destId="{2454077F-A133-4023-87EC-B0E060405287}" srcOrd="1" destOrd="0" parTransId="{8AF90630-03E7-4188-A43E-B6300D94A88E}" sibTransId="{5CB36194-98BE-4AE7-B0E6-8DE25587D498}"/>
    <dgm:cxn modelId="{2E22AA63-543C-4FF1-9BD4-76F432BE4B14}" srcId="{8E53A6E7-A8D7-45A5-9317-9AEA045ACB1B}" destId="{3EDECE76-9A22-4FA5-801F-B1A9D68C1A08}" srcOrd="0" destOrd="0" parTransId="{6AD5D269-B1B3-42F0-B4DE-65A61D9BF279}" sibTransId="{816B43A6-7A95-4933-9426-A506D6CFC4F6}"/>
    <dgm:cxn modelId="{94F8D948-4A99-4C3E-95DD-206D7F3423B4}" type="presOf" srcId="{8E53A6E7-A8D7-45A5-9317-9AEA045ACB1B}" destId="{C1FC3592-0BF5-4A10-B12F-A84C9A06A017}" srcOrd="0" destOrd="0" presId="urn:microsoft.com/office/officeart/2005/8/layout/vList2"/>
    <dgm:cxn modelId="{CDE99149-0B52-433D-8749-5FD5FE52485F}" type="presOf" srcId="{E9B5C7BD-569C-4465-A2E6-C43095E49C67}" destId="{90713FFF-66AB-45C0-A9FA-CB2AE4296370}" srcOrd="0" destOrd="0" presId="urn:microsoft.com/office/officeart/2005/8/layout/vList2"/>
    <dgm:cxn modelId="{CB793280-A56C-4056-9C4A-416100079446}" srcId="{3D5B4954-4295-4018-9E4D-C5E621AC9ABA}" destId="{8E53A6E7-A8D7-45A5-9317-9AEA045ACB1B}" srcOrd="0" destOrd="0" parTransId="{D2A61D81-D1B3-40E9-B5AA-89CCDC5A7736}" sibTransId="{3AF14295-CBBA-45BA-80AB-BF0608561202}"/>
    <dgm:cxn modelId="{71E8668F-A54D-49C5-8B5D-85C44FE3E735}" srcId="{8E53A6E7-A8D7-45A5-9317-9AEA045ACB1B}" destId="{71640883-9320-43F2-B836-3E0E117EBDE6}" srcOrd="1" destOrd="0" parTransId="{19DBA061-1C45-475E-8841-FF11A7139EBE}" sibTransId="{DCBA8EA3-8711-4EAC-A7DE-74581FB625A4}"/>
    <dgm:cxn modelId="{AB77F4D6-0522-40E5-8EA7-A72849D1DD4C}" type="presOf" srcId="{4C89119F-EA08-423C-AB53-6C8C88654A66}" destId="{F5196ECE-CAD1-4C8C-AF7C-D0537B8472D8}" srcOrd="0" destOrd="3" presId="urn:microsoft.com/office/officeart/2005/8/layout/vList2"/>
    <dgm:cxn modelId="{1608ABDD-942C-4AEA-800B-20536E57776D}" type="presOf" srcId="{B09F1C87-9650-4EE7-A895-AC5D97CE94F1}" destId="{90713FFF-66AB-45C0-A9FA-CB2AE4296370}" srcOrd="0" destOrd="1" presId="urn:microsoft.com/office/officeart/2005/8/layout/vList2"/>
    <dgm:cxn modelId="{274783E1-FDD4-4BC6-B10A-1DAA72D54722}" type="presOf" srcId="{67F68A82-BF73-46E9-963B-D801A35763E1}" destId="{90713FFF-66AB-45C0-A9FA-CB2AE4296370}" srcOrd="0" destOrd="2" presId="urn:microsoft.com/office/officeart/2005/8/layout/vList2"/>
    <dgm:cxn modelId="{6A97D5E9-46DF-4C6E-B0AA-828A529DB037}" type="presOf" srcId="{71640883-9320-43F2-B836-3E0E117EBDE6}" destId="{F5196ECE-CAD1-4C8C-AF7C-D0537B8472D8}" srcOrd="0" destOrd="1" presId="urn:microsoft.com/office/officeart/2005/8/layout/vList2"/>
    <dgm:cxn modelId="{1D828FEA-3BB6-40C7-A6E3-948872D2C7DC}" type="presOf" srcId="{2454077F-A133-4023-87EC-B0E060405287}" destId="{137F92EA-EE0E-456D-89A6-A6B7AC302161}" srcOrd="0" destOrd="0" presId="urn:microsoft.com/office/officeart/2005/8/layout/vList2"/>
    <dgm:cxn modelId="{C789D0EF-865C-4B26-8FEE-375516B9F358}" type="presOf" srcId="{3EDECE76-9A22-4FA5-801F-B1A9D68C1A08}" destId="{F5196ECE-CAD1-4C8C-AF7C-D0537B8472D8}" srcOrd="0" destOrd="0" presId="urn:microsoft.com/office/officeart/2005/8/layout/vList2"/>
    <dgm:cxn modelId="{4454073C-03A5-4FFC-9992-6138A80FC9BE}" type="presParOf" srcId="{83A2CC60-15E1-4FD4-8521-4544A10E0E23}" destId="{C1FC3592-0BF5-4A10-B12F-A84C9A06A017}" srcOrd="0" destOrd="0" presId="urn:microsoft.com/office/officeart/2005/8/layout/vList2"/>
    <dgm:cxn modelId="{940034DF-E9E5-47F9-8BDA-C580CCFEA3C6}" type="presParOf" srcId="{83A2CC60-15E1-4FD4-8521-4544A10E0E23}" destId="{F5196ECE-CAD1-4C8C-AF7C-D0537B8472D8}" srcOrd="1" destOrd="0" presId="urn:microsoft.com/office/officeart/2005/8/layout/vList2"/>
    <dgm:cxn modelId="{F3139873-94C0-4057-99E3-9187D9F4167C}" type="presParOf" srcId="{83A2CC60-15E1-4FD4-8521-4544A10E0E23}" destId="{137F92EA-EE0E-456D-89A6-A6B7AC302161}" srcOrd="2" destOrd="0" presId="urn:microsoft.com/office/officeart/2005/8/layout/vList2"/>
    <dgm:cxn modelId="{B209112D-6D7A-4A41-98C7-6C527015FA1E}" type="presParOf" srcId="{83A2CC60-15E1-4FD4-8521-4544A10E0E23}" destId="{90713FFF-66AB-45C0-A9FA-CB2AE429637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A6E26-0B45-4CA8-B037-75B260B4739A}">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C66EA-E6CC-4657-A695-246E1E2A6A7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7B034C-5C77-41DC-950F-049648B98A35}">
      <dsp:nvSpPr>
        <dsp:cNvPr id="0" name=""/>
        <dsp:cNvSpPr/>
      </dsp:nvSpPr>
      <dsp:spPr>
        <a:xfrm>
          <a:off x="1429899" y="2442"/>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Kubernetes is an orchestration software</a:t>
          </a:r>
        </a:p>
      </dsp:txBody>
      <dsp:txXfrm>
        <a:off x="1429899" y="2442"/>
        <a:ext cx="2931121" cy="1238008"/>
      </dsp:txXfrm>
    </dsp:sp>
    <dsp:sp modelId="{9D4CF1E5-687A-449F-BFB9-DFF3C4DB2175}">
      <dsp:nvSpPr>
        <dsp:cNvPr id="0" name=""/>
        <dsp:cNvSpPr/>
      </dsp:nvSpPr>
      <dsp:spPr>
        <a:xfrm>
          <a:off x="4361021" y="2442"/>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Orchestrator of containerized apps</a:t>
          </a:r>
        </a:p>
        <a:p>
          <a:pPr marL="0" lvl="0" indent="0" algn="l" defTabSz="622300">
            <a:lnSpc>
              <a:spcPct val="90000"/>
            </a:lnSpc>
            <a:spcBef>
              <a:spcPct val="0"/>
            </a:spcBef>
            <a:spcAft>
              <a:spcPct val="35000"/>
            </a:spcAft>
            <a:buNone/>
          </a:pPr>
          <a:r>
            <a:rPr lang="en-US" sz="1400" kern="1200"/>
            <a:t>Basically for MicroServices apps</a:t>
          </a:r>
        </a:p>
      </dsp:txBody>
      <dsp:txXfrm>
        <a:off x="4361021" y="2442"/>
        <a:ext cx="2152582" cy="1238008"/>
      </dsp:txXfrm>
    </dsp:sp>
    <dsp:sp modelId="{70C3AE52-82D7-4D8D-B3C2-6A03CE8C5FF5}">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97781-1FC8-4AC9-AEA0-EE216844F6E3}">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5FC21A-022B-4793-9022-86E0EDBA4E47}">
      <dsp:nvSpPr>
        <dsp:cNvPr id="0" name=""/>
        <dsp:cNvSpPr/>
      </dsp:nvSpPr>
      <dsp:spPr>
        <a:xfrm>
          <a:off x="1429899" y="1549953"/>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An app is made of multiple services</a:t>
          </a:r>
        </a:p>
      </dsp:txBody>
      <dsp:txXfrm>
        <a:off x="1429899" y="1549953"/>
        <a:ext cx="2931121" cy="1238008"/>
      </dsp:txXfrm>
    </dsp:sp>
    <dsp:sp modelId="{E3E7E40B-12A2-40EB-BAFB-DCB95E1A569F}">
      <dsp:nvSpPr>
        <dsp:cNvPr id="0" name=""/>
        <dsp:cNvSpPr/>
      </dsp:nvSpPr>
      <dsp:spPr>
        <a:xfrm>
          <a:off x="4361021" y="1549953"/>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Each service is packaged</a:t>
          </a:r>
        </a:p>
      </dsp:txBody>
      <dsp:txXfrm>
        <a:off x="4361021" y="1549953"/>
        <a:ext cx="2152582" cy="1238008"/>
      </dsp:txXfrm>
    </dsp:sp>
    <dsp:sp modelId="{1CB2C486-9098-4A3B-BB03-93D9F18F1847}">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CE098-F513-4E5F-8AC4-8CF191CD5984}">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8223D8-AB49-4A73-9257-217D9F2CD118}">
      <dsp:nvSpPr>
        <dsp:cNvPr id="0" name=""/>
        <dsp:cNvSpPr/>
      </dsp:nvSpPr>
      <dsp:spPr>
        <a:xfrm>
          <a:off x="1429899" y="309746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These packaged services are then given to Kubernetes</a:t>
          </a:r>
        </a:p>
      </dsp:txBody>
      <dsp:txXfrm>
        <a:off x="1429899" y="3097464"/>
        <a:ext cx="2931121" cy="1238008"/>
      </dsp:txXfrm>
    </dsp:sp>
    <dsp:sp modelId="{D5E97C5B-D0A5-48ED-A72E-F418E42B030C}">
      <dsp:nvSpPr>
        <dsp:cNvPr id="0" name=""/>
        <dsp:cNvSpPr/>
      </dsp:nvSpPr>
      <dsp:spPr>
        <a:xfrm>
          <a:off x="4361021" y="309746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Kubernetes cluster</a:t>
          </a:r>
        </a:p>
        <a:p>
          <a:pPr marL="0" lvl="0" indent="0" algn="l" defTabSz="622300">
            <a:lnSpc>
              <a:spcPct val="90000"/>
            </a:lnSpc>
            <a:spcBef>
              <a:spcPct val="0"/>
            </a:spcBef>
            <a:spcAft>
              <a:spcPct val="35000"/>
            </a:spcAft>
            <a:buNone/>
          </a:pPr>
          <a:r>
            <a:rPr lang="en-US" sz="1400" kern="1200"/>
            <a:t>Master and nodes</a:t>
          </a:r>
        </a:p>
      </dsp:txBody>
      <dsp:txXfrm>
        <a:off x="4361021" y="3097464"/>
        <a:ext cx="2152582" cy="1238008"/>
      </dsp:txXfrm>
    </dsp:sp>
    <dsp:sp modelId="{44A66EA4-E474-45B2-8A91-7744D8244AF1}">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F12F1-B6E8-4FB3-B79F-34470DFB907D}">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EC848E-181A-4141-AF13-4A750A0F727D}">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Deploy the application using JSON or YAML manifest file</a:t>
          </a:r>
        </a:p>
      </dsp:txBody>
      <dsp:txXfrm>
        <a:off x="1429899" y="4644974"/>
        <a:ext cx="5083704" cy="12380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1893A-13AA-4794-93AC-3545EE4C4B67}">
      <dsp:nvSpPr>
        <dsp:cNvPr id="0" name=""/>
        <dsp:cNvSpPr/>
      </dsp:nvSpPr>
      <dsp:spPr>
        <a:xfrm>
          <a:off x="0" y="126039"/>
          <a:ext cx="6513603"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Kubernetes Objects are abstractions that represent the state of the system</a:t>
          </a:r>
        </a:p>
      </dsp:txBody>
      <dsp:txXfrm>
        <a:off x="52431" y="178470"/>
        <a:ext cx="6408741" cy="969198"/>
      </dsp:txXfrm>
    </dsp:sp>
    <dsp:sp modelId="{4863A5A5-0F39-4AE8-9134-B791B0E4C9D6}">
      <dsp:nvSpPr>
        <dsp:cNvPr id="0" name=""/>
        <dsp:cNvSpPr/>
      </dsp:nvSpPr>
      <dsp:spPr>
        <a:xfrm>
          <a:off x="0" y="1277859"/>
          <a:ext cx="6513603" cy="1074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They can describe</a:t>
          </a:r>
        </a:p>
      </dsp:txBody>
      <dsp:txXfrm>
        <a:off x="52431" y="1330290"/>
        <a:ext cx="6408741" cy="969198"/>
      </dsp:txXfrm>
    </dsp:sp>
    <dsp:sp modelId="{5BF1768F-2A25-4F79-A73F-29FACF7B2C98}">
      <dsp:nvSpPr>
        <dsp:cNvPr id="0" name=""/>
        <dsp:cNvSpPr/>
      </dsp:nvSpPr>
      <dsp:spPr>
        <a:xfrm>
          <a:off x="0" y="2351919"/>
          <a:ext cx="6513603"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What containerized applications are running (and on which nodes)</a:t>
          </a:r>
        </a:p>
        <a:p>
          <a:pPr marL="228600" lvl="1" indent="-228600" algn="l" defTabSz="933450">
            <a:lnSpc>
              <a:spcPct val="90000"/>
            </a:lnSpc>
            <a:spcBef>
              <a:spcPct val="0"/>
            </a:spcBef>
            <a:spcAft>
              <a:spcPct val="20000"/>
            </a:spcAft>
            <a:buChar char="•"/>
          </a:pPr>
          <a:r>
            <a:rPr lang="en-US" sz="2100" kern="1200"/>
            <a:t>The resources available to those applications</a:t>
          </a:r>
        </a:p>
        <a:p>
          <a:pPr marL="228600" lvl="1" indent="-228600" algn="l" defTabSz="933450">
            <a:lnSpc>
              <a:spcPct val="90000"/>
            </a:lnSpc>
            <a:spcBef>
              <a:spcPct val="0"/>
            </a:spcBef>
            <a:spcAft>
              <a:spcPct val="20000"/>
            </a:spcAft>
            <a:buChar char="•"/>
          </a:pPr>
          <a:r>
            <a:rPr lang="en-US" sz="2100" kern="1200"/>
            <a:t>The policies around how those applications behave, such as restart policies, upgrades, and fault-tolerance</a:t>
          </a:r>
        </a:p>
      </dsp:txBody>
      <dsp:txXfrm>
        <a:off x="0" y="2351919"/>
        <a:ext cx="6513603" cy="1676699"/>
      </dsp:txXfrm>
    </dsp:sp>
    <dsp:sp modelId="{CF0FA7FE-4A50-4B62-A762-A090F668F6D7}">
      <dsp:nvSpPr>
        <dsp:cNvPr id="0" name=""/>
        <dsp:cNvSpPr/>
      </dsp:nvSpPr>
      <dsp:spPr>
        <a:xfrm>
          <a:off x="0" y="4028619"/>
          <a:ext cx="6513603" cy="1074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To work with Kubernetes objects we need to use Kubernetes API</a:t>
          </a:r>
        </a:p>
      </dsp:txBody>
      <dsp:txXfrm>
        <a:off x="52431" y="4081050"/>
        <a:ext cx="6408741" cy="969198"/>
      </dsp:txXfrm>
    </dsp:sp>
    <dsp:sp modelId="{21C6A8CD-AFC2-41F9-A607-9E300FB90CA2}">
      <dsp:nvSpPr>
        <dsp:cNvPr id="0" name=""/>
        <dsp:cNvSpPr/>
      </dsp:nvSpPr>
      <dsp:spPr>
        <a:xfrm>
          <a:off x="0" y="5102679"/>
          <a:ext cx="651360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kubectl command-line interface can be used to make the necessary calls to the API</a:t>
          </a:r>
        </a:p>
      </dsp:txBody>
      <dsp:txXfrm>
        <a:off x="0" y="5102679"/>
        <a:ext cx="6513603" cy="6567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DC88C-16EA-4D96-9577-D8B2CC32FDA2}">
      <dsp:nvSpPr>
        <dsp:cNvPr id="0" name=""/>
        <dsp:cNvSpPr/>
      </dsp:nvSpPr>
      <dsp:spPr>
        <a:xfrm>
          <a:off x="0" y="14472"/>
          <a:ext cx="6513603" cy="1343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Pod</a:t>
          </a:r>
        </a:p>
      </dsp:txBody>
      <dsp:txXfrm>
        <a:off x="65568" y="80040"/>
        <a:ext cx="6382467" cy="1212024"/>
      </dsp:txXfrm>
    </dsp:sp>
    <dsp:sp modelId="{B41F9897-5DE6-4770-8743-49EC47FADF38}">
      <dsp:nvSpPr>
        <dsp:cNvPr id="0" name=""/>
        <dsp:cNvSpPr/>
      </dsp:nvSpPr>
      <dsp:spPr>
        <a:xfrm>
          <a:off x="0" y="1518913"/>
          <a:ext cx="6513603" cy="1343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Service</a:t>
          </a:r>
        </a:p>
      </dsp:txBody>
      <dsp:txXfrm>
        <a:off x="65568" y="1584481"/>
        <a:ext cx="6382467" cy="1212024"/>
      </dsp:txXfrm>
    </dsp:sp>
    <dsp:sp modelId="{310A079C-8CDE-4C3D-AE69-68EE89935243}">
      <dsp:nvSpPr>
        <dsp:cNvPr id="0" name=""/>
        <dsp:cNvSpPr/>
      </dsp:nvSpPr>
      <dsp:spPr>
        <a:xfrm>
          <a:off x="0" y="3023353"/>
          <a:ext cx="6513603" cy="1343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Volume</a:t>
          </a:r>
        </a:p>
      </dsp:txBody>
      <dsp:txXfrm>
        <a:off x="65568" y="3088921"/>
        <a:ext cx="6382467" cy="1212024"/>
      </dsp:txXfrm>
    </dsp:sp>
    <dsp:sp modelId="{82E381BD-E36D-4467-AD51-87194ED5F272}">
      <dsp:nvSpPr>
        <dsp:cNvPr id="0" name=""/>
        <dsp:cNvSpPr/>
      </dsp:nvSpPr>
      <dsp:spPr>
        <a:xfrm>
          <a:off x="0" y="4527793"/>
          <a:ext cx="6513603" cy="1343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Namespace</a:t>
          </a:r>
        </a:p>
      </dsp:txBody>
      <dsp:txXfrm>
        <a:off x="65568" y="4593361"/>
        <a:ext cx="6382467" cy="12120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ABFCB-3166-4172-80FB-7BB7A8F71148}">
      <dsp:nvSpPr>
        <dsp:cNvPr id="0" name=""/>
        <dsp:cNvSpPr/>
      </dsp:nvSpPr>
      <dsp:spPr>
        <a:xfrm>
          <a:off x="0" y="28782"/>
          <a:ext cx="6513603" cy="17748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Higher level abstraction</a:t>
          </a:r>
        </a:p>
      </dsp:txBody>
      <dsp:txXfrm>
        <a:off x="86643" y="115425"/>
        <a:ext cx="6340317" cy="1601604"/>
      </dsp:txXfrm>
    </dsp:sp>
    <dsp:sp modelId="{6415B824-AB49-4D9B-B6DC-B69DF5E1E8CE}">
      <dsp:nvSpPr>
        <dsp:cNvPr id="0" name=""/>
        <dsp:cNvSpPr/>
      </dsp:nvSpPr>
      <dsp:spPr>
        <a:xfrm>
          <a:off x="0" y="1895833"/>
          <a:ext cx="6513603" cy="17748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Build upon the basic objects, and provide additional functionality and convenience </a:t>
          </a:r>
        </a:p>
      </dsp:txBody>
      <dsp:txXfrm>
        <a:off x="86643" y="1982476"/>
        <a:ext cx="6340317" cy="1601604"/>
      </dsp:txXfrm>
    </dsp:sp>
    <dsp:sp modelId="{2699A9E3-2FAA-44F1-A46C-3AD6C0F80CBF}">
      <dsp:nvSpPr>
        <dsp:cNvPr id="0" name=""/>
        <dsp:cNvSpPr/>
      </dsp:nvSpPr>
      <dsp:spPr>
        <a:xfrm>
          <a:off x="0" y="3670723"/>
          <a:ext cx="6513603"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ReplicaSet</a:t>
          </a:r>
        </a:p>
        <a:p>
          <a:pPr marL="228600" lvl="1" indent="-228600" algn="l" defTabSz="1111250">
            <a:lnSpc>
              <a:spcPct val="90000"/>
            </a:lnSpc>
            <a:spcBef>
              <a:spcPct val="0"/>
            </a:spcBef>
            <a:spcAft>
              <a:spcPct val="20000"/>
            </a:spcAft>
            <a:buChar char="•"/>
          </a:pPr>
          <a:r>
            <a:rPr lang="en-US" sz="2500" kern="1200"/>
            <a:t>Deployment</a:t>
          </a:r>
        </a:p>
        <a:p>
          <a:pPr marL="228600" lvl="1" indent="-228600" algn="l" defTabSz="1111250">
            <a:lnSpc>
              <a:spcPct val="90000"/>
            </a:lnSpc>
            <a:spcBef>
              <a:spcPct val="0"/>
            </a:spcBef>
            <a:spcAft>
              <a:spcPct val="20000"/>
            </a:spcAft>
            <a:buChar char="•"/>
          </a:pPr>
          <a:r>
            <a:rPr lang="en-US" sz="2500" kern="1200"/>
            <a:t>StatefulSet</a:t>
          </a:r>
        </a:p>
        <a:p>
          <a:pPr marL="228600" lvl="1" indent="-228600" algn="l" defTabSz="1111250">
            <a:lnSpc>
              <a:spcPct val="90000"/>
            </a:lnSpc>
            <a:spcBef>
              <a:spcPct val="0"/>
            </a:spcBef>
            <a:spcAft>
              <a:spcPct val="20000"/>
            </a:spcAft>
            <a:buChar char="•"/>
          </a:pPr>
          <a:r>
            <a:rPr lang="en-US" sz="2500" kern="1200"/>
            <a:t>DaemonSet</a:t>
          </a:r>
        </a:p>
        <a:p>
          <a:pPr marL="228600" lvl="1" indent="-228600" algn="l" defTabSz="1111250">
            <a:lnSpc>
              <a:spcPct val="90000"/>
            </a:lnSpc>
            <a:spcBef>
              <a:spcPct val="0"/>
            </a:spcBef>
            <a:spcAft>
              <a:spcPct val="20000"/>
            </a:spcAft>
            <a:buChar char="•"/>
          </a:pPr>
          <a:r>
            <a:rPr lang="en-US" sz="2500" kern="1200"/>
            <a:t>Job</a:t>
          </a:r>
        </a:p>
      </dsp:txBody>
      <dsp:txXfrm>
        <a:off x="0" y="3670723"/>
        <a:ext cx="6513603" cy="21859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473F8-985F-48F6-8C86-2DA7DB8C03A5}">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D206E-ED75-475F-B36D-06C65A40E2C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C185AF-1E10-4728-B3E3-6A866FB59EB8}">
      <dsp:nvSpPr>
        <dsp:cNvPr id="0" name=""/>
        <dsp:cNvSpPr/>
      </dsp:nvSpPr>
      <dsp:spPr>
        <a:xfrm>
          <a:off x="1941716" y="718"/>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US" sz="1800" kern="1200"/>
            <a:t>Smallest deployable object in Kubernetes Object Model</a:t>
          </a:r>
        </a:p>
      </dsp:txBody>
      <dsp:txXfrm>
        <a:off x="1941716" y="718"/>
        <a:ext cx="2931121" cy="1681139"/>
      </dsp:txXfrm>
    </dsp:sp>
    <dsp:sp modelId="{2EADE25D-9F6D-44A0-9537-B9DAF25166EE}">
      <dsp:nvSpPr>
        <dsp:cNvPr id="0" name=""/>
        <dsp:cNvSpPr/>
      </dsp:nvSpPr>
      <dsp:spPr>
        <a:xfrm>
          <a:off x="4872838" y="718"/>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577850">
            <a:lnSpc>
              <a:spcPct val="90000"/>
            </a:lnSpc>
            <a:spcBef>
              <a:spcPct val="0"/>
            </a:spcBef>
            <a:spcAft>
              <a:spcPct val="35000"/>
            </a:spcAft>
            <a:buNone/>
          </a:pPr>
          <a:r>
            <a:rPr lang="en-US" sz="1300" kern="1200"/>
            <a:t>Also represents a process running on the cluster</a:t>
          </a:r>
        </a:p>
        <a:p>
          <a:pPr marL="0" lvl="0" indent="0" algn="l" defTabSz="577850">
            <a:lnSpc>
              <a:spcPct val="90000"/>
            </a:lnSpc>
            <a:spcBef>
              <a:spcPct val="0"/>
            </a:spcBef>
            <a:spcAft>
              <a:spcPct val="35000"/>
            </a:spcAft>
            <a:buNone/>
          </a:pPr>
          <a:r>
            <a:rPr lang="en-US" sz="1300" kern="1200"/>
            <a:t>Containers run inside the pods</a:t>
          </a:r>
        </a:p>
      </dsp:txBody>
      <dsp:txXfrm>
        <a:off x="4872838" y="718"/>
        <a:ext cx="1640765" cy="1681139"/>
      </dsp:txXfrm>
    </dsp:sp>
    <dsp:sp modelId="{4E478819-AA1D-4779-A8E3-CA8D8F7566E6}">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15250-8193-491D-93AE-08EEFE808D14}">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C5AFCB-963F-454A-82DB-32294B67C27D}">
      <dsp:nvSpPr>
        <dsp:cNvPr id="0" name=""/>
        <dsp:cNvSpPr/>
      </dsp:nvSpPr>
      <dsp:spPr>
        <a:xfrm>
          <a:off x="1941716" y="2102143"/>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US" sz="1800" kern="1200"/>
            <a:t>Pod is a group of one or more containers, with networking, and with a specification of how to run the container</a:t>
          </a:r>
        </a:p>
      </dsp:txBody>
      <dsp:txXfrm>
        <a:off x="1941716" y="2102143"/>
        <a:ext cx="2931121" cy="1681139"/>
      </dsp:txXfrm>
    </dsp:sp>
    <dsp:sp modelId="{A7B6B9DD-0209-483A-A822-2715966F0233}">
      <dsp:nvSpPr>
        <dsp:cNvPr id="0" name=""/>
        <dsp:cNvSpPr/>
      </dsp:nvSpPr>
      <dsp:spPr>
        <a:xfrm>
          <a:off x="4872838" y="2102143"/>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577850">
            <a:lnSpc>
              <a:spcPct val="90000"/>
            </a:lnSpc>
            <a:spcBef>
              <a:spcPct val="0"/>
            </a:spcBef>
            <a:spcAft>
              <a:spcPct val="35000"/>
            </a:spcAft>
            <a:buNone/>
          </a:pPr>
          <a:r>
            <a:rPr lang="en-US" sz="1300" kern="1200"/>
            <a:t>Single container in a Pod</a:t>
          </a:r>
        </a:p>
        <a:p>
          <a:pPr marL="0" lvl="0" indent="0" algn="l" defTabSz="577850">
            <a:lnSpc>
              <a:spcPct val="90000"/>
            </a:lnSpc>
            <a:spcBef>
              <a:spcPct val="0"/>
            </a:spcBef>
            <a:spcAft>
              <a:spcPct val="35000"/>
            </a:spcAft>
            <a:buNone/>
          </a:pPr>
          <a:r>
            <a:rPr lang="en-US" sz="1300" kern="1200"/>
            <a:t>Advance cases: Multiple containers in a Pod</a:t>
          </a:r>
        </a:p>
      </dsp:txBody>
      <dsp:txXfrm>
        <a:off x="4872838" y="2102143"/>
        <a:ext cx="1640765" cy="1681139"/>
      </dsp:txXfrm>
    </dsp:sp>
    <dsp:sp modelId="{B8D370B9-9D20-4D34-9281-1DF79A315053}">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536B96-5E76-467E-90B9-7AFBEA068CB1}">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54278F-F317-4704-A342-73C31D066A25}">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US" sz="1800" kern="1200"/>
            <a:t>A Pod’s contents are always co-located and co-scheduled, and run in a shared context</a:t>
          </a:r>
        </a:p>
      </dsp:txBody>
      <dsp:txXfrm>
        <a:off x="1941716" y="4203567"/>
        <a:ext cx="4571887" cy="16811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90A09-17BC-41C9-842E-D25363B963A3}">
      <dsp:nvSpPr>
        <dsp:cNvPr id="0" name=""/>
        <dsp:cNvSpPr/>
      </dsp:nvSpPr>
      <dsp:spPr>
        <a:xfrm>
          <a:off x="0" y="17331"/>
          <a:ext cx="6513603" cy="1152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Pods are the smallest unit of scaling</a:t>
          </a:r>
        </a:p>
      </dsp:txBody>
      <dsp:txXfrm>
        <a:off x="56237" y="73568"/>
        <a:ext cx="6401129" cy="1039555"/>
      </dsp:txXfrm>
    </dsp:sp>
    <dsp:sp modelId="{2F649832-CBD3-403F-AD90-FFFC321D7B6F}">
      <dsp:nvSpPr>
        <dsp:cNvPr id="0" name=""/>
        <dsp:cNvSpPr/>
      </dsp:nvSpPr>
      <dsp:spPr>
        <a:xfrm>
          <a:off x="0" y="1252880"/>
          <a:ext cx="6513603" cy="115202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If you want to scale the application, add more Pods</a:t>
          </a:r>
        </a:p>
      </dsp:txBody>
      <dsp:txXfrm>
        <a:off x="56237" y="1309117"/>
        <a:ext cx="6401129" cy="1039555"/>
      </dsp:txXfrm>
    </dsp:sp>
    <dsp:sp modelId="{D5C9BC2C-2C79-44D6-9C14-FEDE2A6E8238}">
      <dsp:nvSpPr>
        <dsp:cNvPr id="0" name=""/>
        <dsp:cNvSpPr/>
      </dsp:nvSpPr>
      <dsp:spPr>
        <a:xfrm>
          <a:off x="0" y="2404910"/>
          <a:ext cx="6513603" cy="183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You cannot scale an application by adding more containers to a Pod</a:t>
          </a:r>
        </a:p>
        <a:p>
          <a:pPr marL="228600" lvl="1" indent="-228600" algn="l" defTabSz="1022350">
            <a:lnSpc>
              <a:spcPct val="90000"/>
            </a:lnSpc>
            <a:spcBef>
              <a:spcPct val="0"/>
            </a:spcBef>
            <a:spcAft>
              <a:spcPct val="20000"/>
            </a:spcAft>
            <a:buChar char="•"/>
          </a:pPr>
          <a:r>
            <a:rPr lang="en-US" sz="2300" kern="1200"/>
            <a:t>Multi container Pods are to host containers that communicate with each other</a:t>
          </a:r>
        </a:p>
        <a:p>
          <a:pPr marL="228600" lvl="1" indent="-228600" algn="l" defTabSz="1022350">
            <a:lnSpc>
              <a:spcPct val="90000"/>
            </a:lnSpc>
            <a:spcBef>
              <a:spcPct val="0"/>
            </a:spcBef>
            <a:spcAft>
              <a:spcPct val="20000"/>
            </a:spcAft>
            <a:buChar char="•"/>
          </a:pPr>
          <a:r>
            <a:rPr lang="en-US" sz="2300" kern="1200"/>
            <a:t>Multi container Pods are not for scaling</a:t>
          </a:r>
        </a:p>
      </dsp:txBody>
      <dsp:txXfrm>
        <a:off x="0" y="2404910"/>
        <a:ext cx="6513603" cy="1830914"/>
      </dsp:txXfrm>
    </dsp:sp>
    <dsp:sp modelId="{6F680495-CD48-4CF1-BDCE-CAAC91EA8C7B}">
      <dsp:nvSpPr>
        <dsp:cNvPr id="0" name=""/>
        <dsp:cNvSpPr/>
      </dsp:nvSpPr>
      <dsp:spPr>
        <a:xfrm>
          <a:off x="0" y="4235825"/>
          <a:ext cx="6513603" cy="115202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 Pod can only exist on single node</a:t>
          </a:r>
        </a:p>
      </dsp:txBody>
      <dsp:txXfrm>
        <a:off x="56237" y="4292062"/>
        <a:ext cx="6401129" cy="1039555"/>
      </dsp:txXfrm>
    </dsp:sp>
    <dsp:sp modelId="{2D388248-7DF1-445E-828E-2E03EF19FB3A}">
      <dsp:nvSpPr>
        <dsp:cNvPr id="0" name=""/>
        <dsp:cNvSpPr/>
      </dsp:nvSpPr>
      <dsp:spPr>
        <a:xfrm>
          <a:off x="0" y="5387854"/>
          <a:ext cx="6513603"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Pod cannot spread over multiple nodes</a:t>
          </a:r>
        </a:p>
      </dsp:txBody>
      <dsp:txXfrm>
        <a:off x="0" y="5387854"/>
        <a:ext cx="6513603" cy="4802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0E9E8-F4D7-42D2-B836-55E56C46C22D}">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9824A-FA0B-4BEB-A325-ED6ED3A4CAD0}">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B1D01-3C14-406F-A267-FEF49E1F3C8F}">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kern="1200"/>
            <a:t>Each Pod gets its own IP address, however in a Deployment, the set of Pods running in one moment in time could be different from the set of Pods running that application a moment later</a:t>
          </a:r>
        </a:p>
      </dsp:txBody>
      <dsp:txXfrm>
        <a:off x="2039300" y="956381"/>
        <a:ext cx="4474303" cy="1765627"/>
      </dsp:txXfrm>
    </dsp:sp>
    <dsp:sp modelId="{CB07A829-E9ED-49FF-B8AC-FE342A3E439A}">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E8EE4-F192-4A45-A465-B93AFE5C33C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1D91C7-E48D-49ED-A778-B7B71BA5ACA5}">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kern="1200"/>
            <a:t>If some set of Pods (call them “backends”) provides functionality to other Pods (call them “frontends”) inside your cluster, how do the frontends find out and keep track of which IP address to connect to</a:t>
          </a:r>
        </a:p>
      </dsp:txBody>
      <dsp:txXfrm>
        <a:off x="2039300" y="3163416"/>
        <a:ext cx="4474303" cy="176562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6CB61-C933-474B-AB4B-F01F20CA00E5}">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F9DC5-3156-40D9-B4F3-F3A2734243E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E72A80-11D7-405F-B89C-E2B582E1742E}">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 Service in Kubernetes is an abstraction which defines a logical set of Pods and a policy by which to access them </a:t>
          </a:r>
        </a:p>
      </dsp:txBody>
      <dsp:txXfrm>
        <a:off x="1429899" y="2442"/>
        <a:ext cx="5083704" cy="1238008"/>
      </dsp:txXfrm>
    </dsp:sp>
    <dsp:sp modelId="{29BA30C6-FA23-42B9-8C4F-C3EC94A60BC0}">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D020D-871F-4CF9-A917-BB4C13D4556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F55398-6E2A-4953-810C-FDA10D3DD555}">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Services enable a loose coupling between dependent Pods</a:t>
          </a:r>
        </a:p>
      </dsp:txBody>
      <dsp:txXfrm>
        <a:off x="1429899" y="1549953"/>
        <a:ext cx="5083704" cy="1238008"/>
      </dsp:txXfrm>
    </dsp:sp>
    <dsp:sp modelId="{02AE33C0-9F11-4118-95C8-2195042F8B96}">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16C59A-6D61-4A5E-B74D-D867308E2016}">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614D99-2F61-4465-BF05-D1E01CEBB08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Although each Pod has a unique IP address, those IPs are not exposed outside the cluster without a Service</a:t>
          </a:r>
        </a:p>
      </dsp:txBody>
      <dsp:txXfrm>
        <a:off x="1429899" y="3097464"/>
        <a:ext cx="5083704" cy="1238008"/>
      </dsp:txXfrm>
    </dsp:sp>
    <dsp:sp modelId="{65FEB9B7-9A3B-43BA-A599-56A4356571A4}">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88F56-F7ED-4625-ADEE-7D2861969942}">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DBB7A6-9545-4523-81AF-5862CE3A2DD1}">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Services allow your applications to receive traffic</a:t>
          </a:r>
        </a:p>
      </dsp:txBody>
      <dsp:txXfrm>
        <a:off x="1429899" y="4644974"/>
        <a:ext cx="5083704" cy="123800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8F46F-DE5D-481D-B0AF-C0CBDAA3BF03}">
      <dsp:nvSpPr>
        <dsp:cNvPr id="0" name=""/>
        <dsp:cNvSpPr/>
      </dsp:nvSpPr>
      <dsp:spPr>
        <a:xfrm>
          <a:off x="0" y="283753"/>
          <a:ext cx="6513603" cy="115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33248" rIns="5055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Exposes the Service on an internal IP in the cluster</a:t>
          </a:r>
        </a:p>
        <a:p>
          <a:pPr marL="171450" lvl="1" indent="-171450" algn="l" defTabSz="711200">
            <a:lnSpc>
              <a:spcPct val="90000"/>
            </a:lnSpc>
            <a:spcBef>
              <a:spcPct val="0"/>
            </a:spcBef>
            <a:spcAft>
              <a:spcPct val="15000"/>
            </a:spcAft>
            <a:buChar char="•"/>
          </a:pPr>
          <a:r>
            <a:rPr lang="en-US" sz="1600" kern="1200"/>
            <a:t>This type makes the Service only reachable from within the cluster</a:t>
          </a:r>
        </a:p>
      </dsp:txBody>
      <dsp:txXfrm>
        <a:off x="0" y="283753"/>
        <a:ext cx="6513603" cy="1159200"/>
      </dsp:txXfrm>
    </dsp:sp>
    <dsp:sp modelId="{67102464-E05A-4085-98ED-AAA659D198E0}">
      <dsp:nvSpPr>
        <dsp:cNvPr id="0" name=""/>
        <dsp:cNvSpPr/>
      </dsp:nvSpPr>
      <dsp:spPr>
        <a:xfrm>
          <a:off x="325680" y="47592"/>
          <a:ext cx="4559522"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kern="1200"/>
            <a:t>ClusterIP (default)</a:t>
          </a:r>
        </a:p>
      </dsp:txBody>
      <dsp:txXfrm>
        <a:off x="348737" y="70649"/>
        <a:ext cx="4513408" cy="426206"/>
      </dsp:txXfrm>
    </dsp:sp>
    <dsp:sp modelId="{4A8B8EE2-C32B-47E3-96A6-241300653031}">
      <dsp:nvSpPr>
        <dsp:cNvPr id="0" name=""/>
        <dsp:cNvSpPr/>
      </dsp:nvSpPr>
      <dsp:spPr>
        <a:xfrm>
          <a:off x="0" y="1765513"/>
          <a:ext cx="6513603" cy="1386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33248" rIns="5055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Exposes the Service on the same port of each selected Node in the cluster using NAT</a:t>
          </a:r>
        </a:p>
        <a:p>
          <a:pPr marL="171450" lvl="1" indent="-171450" algn="l" defTabSz="711200">
            <a:lnSpc>
              <a:spcPct val="90000"/>
            </a:lnSpc>
            <a:spcBef>
              <a:spcPct val="0"/>
            </a:spcBef>
            <a:spcAft>
              <a:spcPct val="15000"/>
            </a:spcAft>
            <a:buChar char="•"/>
          </a:pPr>
          <a:r>
            <a:rPr lang="en-US" sz="1600" kern="1200"/>
            <a:t>Makes a Service accessible from outside the cluster using &lt;NodeIP&gt;:&lt;NodePort&gt;</a:t>
          </a:r>
        </a:p>
      </dsp:txBody>
      <dsp:txXfrm>
        <a:off x="0" y="1765513"/>
        <a:ext cx="6513603" cy="1386000"/>
      </dsp:txXfrm>
    </dsp:sp>
    <dsp:sp modelId="{F8FCEDD2-AE9F-4A61-9DB8-9CF4A2F19F1D}">
      <dsp:nvSpPr>
        <dsp:cNvPr id="0" name=""/>
        <dsp:cNvSpPr/>
      </dsp:nvSpPr>
      <dsp:spPr>
        <a:xfrm>
          <a:off x="325680" y="1529353"/>
          <a:ext cx="4559522" cy="472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kern="1200"/>
            <a:t>NodePort</a:t>
          </a:r>
        </a:p>
      </dsp:txBody>
      <dsp:txXfrm>
        <a:off x="348737" y="1552410"/>
        <a:ext cx="4513408" cy="426206"/>
      </dsp:txXfrm>
    </dsp:sp>
    <dsp:sp modelId="{0781EDD0-33D1-4FDB-B1C7-2D3435A19BA6}">
      <dsp:nvSpPr>
        <dsp:cNvPr id="0" name=""/>
        <dsp:cNvSpPr/>
      </dsp:nvSpPr>
      <dsp:spPr>
        <a:xfrm>
          <a:off x="0" y="3474073"/>
          <a:ext cx="6513603" cy="90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33248" rIns="5055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Creates an external load balancer in the current cloud (if supported) and assigns a fixed, external IP to the Service</a:t>
          </a:r>
        </a:p>
      </dsp:txBody>
      <dsp:txXfrm>
        <a:off x="0" y="3474073"/>
        <a:ext cx="6513603" cy="907200"/>
      </dsp:txXfrm>
    </dsp:sp>
    <dsp:sp modelId="{13AB27E0-4FBE-4517-88D9-91926DCE0F02}">
      <dsp:nvSpPr>
        <dsp:cNvPr id="0" name=""/>
        <dsp:cNvSpPr/>
      </dsp:nvSpPr>
      <dsp:spPr>
        <a:xfrm>
          <a:off x="325680" y="3237913"/>
          <a:ext cx="4559522"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kern="1200"/>
            <a:t>Load Balancer</a:t>
          </a:r>
        </a:p>
      </dsp:txBody>
      <dsp:txXfrm>
        <a:off x="348737" y="3260970"/>
        <a:ext cx="4513408" cy="426206"/>
      </dsp:txXfrm>
    </dsp:sp>
    <dsp:sp modelId="{F1A9221B-352B-45B1-B021-379C5C5B3212}">
      <dsp:nvSpPr>
        <dsp:cNvPr id="0" name=""/>
        <dsp:cNvSpPr/>
      </dsp:nvSpPr>
      <dsp:spPr>
        <a:xfrm>
          <a:off x="0" y="4703833"/>
          <a:ext cx="6513603" cy="113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33248" rIns="5055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Exposes the Service using an arbitrary name (specified by externalName in the spec) by returning a CNAME record with the name</a:t>
          </a:r>
        </a:p>
      </dsp:txBody>
      <dsp:txXfrm>
        <a:off x="0" y="4703833"/>
        <a:ext cx="6513603" cy="1134000"/>
      </dsp:txXfrm>
    </dsp:sp>
    <dsp:sp modelId="{F8AAFF0D-5F3B-4F64-94EB-1CB6FC66A97A}">
      <dsp:nvSpPr>
        <dsp:cNvPr id="0" name=""/>
        <dsp:cNvSpPr/>
      </dsp:nvSpPr>
      <dsp:spPr>
        <a:xfrm>
          <a:off x="325680" y="4467673"/>
          <a:ext cx="4559522"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711200">
            <a:lnSpc>
              <a:spcPct val="90000"/>
            </a:lnSpc>
            <a:spcBef>
              <a:spcPct val="0"/>
            </a:spcBef>
            <a:spcAft>
              <a:spcPct val="35000"/>
            </a:spcAft>
            <a:buNone/>
          </a:pPr>
          <a:r>
            <a:rPr lang="en-US" sz="1600" kern="1200"/>
            <a:t>External Name</a:t>
          </a:r>
        </a:p>
      </dsp:txBody>
      <dsp:txXfrm>
        <a:off x="348737" y="4490730"/>
        <a:ext cx="4513408" cy="42620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55B76-7351-47EA-8E5E-767A850D488A}">
      <dsp:nvSpPr>
        <dsp:cNvPr id="0" name=""/>
        <dsp:cNvSpPr/>
      </dsp:nvSpPr>
      <dsp:spPr>
        <a:xfrm>
          <a:off x="0" y="477894"/>
          <a:ext cx="6513603" cy="1027687"/>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604012"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These are the core of Kubernetes</a:t>
          </a:r>
        </a:p>
      </dsp:txBody>
      <dsp:txXfrm>
        <a:off x="0" y="477894"/>
        <a:ext cx="6513603" cy="1027687"/>
      </dsp:txXfrm>
    </dsp:sp>
    <dsp:sp modelId="{F70191B2-8A44-4D74-804D-6955CCC5D17E}">
      <dsp:nvSpPr>
        <dsp:cNvPr id="0" name=""/>
        <dsp:cNvSpPr/>
      </dsp:nvSpPr>
      <dsp:spPr>
        <a:xfrm>
          <a:off x="325680" y="49854"/>
          <a:ext cx="4559522" cy="856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kern="1200" dirty="0"/>
            <a:t>Declarative model and desired state</a:t>
          </a:r>
        </a:p>
      </dsp:txBody>
      <dsp:txXfrm>
        <a:off x="367470" y="91644"/>
        <a:ext cx="4475942" cy="772500"/>
      </dsp:txXfrm>
    </dsp:sp>
    <dsp:sp modelId="{0A771629-93E8-4697-84AD-0E7F9C8E1689}">
      <dsp:nvSpPr>
        <dsp:cNvPr id="0" name=""/>
        <dsp:cNvSpPr/>
      </dsp:nvSpPr>
      <dsp:spPr>
        <a:xfrm>
          <a:off x="0" y="2090221"/>
          <a:ext cx="6513603" cy="37453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604012"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Clearly state your desired state in your manifest file</a:t>
          </a:r>
        </a:p>
        <a:p>
          <a:pPr marL="228600" lvl="1" indent="-228600" algn="l" defTabSz="889000">
            <a:lnSpc>
              <a:spcPct val="90000"/>
            </a:lnSpc>
            <a:spcBef>
              <a:spcPct val="0"/>
            </a:spcBef>
            <a:spcAft>
              <a:spcPct val="15000"/>
            </a:spcAft>
            <a:buChar char="•"/>
          </a:pPr>
          <a:r>
            <a:rPr lang="en-US" sz="2000" kern="1200" dirty="0"/>
            <a:t>Then ensure you POST this state to the API server</a:t>
          </a:r>
        </a:p>
        <a:p>
          <a:pPr marL="228600" lvl="1" indent="-228600" algn="l" defTabSz="889000">
            <a:lnSpc>
              <a:spcPct val="90000"/>
            </a:lnSpc>
            <a:spcBef>
              <a:spcPct val="0"/>
            </a:spcBef>
            <a:spcAft>
              <a:spcPct val="15000"/>
            </a:spcAft>
            <a:buChar char="•"/>
          </a:pPr>
          <a:r>
            <a:rPr lang="en-US" sz="2000" kern="1200"/>
            <a:t>Kubernetes stores your desired state in the Cluster Store</a:t>
          </a:r>
        </a:p>
        <a:p>
          <a:pPr marL="228600" lvl="1" indent="-228600" algn="l" defTabSz="889000">
            <a:lnSpc>
              <a:spcPct val="90000"/>
            </a:lnSpc>
            <a:spcBef>
              <a:spcPct val="0"/>
            </a:spcBef>
            <a:spcAft>
              <a:spcPct val="15000"/>
            </a:spcAft>
            <a:buChar char="•"/>
          </a:pPr>
          <a:r>
            <a:rPr lang="en-US" sz="2000" kern="1200" dirty="0"/>
            <a:t>Then Kubernetes acts by deploying your application to the cluster</a:t>
          </a:r>
        </a:p>
        <a:p>
          <a:pPr marL="228600" lvl="1" indent="-228600" algn="l" defTabSz="889000">
            <a:lnSpc>
              <a:spcPct val="90000"/>
            </a:lnSpc>
            <a:spcBef>
              <a:spcPct val="0"/>
            </a:spcBef>
            <a:spcAft>
              <a:spcPct val="15000"/>
            </a:spcAft>
            <a:buChar char="•"/>
          </a:pPr>
          <a:r>
            <a:rPr lang="en-US" sz="2000" kern="1200" dirty="0"/>
            <a:t>Once your app is deployed, Kubernetes watches you application to ensure that it does not drift away from the desired state</a:t>
          </a:r>
        </a:p>
      </dsp:txBody>
      <dsp:txXfrm>
        <a:off x="0" y="2090221"/>
        <a:ext cx="6513603" cy="3745350"/>
      </dsp:txXfrm>
    </dsp:sp>
    <dsp:sp modelId="{14207D48-8F42-4EDD-9CCD-D96EC06BFCB9}">
      <dsp:nvSpPr>
        <dsp:cNvPr id="0" name=""/>
        <dsp:cNvSpPr/>
      </dsp:nvSpPr>
      <dsp:spPr>
        <a:xfrm>
          <a:off x="325680" y="1662181"/>
          <a:ext cx="4559522" cy="8560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00100">
            <a:lnSpc>
              <a:spcPct val="90000"/>
            </a:lnSpc>
            <a:spcBef>
              <a:spcPct val="0"/>
            </a:spcBef>
            <a:spcAft>
              <a:spcPct val="35000"/>
            </a:spcAft>
            <a:buNone/>
          </a:pPr>
          <a:r>
            <a:rPr lang="en-US" sz="1800" kern="1200" dirty="0"/>
            <a:t>The way these work in Kubernetes</a:t>
          </a:r>
        </a:p>
      </dsp:txBody>
      <dsp:txXfrm>
        <a:off x="367470" y="1703971"/>
        <a:ext cx="4475942" cy="7725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4C2E3-A503-4E16-B9CE-8F84300AFAA7}">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F723E-403F-4FCF-B16C-AA4911C25E2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88F7C-1685-43F0-8F6B-A0615FAC806F}">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The MANIFEST file is a JSON or YAML file</a:t>
          </a:r>
        </a:p>
      </dsp:txBody>
      <dsp:txXfrm>
        <a:off x="1429899" y="2442"/>
        <a:ext cx="5083704" cy="1238008"/>
      </dsp:txXfrm>
    </dsp:sp>
    <dsp:sp modelId="{89EC0F3C-159B-4307-A6DC-E44EA7BD05C3}">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E843A-C930-494C-A8A5-0E06E800D73D}">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B8DB27-7807-4060-9958-2FE2E74900E9}">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In this file we clearly state the required state of our application</a:t>
          </a:r>
        </a:p>
      </dsp:txBody>
      <dsp:txXfrm>
        <a:off x="1429899" y="1549953"/>
        <a:ext cx="5083704" cy="1238008"/>
      </dsp:txXfrm>
    </dsp:sp>
    <dsp:sp modelId="{360D9D23-0BCC-4D7C-8463-24B6EE2D1D7D}">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0E51-95E6-430E-B083-11B13D21CCE2}">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554747-A81C-4B23-B67E-2AAB87939187}">
      <dsp:nvSpPr>
        <dsp:cNvPr id="0" name=""/>
        <dsp:cNvSpPr/>
      </dsp:nvSpPr>
      <dsp:spPr>
        <a:xfrm>
          <a:off x="1429899" y="309746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We can state things like</a:t>
          </a:r>
        </a:p>
      </dsp:txBody>
      <dsp:txXfrm>
        <a:off x="1429899" y="3097464"/>
        <a:ext cx="2931121" cy="1238008"/>
      </dsp:txXfrm>
    </dsp:sp>
    <dsp:sp modelId="{B84F8132-4220-4721-B9A0-EA1817689C40}">
      <dsp:nvSpPr>
        <dsp:cNvPr id="0" name=""/>
        <dsp:cNvSpPr/>
      </dsp:nvSpPr>
      <dsp:spPr>
        <a:xfrm>
          <a:off x="4361021" y="309746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577850">
            <a:lnSpc>
              <a:spcPct val="90000"/>
            </a:lnSpc>
            <a:spcBef>
              <a:spcPct val="0"/>
            </a:spcBef>
            <a:spcAft>
              <a:spcPct val="35000"/>
            </a:spcAft>
            <a:buNone/>
          </a:pPr>
          <a:r>
            <a:rPr lang="en-US" sz="1300" kern="1200"/>
            <a:t>Number of replicas to use</a:t>
          </a:r>
        </a:p>
        <a:p>
          <a:pPr marL="0" lvl="0" indent="0" algn="l" defTabSz="577850">
            <a:lnSpc>
              <a:spcPct val="90000"/>
            </a:lnSpc>
            <a:spcBef>
              <a:spcPct val="0"/>
            </a:spcBef>
            <a:spcAft>
              <a:spcPct val="35000"/>
            </a:spcAft>
            <a:buNone/>
          </a:pPr>
          <a:r>
            <a:rPr lang="en-US" sz="1300" kern="1200"/>
            <a:t>Which image to use</a:t>
          </a:r>
        </a:p>
        <a:p>
          <a:pPr marL="0" lvl="0" indent="0" algn="l" defTabSz="577850">
            <a:lnSpc>
              <a:spcPct val="90000"/>
            </a:lnSpc>
            <a:spcBef>
              <a:spcPct val="0"/>
            </a:spcBef>
            <a:spcAft>
              <a:spcPct val="35000"/>
            </a:spcAft>
            <a:buNone/>
          </a:pPr>
          <a:r>
            <a:rPr lang="en-US" sz="1300" kern="1200"/>
            <a:t>Which network to use and so on</a:t>
          </a:r>
        </a:p>
      </dsp:txBody>
      <dsp:txXfrm>
        <a:off x="4361021" y="3097464"/>
        <a:ext cx="2152582" cy="1238008"/>
      </dsp:txXfrm>
    </dsp:sp>
    <dsp:sp modelId="{5F487B3E-EFE9-41F1-8A45-13325F3EEDF5}">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D3ACE8-52A9-4F48-A545-22078A374B5A}">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D5261-222E-468C-B853-D72B10CE4AB7}">
      <dsp:nvSpPr>
        <dsp:cNvPr id="0" name=""/>
        <dsp:cNvSpPr/>
      </dsp:nvSpPr>
      <dsp:spPr>
        <a:xfrm>
          <a:off x="1429899" y="464497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We then POST this manifest file to Kubernetes API server</a:t>
          </a:r>
        </a:p>
      </dsp:txBody>
      <dsp:txXfrm>
        <a:off x="1429899" y="4644974"/>
        <a:ext cx="2931121" cy="1238008"/>
      </dsp:txXfrm>
    </dsp:sp>
    <dsp:sp modelId="{89CC41D0-65FC-4397-A675-E9B997434E17}">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577850">
            <a:lnSpc>
              <a:spcPct val="90000"/>
            </a:lnSpc>
            <a:spcBef>
              <a:spcPct val="0"/>
            </a:spcBef>
            <a:spcAft>
              <a:spcPct val="35000"/>
            </a:spcAft>
            <a:buNone/>
          </a:pPr>
          <a:r>
            <a:rPr lang="en-US" sz="1300" kern="1200"/>
            <a:t>We use </a:t>
          </a:r>
          <a:r>
            <a:rPr lang="en-US" sz="1300" i="1" kern="1200"/>
            <a:t>kubectl</a:t>
          </a:r>
          <a:r>
            <a:rPr lang="en-US" sz="1300" kern="1200"/>
            <a:t> command for the purpose</a:t>
          </a:r>
        </a:p>
        <a:p>
          <a:pPr marL="0" lvl="0" indent="0" algn="l" defTabSz="577850">
            <a:lnSpc>
              <a:spcPct val="90000"/>
            </a:lnSpc>
            <a:spcBef>
              <a:spcPct val="0"/>
            </a:spcBef>
            <a:spcAft>
              <a:spcPct val="35000"/>
            </a:spcAft>
            <a:buNone/>
          </a:pPr>
          <a:r>
            <a:rPr lang="en-US" sz="1300" kern="1200"/>
            <a:t>Port 443 on the master is used</a:t>
          </a:r>
        </a:p>
      </dsp:txBody>
      <dsp:txXfrm>
        <a:off x="4361021" y="4644974"/>
        <a:ext cx="2152582"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89E8F-A50E-46BD-940F-F5FE113DBF27}">
      <dsp:nvSpPr>
        <dsp:cNvPr id="0" name=""/>
        <dsp:cNvSpPr/>
      </dsp:nvSpPr>
      <dsp:spPr>
        <a:xfrm>
          <a:off x="0" y="316574"/>
          <a:ext cx="6513603" cy="144209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Describe your cluster’s desired state</a:t>
          </a:r>
        </a:p>
      </dsp:txBody>
      <dsp:txXfrm>
        <a:off x="70397" y="386971"/>
        <a:ext cx="6372809" cy="1301304"/>
      </dsp:txXfrm>
    </dsp:sp>
    <dsp:sp modelId="{DE607B45-5F41-47DA-8126-C4142253CF11}">
      <dsp:nvSpPr>
        <dsp:cNvPr id="0" name=""/>
        <dsp:cNvSpPr/>
      </dsp:nvSpPr>
      <dsp:spPr>
        <a:xfrm>
          <a:off x="0" y="1758673"/>
          <a:ext cx="6513603"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what applications or other workloads you want to run</a:t>
          </a:r>
        </a:p>
        <a:p>
          <a:pPr marL="228600" lvl="1" indent="-228600" algn="l" defTabSz="889000">
            <a:lnSpc>
              <a:spcPct val="90000"/>
            </a:lnSpc>
            <a:spcBef>
              <a:spcPct val="0"/>
            </a:spcBef>
            <a:spcAft>
              <a:spcPct val="20000"/>
            </a:spcAft>
            <a:buChar char="•"/>
          </a:pPr>
          <a:r>
            <a:rPr lang="en-US" sz="2000" kern="1200" dirty="0"/>
            <a:t>what container images they use</a:t>
          </a:r>
        </a:p>
        <a:p>
          <a:pPr marL="228600" lvl="1" indent="-228600" algn="l" defTabSz="889000">
            <a:lnSpc>
              <a:spcPct val="90000"/>
            </a:lnSpc>
            <a:spcBef>
              <a:spcPct val="0"/>
            </a:spcBef>
            <a:spcAft>
              <a:spcPct val="20000"/>
            </a:spcAft>
            <a:buChar char="•"/>
          </a:pPr>
          <a:r>
            <a:rPr lang="en-US" sz="2000" kern="1200" dirty="0"/>
            <a:t>the number of replicas</a:t>
          </a:r>
        </a:p>
        <a:p>
          <a:pPr marL="228600" lvl="1" indent="-228600" algn="l" defTabSz="889000">
            <a:lnSpc>
              <a:spcPct val="90000"/>
            </a:lnSpc>
            <a:spcBef>
              <a:spcPct val="0"/>
            </a:spcBef>
            <a:spcAft>
              <a:spcPct val="20000"/>
            </a:spcAft>
            <a:buChar char="•"/>
          </a:pPr>
          <a:r>
            <a:rPr lang="en-US" sz="2000" kern="1200" dirty="0"/>
            <a:t>what network and disk resources you want to make available </a:t>
          </a:r>
          <a:r>
            <a:rPr lang="en-US" sz="2000" kern="1200" dirty="0" err="1"/>
            <a:t>etc</a:t>
          </a:r>
          <a:endParaRPr lang="en-US" sz="2000" kern="1200" dirty="0"/>
        </a:p>
      </dsp:txBody>
      <dsp:txXfrm>
        <a:off x="0" y="1758673"/>
        <a:ext cx="6513603" cy="1668420"/>
      </dsp:txXfrm>
    </dsp:sp>
    <dsp:sp modelId="{7BE1B7AC-E325-4081-B500-6B49860A7760}">
      <dsp:nvSpPr>
        <dsp:cNvPr id="0" name=""/>
        <dsp:cNvSpPr/>
      </dsp:nvSpPr>
      <dsp:spPr>
        <a:xfrm>
          <a:off x="0" y="3427093"/>
          <a:ext cx="6513603" cy="1442098"/>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Once you’ve set your desired state, the Kubernetes Control Plane makes the cluster’s current state match the desired state</a:t>
          </a:r>
        </a:p>
      </dsp:txBody>
      <dsp:txXfrm>
        <a:off x="70397" y="3497490"/>
        <a:ext cx="6372809" cy="1301304"/>
      </dsp:txXfrm>
    </dsp:sp>
    <dsp:sp modelId="{1248A5F8-2A47-4F2C-83E0-804FAF82C345}">
      <dsp:nvSpPr>
        <dsp:cNvPr id="0" name=""/>
        <dsp:cNvSpPr/>
      </dsp:nvSpPr>
      <dsp:spPr>
        <a:xfrm>
          <a:off x="0" y="4869191"/>
          <a:ext cx="6513603"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Starting or restarting containers</a:t>
          </a:r>
        </a:p>
        <a:p>
          <a:pPr marL="228600" lvl="1" indent="-228600" algn="l" defTabSz="889000">
            <a:lnSpc>
              <a:spcPct val="90000"/>
            </a:lnSpc>
            <a:spcBef>
              <a:spcPct val="0"/>
            </a:spcBef>
            <a:spcAft>
              <a:spcPct val="20000"/>
            </a:spcAft>
            <a:buChar char="•"/>
          </a:pPr>
          <a:r>
            <a:rPr lang="en-US" sz="2000" kern="1200"/>
            <a:t>Scaling the number of replicas of a given application etc</a:t>
          </a:r>
        </a:p>
      </dsp:txBody>
      <dsp:txXfrm>
        <a:off x="0" y="4869191"/>
        <a:ext cx="6513603" cy="6996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E1CC4-DD21-4E03-912C-3BB9F5F0CF15}">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70EDC-37F4-480A-866E-3C879FD43604}">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E3B97-6A18-47AE-87C3-A5C155324A1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Once the Manifest file is uploaded, Kubernetes starts its work</a:t>
          </a:r>
        </a:p>
      </dsp:txBody>
      <dsp:txXfrm>
        <a:off x="1131174" y="4597"/>
        <a:ext cx="5382429" cy="979371"/>
      </dsp:txXfrm>
    </dsp:sp>
    <dsp:sp modelId="{E6EA4A9D-3CD3-40F0-B275-A92A8D870FA0}">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37C1B-6C71-4B13-9AC5-FB79ABA00862}">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1BC05-8636-40DE-8FE7-63DF481D3140}">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It identifies the concerned controller (say the Deployment controller) and sends task to it</a:t>
          </a:r>
        </a:p>
      </dsp:txBody>
      <dsp:txXfrm>
        <a:off x="1131174" y="1228812"/>
        <a:ext cx="5382429" cy="979371"/>
      </dsp:txXfrm>
    </dsp:sp>
    <dsp:sp modelId="{74EFD9A7-265D-4EEE-9948-B4032B4266D3}">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5E047-5D15-4EDA-A085-F6E75634ABC8}">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151C06-B172-470D-A323-E476F69C9BCA}">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It also records the desired state in the cluster store</a:t>
          </a:r>
        </a:p>
      </dsp:txBody>
      <dsp:txXfrm>
        <a:off x="1131174" y="2453027"/>
        <a:ext cx="5382429" cy="979371"/>
      </dsp:txXfrm>
    </dsp:sp>
    <dsp:sp modelId="{A3BFE9E3-DD04-447C-813A-56DC2B5F751F}">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563C9-DA77-48ED-83CE-05FD5FB23502}">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9B3ABC-52A0-41F8-9D24-70D2A9FE86F6}">
      <dsp:nvSpPr>
        <dsp:cNvPr id="0" name=""/>
        <dsp:cNvSpPr/>
      </dsp:nvSpPr>
      <dsp:spPr>
        <a:xfrm>
          <a:off x="1131174" y="3677241"/>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It issues the workloads to the nodes</a:t>
          </a:r>
        </a:p>
      </dsp:txBody>
      <dsp:txXfrm>
        <a:off x="1131174" y="3677241"/>
        <a:ext cx="2931121" cy="979371"/>
      </dsp:txXfrm>
    </dsp:sp>
    <dsp:sp modelId="{676DA03D-1860-43C8-ABCE-04BD625EAAF5}">
      <dsp:nvSpPr>
        <dsp:cNvPr id="0" name=""/>
        <dsp:cNvSpPr/>
      </dsp:nvSpPr>
      <dsp:spPr>
        <a:xfrm>
          <a:off x="4062296" y="3677241"/>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577850">
            <a:lnSpc>
              <a:spcPct val="90000"/>
            </a:lnSpc>
            <a:spcBef>
              <a:spcPct val="0"/>
            </a:spcBef>
            <a:spcAft>
              <a:spcPct val="35000"/>
            </a:spcAft>
            <a:buNone/>
          </a:pPr>
          <a:r>
            <a:rPr lang="en-US" sz="1300" kern="1200"/>
            <a:t>Nodes then pull the image, start containers and build networks</a:t>
          </a:r>
        </a:p>
      </dsp:txBody>
      <dsp:txXfrm>
        <a:off x="4062296" y="3677241"/>
        <a:ext cx="2451307" cy="979371"/>
      </dsp:txXfrm>
    </dsp:sp>
    <dsp:sp modelId="{68E97038-ABF0-4180-A8DE-B08F3BA52837}">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14F38-B91D-42E4-9087-65700F7B4DDB}">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20D9CB-F045-45F7-9B9B-AB01CC7584C9}">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Once the application is running, Kubernetes starts a watch loop to watch whether the application is always in the desired state </a:t>
          </a:r>
        </a:p>
      </dsp:txBody>
      <dsp:txXfrm>
        <a:off x="1131174" y="4901456"/>
        <a:ext cx="5382429" cy="97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D7331-114F-423E-93FE-C6680AFA195B}">
      <dsp:nvSpPr>
        <dsp:cNvPr id="0" name=""/>
        <dsp:cNvSpPr/>
      </dsp:nvSpPr>
      <dsp:spPr>
        <a:xfrm>
          <a:off x="0" y="10512"/>
          <a:ext cx="6513603" cy="1193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Kubernetes Cluster is made up of Master &amp; Nodes</a:t>
          </a:r>
        </a:p>
      </dsp:txBody>
      <dsp:txXfrm>
        <a:off x="58257" y="68769"/>
        <a:ext cx="6397089" cy="1076886"/>
      </dsp:txXfrm>
    </dsp:sp>
    <dsp:sp modelId="{7F6A43B8-A419-456A-8AEF-13B380D6C64F}">
      <dsp:nvSpPr>
        <dsp:cNvPr id="0" name=""/>
        <dsp:cNvSpPr/>
      </dsp:nvSpPr>
      <dsp:spPr>
        <a:xfrm>
          <a:off x="0" y="1203912"/>
          <a:ext cx="6513603"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Nodes are also called Minions </a:t>
          </a:r>
        </a:p>
        <a:p>
          <a:pPr marL="228600" lvl="1" indent="-228600" algn="l" defTabSz="1022350">
            <a:lnSpc>
              <a:spcPct val="90000"/>
            </a:lnSpc>
            <a:spcBef>
              <a:spcPct val="0"/>
            </a:spcBef>
            <a:spcAft>
              <a:spcPct val="20000"/>
            </a:spcAft>
            <a:buChar char="•"/>
          </a:pPr>
          <a:r>
            <a:rPr lang="en-US" sz="2300" kern="1200"/>
            <a:t>These are Linux hosts running on VM, Bare Metal or Cloud</a:t>
          </a:r>
        </a:p>
      </dsp:txBody>
      <dsp:txXfrm>
        <a:off x="0" y="1203912"/>
        <a:ext cx="6513603" cy="1117800"/>
      </dsp:txXfrm>
    </dsp:sp>
    <dsp:sp modelId="{3E3E8E5F-E428-4E40-A0AF-621D2011FB9A}">
      <dsp:nvSpPr>
        <dsp:cNvPr id="0" name=""/>
        <dsp:cNvSpPr/>
      </dsp:nvSpPr>
      <dsp:spPr>
        <a:xfrm>
          <a:off x="0" y="2321713"/>
          <a:ext cx="6513603" cy="1193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Kubernetes has six components that make up a running cluster</a:t>
          </a:r>
        </a:p>
      </dsp:txBody>
      <dsp:txXfrm>
        <a:off x="58257" y="2379970"/>
        <a:ext cx="6397089" cy="1076886"/>
      </dsp:txXfrm>
    </dsp:sp>
    <dsp:sp modelId="{21E6F424-5453-4502-B608-D6966D70F348}">
      <dsp:nvSpPr>
        <dsp:cNvPr id="0" name=""/>
        <dsp:cNvSpPr/>
      </dsp:nvSpPr>
      <dsp:spPr>
        <a:xfrm>
          <a:off x="0" y="3515113"/>
          <a:ext cx="6513603" cy="235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API server</a:t>
          </a:r>
        </a:p>
        <a:p>
          <a:pPr marL="228600" lvl="1" indent="-228600" algn="l" defTabSz="1022350">
            <a:lnSpc>
              <a:spcPct val="90000"/>
            </a:lnSpc>
            <a:spcBef>
              <a:spcPct val="0"/>
            </a:spcBef>
            <a:spcAft>
              <a:spcPct val="20000"/>
            </a:spcAft>
            <a:buChar char="•"/>
          </a:pPr>
          <a:r>
            <a:rPr lang="en-US" sz="2300" kern="1200"/>
            <a:t>Scheduler</a:t>
          </a:r>
        </a:p>
        <a:p>
          <a:pPr marL="228600" lvl="1" indent="-228600" algn="l" defTabSz="1022350">
            <a:lnSpc>
              <a:spcPct val="90000"/>
            </a:lnSpc>
            <a:spcBef>
              <a:spcPct val="0"/>
            </a:spcBef>
            <a:spcAft>
              <a:spcPct val="20000"/>
            </a:spcAft>
            <a:buChar char="•"/>
          </a:pPr>
          <a:r>
            <a:rPr lang="en-US" sz="2300" kern="1200"/>
            <a:t>Controller manager</a:t>
          </a:r>
        </a:p>
        <a:p>
          <a:pPr marL="228600" lvl="1" indent="-228600" algn="l" defTabSz="1022350">
            <a:lnSpc>
              <a:spcPct val="90000"/>
            </a:lnSpc>
            <a:spcBef>
              <a:spcPct val="0"/>
            </a:spcBef>
            <a:spcAft>
              <a:spcPct val="20000"/>
            </a:spcAft>
            <a:buChar char="•"/>
          </a:pPr>
          <a:r>
            <a:rPr lang="en-US" sz="2300" kern="1200"/>
            <a:t>kubelet</a:t>
          </a:r>
        </a:p>
        <a:p>
          <a:pPr marL="228600" lvl="1" indent="-228600" algn="l" defTabSz="1022350">
            <a:lnSpc>
              <a:spcPct val="90000"/>
            </a:lnSpc>
            <a:spcBef>
              <a:spcPct val="0"/>
            </a:spcBef>
            <a:spcAft>
              <a:spcPct val="20000"/>
            </a:spcAft>
            <a:buChar char="•"/>
          </a:pPr>
          <a:r>
            <a:rPr lang="en-US" sz="2300" kern="1200"/>
            <a:t>kube-proxy</a:t>
          </a:r>
        </a:p>
        <a:p>
          <a:pPr marL="228600" lvl="1" indent="-228600" algn="l" defTabSz="1022350">
            <a:lnSpc>
              <a:spcPct val="90000"/>
            </a:lnSpc>
            <a:spcBef>
              <a:spcPct val="0"/>
            </a:spcBef>
            <a:spcAft>
              <a:spcPct val="20000"/>
            </a:spcAft>
            <a:buChar char="•"/>
          </a:pPr>
          <a:r>
            <a:rPr lang="en-US" sz="2300" kern="1200"/>
            <a:t>etcd</a:t>
          </a:r>
        </a:p>
      </dsp:txBody>
      <dsp:txXfrm>
        <a:off x="0" y="3515113"/>
        <a:ext cx="6513603" cy="2359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E405A-7BBA-4002-A853-F736B7A73133}">
      <dsp:nvSpPr>
        <dsp:cNvPr id="0" name=""/>
        <dsp:cNvSpPr/>
      </dsp:nvSpPr>
      <dsp:spPr>
        <a:xfrm>
          <a:off x="0" y="43925"/>
          <a:ext cx="6513603" cy="8353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cluster master runs the Kubernetes control plane processes</a:t>
          </a:r>
        </a:p>
      </dsp:txBody>
      <dsp:txXfrm>
        <a:off x="40780" y="84705"/>
        <a:ext cx="6432043" cy="753819"/>
      </dsp:txXfrm>
    </dsp:sp>
    <dsp:sp modelId="{4EA7C74D-1A88-4203-B297-1C4AD41C47E4}">
      <dsp:nvSpPr>
        <dsp:cNvPr id="0" name=""/>
        <dsp:cNvSpPr/>
      </dsp:nvSpPr>
      <dsp:spPr>
        <a:xfrm>
          <a:off x="0" y="879305"/>
          <a:ext cx="6513603"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Kubernetes API server</a:t>
          </a:r>
        </a:p>
        <a:p>
          <a:pPr marL="171450" lvl="1" indent="-171450" algn="l" defTabSz="711200">
            <a:lnSpc>
              <a:spcPct val="90000"/>
            </a:lnSpc>
            <a:spcBef>
              <a:spcPct val="0"/>
            </a:spcBef>
            <a:spcAft>
              <a:spcPct val="20000"/>
            </a:spcAft>
            <a:buChar char="•"/>
          </a:pPr>
          <a:r>
            <a:rPr lang="en-US" sz="1600" kern="1200"/>
            <a:t>Scheduler</a:t>
          </a:r>
        </a:p>
        <a:p>
          <a:pPr marL="171450" lvl="1" indent="-171450" algn="l" defTabSz="711200">
            <a:lnSpc>
              <a:spcPct val="90000"/>
            </a:lnSpc>
            <a:spcBef>
              <a:spcPct val="0"/>
            </a:spcBef>
            <a:spcAft>
              <a:spcPct val="20000"/>
            </a:spcAft>
            <a:buChar char="•"/>
          </a:pPr>
          <a:r>
            <a:rPr lang="en-US" sz="1600" kern="1200" dirty="0"/>
            <a:t>Control Manager</a:t>
          </a:r>
        </a:p>
        <a:p>
          <a:pPr marL="171450" lvl="1" indent="-171450" algn="l" defTabSz="711200">
            <a:lnSpc>
              <a:spcPct val="90000"/>
            </a:lnSpc>
            <a:spcBef>
              <a:spcPct val="0"/>
            </a:spcBef>
            <a:spcAft>
              <a:spcPct val="20000"/>
            </a:spcAft>
            <a:buChar char="•"/>
          </a:pPr>
          <a:r>
            <a:rPr lang="en-US" sz="1600" kern="1200" dirty="0"/>
            <a:t>Cluster Store</a:t>
          </a:r>
        </a:p>
      </dsp:txBody>
      <dsp:txXfrm>
        <a:off x="0" y="879305"/>
        <a:ext cx="6513603" cy="1108485"/>
      </dsp:txXfrm>
    </dsp:sp>
    <dsp:sp modelId="{AB75928D-FA12-47ED-80AC-128348495BE3}">
      <dsp:nvSpPr>
        <dsp:cNvPr id="0" name=""/>
        <dsp:cNvSpPr/>
      </dsp:nvSpPr>
      <dsp:spPr>
        <a:xfrm>
          <a:off x="0" y="1987790"/>
          <a:ext cx="6513603" cy="8353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API server</a:t>
          </a:r>
        </a:p>
      </dsp:txBody>
      <dsp:txXfrm>
        <a:off x="40780" y="2028570"/>
        <a:ext cx="6432043" cy="753819"/>
      </dsp:txXfrm>
    </dsp:sp>
    <dsp:sp modelId="{4391A64E-0D0F-4FF4-A022-C8E62B00C3E0}">
      <dsp:nvSpPr>
        <dsp:cNvPr id="0" name=""/>
        <dsp:cNvSpPr/>
      </dsp:nvSpPr>
      <dsp:spPr>
        <a:xfrm>
          <a:off x="0" y="2823170"/>
          <a:ext cx="6513603"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Exposes a highly-configurable REST interface to all of the Kubernetes resources</a:t>
          </a:r>
        </a:p>
      </dsp:txBody>
      <dsp:txXfrm>
        <a:off x="0" y="2823170"/>
        <a:ext cx="6513603" cy="499904"/>
      </dsp:txXfrm>
    </dsp:sp>
    <dsp:sp modelId="{6EDB50EA-38B9-49B3-9778-0D7D4108E70F}">
      <dsp:nvSpPr>
        <dsp:cNvPr id="0" name=""/>
        <dsp:cNvSpPr/>
      </dsp:nvSpPr>
      <dsp:spPr>
        <a:xfrm>
          <a:off x="0" y="3323075"/>
          <a:ext cx="6513603" cy="8353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Scheduler</a:t>
          </a:r>
        </a:p>
      </dsp:txBody>
      <dsp:txXfrm>
        <a:off x="40780" y="3363855"/>
        <a:ext cx="6432043" cy="753819"/>
      </dsp:txXfrm>
    </dsp:sp>
    <dsp:sp modelId="{67C08F17-4878-4833-9E5D-1024ED9FD0D7}">
      <dsp:nvSpPr>
        <dsp:cNvPr id="0" name=""/>
        <dsp:cNvSpPr/>
      </dsp:nvSpPr>
      <dsp:spPr>
        <a:xfrm>
          <a:off x="0" y="4158455"/>
          <a:ext cx="6513603"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Place the containers on the node in the cluster according to various policies, metrics, and resource requirements</a:t>
          </a:r>
        </a:p>
      </dsp:txBody>
      <dsp:txXfrm>
        <a:off x="0" y="4158455"/>
        <a:ext cx="6513603" cy="499904"/>
      </dsp:txXfrm>
    </dsp:sp>
    <dsp:sp modelId="{C7404100-54C0-40A1-AF64-92305720156A}">
      <dsp:nvSpPr>
        <dsp:cNvPr id="0" name=""/>
        <dsp:cNvSpPr/>
      </dsp:nvSpPr>
      <dsp:spPr>
        <a:xfrm>
          <a:off x="0" y="4658360"/>
          <a:ext cx="6513603" cy="8353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Control Manager</a:t>
          </a:r>
        </a:p>
      </dsp:txBody>
      <dsp:txXfrm>
        <a:off x="40780" y="4699140"/>
        <a:ext cx="6432043" cy="753819"/>
      </dsp:txXfrm>
    </dsp:sp>
    <dsp:sp modelId="{B7A8D671-487F-43CA-89D6-7F919EF35F2D}">
      <dsp:nvSpPr>
        <dsp:cNvPr id="0" name=""/>
        <dsp:cNvSpPr/>
      </dsp:nvSpPr>
      <dsp:spPr>
        <a:xfrm>
          <a:off x="0" y="5493740"/>
          <a:ext cx="6513603"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Responsible for reconciling the state of the cluster with the desired state</a:t>
          </a:r>
        </a:p>
      </dsp:txBody>
      <dsp:txXfrm>
        <a:off x="0" y="5493740"/>
        <a:ext cx="6513603" cy="347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30AFB-1305-4FC9-8442-236933CFF432}">
      <dsp:nvSpPr>
        <dsp:cNvPr id="0" name=""/>
        <dsp:cNvSpPr/>
      </dsp:nvSpPr>
      <dsp:spPr>
        <a:xfrm>
          <a:off x="0" y="793782"/>
          <a:ext cx="6513603"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Cluster store</a:t>
          </a:r>
        </a:p>
      </dsp:txBody>
      <dsp:txXfrm>
        <a:off x="28100" y="821882"/>
        <a:ext cx="6457403" cy="519439"/>
      </dsp:txXfrm>
    </dsp:sp>
    <dsp:sp modelId="{589B1055-3203-4E54-9379-53BEDF00E23C}">
      <dsp:nvSpPr>
        <dsp:cNvPr id="0" name=""/>
        <dsp:cNvSpPr/>
      </dsp:nvSpPr>
      <dsp:spPr>
        <a:xfrm>
          <a:off x="0" y="1369422"/>
          <a:ext cx="6513603" cy="1515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The configuration and state of the cluster is stored in Cluster store</a:t>
          </a:r>
        </a:p>
        <a:p>
          <a:pPr marL="171450" lvl="1" indent="-171450" algn="l" defTabSz="844550">
            <a:lnSpc>
              <a:spcPct val="90000"/>
            </a:lnSpc>
            <a:spcBef>
              <a:spcPct val="0"/>
            </a:spcBef>
            <a:spcAft>
              <a:spcPct val="20000"/>
            </a:spcAft>
            <a:buChar char="•"/>
          </a:pPr>
          <a:r>
            <a:rPr lang="en-US" sz="1900" kern="1200"/>
            <a:t>Cluster store is based on </a:t>
          </a:r>
          <a:r>
            <a:rPr lang="en-US" sz="1900" i="1" kern="1200"/>
            <a:t>etcd, </a:t>
          </a:r>
          <a:r>
            <a:rPr lang="en-US" sz="1900" kern="1200"/>
            <a:t>the popular key value store</a:t>
          </a:r>
        </a:p>
        <a:p>
          <a:pPr marL="171450" lvl="1" indent="-171450" algn="l" defTabSz="844550">
            <a:lnSpc>
              <a:spcPct val="90000"/>
            </a:lnSpc>
            <a:spcBef>
              <a:spcPct val="0"/>
            </a:spcBef>
            <a:spcAft>
              <a:spcPct val="20000"/>
            </a:spcAft>
            <a:buChar char="•"/>
          </a:pPr>
          <a:r>
            <a:rPr lang="en-US" sz="1900" kern="1200"/>
            <a:t>Cluster store needs to be protected as this is the single source of truth</a:t>
          </a:r>
        </a:p>
      </dsp:txBody>
      <dsp:txXfrm>
        <a:off x="0" y="1369422"/>
        <a:ext cx="6513603" cy="1515240"/>
      </dsp:txXfrm>
    </dsp:sp>
    <dsp:sp modelId="{5E848123-737E-48CC-98AC-36D28746D07F}">
      <dsp:nvSpPr>
        <dsp:cNvPr id="0" name=""/>
        <dsp:cNvSpPr/>
      </dsp:nvSpPr>
      <dsp:spPr>
        <a:xfrm>
          <a:off x="0" y="2884663"/>
          <a:ext cx="6513603" cy="5756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Kubernetes master runs all control plane services</a:t>
          </a:r>
        </a:p>
      </dsp:txBody>
      <dsp:txXfrm>
        <a:off x="28100" y="2912763"/>
        <a:ext cx="6457403" cy="519439"/>
      </dsp:txXfrm>
    </dsp:sp>
    <dsp:sp modelId="{95981922-845A-4C74-AE9B-EED4C5E97CF3}">
      <dsp:nvSpPr>
        <dsp:cNvPr id="0" name=""/>
        <dsp:cNvSpPr/>
      </dsp:nvSpPr>
      <dsp:spPr>
        <a:xfrm>
          <a:off x="0" y="3460302"/>
          <a:ext cx="6513603"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We interact with control plane via the API Server</a:t>
          </a:r>
        </a:p>
        <a:p>
          <a:pPr marL="171450" lvl="1" indent="-171450" algn="l" defTabSz="844550">
            <a:lnSpc>
              <a:spcPct val="90000"/>
            </a:lnSpc>
            <a:spcBef>
              <a:spcPct val="0"/>
            </a:spcBef>
            <a:spcAft>
              <a:spcPct val="20000"/>
            </a:spcAft>
            <a:buChar char="•"/>
          </a:pPr>
          <a:r>
            <a:rPr lang="en-US" sz="1900" kern="1200"/>
            <a:t>API Server exposes a RESTful endpoint at port 443</a:t>
          </a:r>
        </a:p>
      </dsp:txBody>
      <dsp:txXfrm>
        <a:off x="0" y="3460302"/>
        <a:ext cx="6513603" cy="658260"/>
      </dsp:txXfrm>
    </dsp:sp>
    <dsp:sp modelId="{3476978F-FB67-404E-AA9B-94BD67124B94}">
      <dsp:nvSpPr>
        <dsp:cNvPr id="0" name=""/>
        <dsp:cNvSpPr/>
      </dsp:nvSpPr>
      <dsp:spPr>
        <a:xfrm>
          <a:off x="0" y="4118563"/>
          <a:ext cx="6513603" cy="5756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All Master services can run on a single node</a:t>
          </a:r>
        </a:p>
      </dsp:txBody>
      <dsp:txXfrm>
        <a:off x="28100" y="4146663"/>
        <a:ext cx="6457403" cy="519439"/>
      </dsp:txXfrm>
    </dsp:sp>
    <dsp:sp modelId="{F46CD659-1555-43EC-97B7-783FBA632491}">
      <dsp:nvSpPr>
        <dsp:cNvPr id="0" name=""/>
        <dsp:cNvSpPr/>
      </dsp:nvSpPr>
      <dsp:spPr>
        <a:xfrm>
          <a:off x="0" y="4694203"/>
          <a:ext cx="6513603"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Multi node HA Master is preferrable</a:t>
          </a:r>
        </a:p>
      </dsp:txBody>
      <dsp:txXfrm>
        <a:off x="0" y="4694203"/>
        <a:ext cx="6513603" cy="397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0B2CD-492D-4D58-9761-A9050A37CE3F}">
      <dsp:nvSpPr>
        <dsp:cNvPr id="0" name=""/>
        <dsp:cNvSpPr/>
      </dsp:nvSpPr>
      <dsp:spPr>
        <a:xfrm>
          <a:off x="0" y="107083"/>
          <a:ext cx="6513603"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Nodes typically run</a:t>
          </a:r>
        </a:p>
      </dsp:txBody>
      <dsp:txXfrm>
        <a:off x="32784" y="139867"/>
        <a:ext cx="6448035" cy="606012"/>
      </dsp:txXfrm>
    </dsp:sp>
    <dsp:sp modelId="{B51E821E-1268-489C-9E77-12BC492C14FD}">
      <dsp:nvSpPr>
        <dsp:cNvPr id="0" name=""/>
        <dsp:cNvSpPr/>
      </dsp:nvSpPr>
      <dsp:spPr>
        <a:xfrm>
          <a:off x="0" y="778663"/>
          <a:ext cx="6513603"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kubelet</a:t>
          </a:r>
        </a:p>
        <a:p>
          <a:pPr marL="228600" lvl="1" indent="-228600" algn="l" defTabSz="977900">
            <a:lnSpc>
              <a:spcPct val="90000"/>
            </a:lnSpc>
            <a:spcBef>
              <a:spcPct val="0"/>
            </a:spcBef>
            <a:spcAft>
              <a:spcPct val="20000"/>
            </a:spcAft>
            <a:buChar char="•"/>
          </a:pPr>
          <a:r>
            <a:rPr lang="en-US" sz="2200" kern="1200"/>
            <a:t>Network Proxy</a:t>
          </a:r>
        </a:p>
        <a:p>
          <a:pPr marL="228600" lvl="1" indent="-228600" algn="l" defTabSz="977900">
            <a:lnSpc>
              <a:spcPct val="90000"/>
            </a:lnSpc>
            <a:spcBef>
              <a:spcPct val="0"/>
            </a:spcBef>
            <a:spcAft>
              <a:spcPct val="20000"/>
            </a:spcAft>
            <a:buChar char="•"/>
          </a:pPr>
          <a:r>
            <a:rPr lang="en-US" sz="2200" kern="1200"/>
            <a:t>Container engine</a:t>
          </a:r>
        </a:p>
      </dsp:txBody>
      <dsp:txXfrm>
        <a:off x="0" y="778663"/>
        <a:ext cx="6513603" cy="1130220"/>
      </dsp:txXfrm>
    </dsp:sp>
    <dsp:sp modelId="{8E58A4C3-ACE2-4102-96F3-15BB33DC2DDB}">
      <dsp:nvSpPr>
        <dsp:cNvPr id="0" name=""/>
        <dsp:cNvSpPr/>
      </dsp:nvSpPr>
      <dsp:spPr>
        <a:xfrm>
          <a:off x="0" y="1908883"/>
          <a:ext cx="6513603" cy="6715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kublet</a:t>
          </a:r>
        </a:p>
      </dsp:txBody>
      <dsp:txXfrm>
        <a:off x="32784" y="1941667"/>
        <a:ext cx="6448035" cy="606012"/>
      </dsp:txXfrm>
    </dsp:sp>
    <dsp:sp modelId="{8D618904-BC3C-45F1-B529-46191BF1BB74}">
      <dsp:nvSpPr>
        <dsp:cNvPr id="0" name=""/>
        <dsp:cNvSpPr/>
      </dsp:nvSpPr>
      <dsp:spPr>
        <a:xfrm>
          <a:off x="0" y="2580463"/>
          <a:ext cx="6513603"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Interacts with container engine to bring up containers as needed</a:t>
          </a:r>
        </a:p>
      </dsp:txBody>
      <dsp:txXfrm>
        <a:off x="0" y="2580463"/>
        <a:ext cx="6513603" cy="695520"/>
      </dsp:txXfrm>
    </dsp:sp>
    <dsp:sp modelId="{2CE85433-9C68-4108-81D9-30A4496F7CFC}">
      <dsp:nvSpPr>
        <dsp:cNvPr id="0" name=""/>
        <dsp:cNvSpPr/>
      </dsp:nvSpPr>
      <dsp:spPr>
        <a:xfrm>
          <a:off x="0" y="3275983"/>
          <a:ext cx="6513603" cy="6715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Network Proxy aka kube-proxy</a:t>
          </a:r>
        </a:p>
      </dsp:txBody>
      <dsp:txXfrm>
        <a:off x="32784" y="3308767"/>
        <a:ext cx="6448035" cy="606012"/>
      </dsp:txXfrm>
    </dsp:sp>
    <dsp:sp modelId="{931D0A14-1A15-4496-A1B2-5BEC13BA2E43}">
      <dsp:nvSpPr>
        <dsp:cNvPr id="0" name=""/>
        <dsp:cNvSpPr/>
      </dsp:nvSpPr>
      <dsp:spPr>
        <a:xfrm>
          <a:off x="0" y="3947563"/>
          <a:ext cx="6513603"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Is in charge of managing network connectivity to the containers</a:t>
          </a:r>
        </a:p>
      </dsp:txBody>
      <dsp:txXfrm>
        <a:off x="0" y="3947563"/>
        <a:ext cx="6513603" cy="695520"/>
      </dsp:txXfrm>
    </dsp:sp>
    <dsp:sp modelId="{3B6D8D96-47E9-4774-962A-C0D8CD656DC8}">
      <dsp:nvSpPr>
        <dsp:cNvPr id="0" name=""/>
        <dsp:cNvSpPr/>
      </dsp:nvSpPr>
      <dsp:spPr>
        <a:xfrm>
          <a:off x="0" y="4643083"/>
          <a:ext cx="6513603"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Container engine</a:t>
          </a:r>
        </a:p>
      </dsp:txBody>
      <dsp:txXfrm>
        <a:off x="32784" y="4675867"/>
        <a:ext cx="6448035" cy="606012"/>
      </dsp:txXfrm>
    </dsp:sp>
    <dsp:sp modelId="{20B95E09-5F8C-4B9C-A826-5F398B7A0FDD}">
      <dsp:nvSpPr>
        <dsp:cNvPr id="0" name=""/>
        <dsp:cNvSpPr/>
      </dsp:nvSpPr>
      <dsp:spPr>
        <a:xfrm>
          <a:off x="0" y="5314663"/>
          <a:ext cx="6513603"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Docker engine in our case</a:t>
          </a:r>
        </a:p>
      </dsp:txBody>
      <dsp:txXfrm>
        <a:off x="0" y="5314663"/>
        <a:ext cx="6513603" cy="463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B48A-EF2A-454A-A93D-C2A54406B199}">
      <dsp:nvSpPr>
        <dsp:cNvPr id="0" name=""/>
        <dsp:cNvSpPr/>
      </dsp:nvSpPr>
      <dsp:spPr>
        <a:xfrm>
          <a:off x="0" y="111762"/>
          <a:ext cx="6513603"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API Server</a:t>
          </a:r>
        </a:p>
      </dsp:txBody>
      <dsp:txXfrm>
        <a:off x="35125" y="146887"/>
        <a:ext cx="6443353" cy="649299"/>
      </dsp:txXfrm>
    </dsp:sp>
    <dsp:sp modelId="{599AABDD-FE93-4540-B474-02E1774C8FC4}">
      <dsp:nvSpPr>
        <dsp:cNvPr id="0" name=""/>
        <dsp:cNvSpPr/>
      </dsp:nvSpPr>
      <dsp:spPr>
        <a:xfrm>
          <a:off x="0" y="831312"/>
          <a:ext cx="6513603" cy="2297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Front end of the Kubernetes control plane</a:t>
          </a:r>
        </a:p>
        <a:p>
          <a:pPr marL="228600" lvl="1" indent="-228600" algn="l" defTabSz="1022350">
            <a:lnSpc>
              <a:spcPct val="90000"/>
            </a:lnSpc>
            <a:spcBef>
              <a:spcPct val="0"/>
            </a:spcBef>
            <a:spcAft>
              <a:spcPct val="20000"/>
            </a:spcAft>
            <a:buChar char="•"/>
          </a:pPr>
          <a:r>
            <a:rPr lang="en-US" sz="2300" kern="1200"/>
            <a:t>Exposes a RESTful API</a:t>
          </a:r>
        </a:p>
        <a:p>
          <a:pPr marL="228600" lvl="1" indent="-228600" algn="l" defTabSz="1022350">
            <a:lnSpc>
              <a:spcPct val="90000"/>
            </a:lnSpc>
            <a:spcBef>
              <a:spcPct val="0"/>
            </a:spcBef>
            <a:spcAft>
              <a:spcPct val="20000"/>
            </a:spcAft>
            <a:buChar char="•"/>
          </a:pPr>
          <a:r>
            <a:rPr lang="en-US" sz="2300" kern="1200"/>
            <a:t>We post manifest files to it (JSON or YAML)</a:t>
          </a:r>
        </a:p>
        <a:p>
          <a:pPr marL="228600" lvl="1" indent="-228600" algn="l" defTabSz="1022350">
            <a:lnSpc>
              <a:spcPct val="90000"/>
            </a:lnSpc>
            <a:spcBef>
              <a:spcPct val="0"/>
            </a:spcBef>
            <a:spcAft>
              <a:spcPct val="20000"/>
            </a:spcAft>
            <a:buChar char="•"/>
          </a:pPr>
          <a:r>
            <a:rPr lang="en-US" sz="2300" kern="1200"/>
            <a:t>Manifest files are validated by API server and work is performed</a:t>
          </a:r>
        </a:p>
        <a:p>
          <a:pPr marL="228600" lvl="1" indent="-228600" algn="l" defTabSz="1022350">
            <a:lnSpc>
              <a:spcPct val="90000"/>
            </a:lnSpc>
            <a:spcBef>
              <a:spcPct val="0"/>
            </a:spcBef>
            <a:spcAft>
              <a:spcPct val="20000"/>
            </a:spcAft>
            <a:buChar char="•"/>
          </a:pPr>
          <a:r>
            <a:rPr lang="en-US" sz="2300" kern="1200"/>
            <a:t>This is the brains of the Cluster</a:t>
          </a:r>
        </a:p>
      </dsp:txBody>
      <dsp:txXfrm>
        <a:off x="0" y="831312"/>
        <a:ext cx="6513603" cy="2297700"/>
      </dsp:txXfrm>
    </dsp:sp>
    <dsp:sp modelId="{0191C8E5-09B4-4CE9-82D7-CAC4A6F3DBE9}">
      <dsp:nvSpPr>
        <dsp:cNvPr id="0" name=""/>
        <dsp:cNvSpPr/>
      </dsp:nvSpPr>
      <dsp:spPr>
        <a:xfrm>
          <a:off x="0" y="3129013"/>
          <a:ext cx="6513603" cy="7195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Cluster store</a:t>
          </a:r>
        </a:p>
      </dsp:txBody>
      <dsp:txXfrm>
        <a:off x="35125" y="3164138"/>
        <a:ext cx="6443353" cy="649299"/>
      </dsp:txXfrm>
    </dsp:sp>
    <dsp:sp modelId="{88B96922-D2A0-4DEE-9C52-1A1105D72FB5}">
      <dsp:nvSpPr>
        <dsp:cNvPr id="0" name=""/>
        <dsp:cNvSpPr/>
      </dsp:nvSpPr>
      <dsp:spPr>
        <a:xfrm>
          <a:off x="0" y="3848563"/>
          <a:ext cx="6513603" cy="192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Is the memory of the Cluster</a:t>
          </a:r>
        </a:p>
        <a:p>
          <a:pPr marL="228600" lvl="1" indent="-228600" algn="l" defTabSz="1022350">
            <a:lnSpc>
              <a:spcPct val="90000"/>
            </a:lnSpc>
            <a:spcBef>
              <a:spcPct val="0"/>
            </a:spcBef>
            <a:spcAft>
              <a:spcPct val="20000"/>
            </a:spcAft>
            <a:buChar char="•"/>
          </a:pPr>
          <a:r>
            <a:rPr lang="en-US" sz="2300" kern="1200"/>
            <a:t>The only stateful component of the cluster</a:t>
          </a:r>
        </a:p>
        <a:p>
          <a:pPr marL="228600" lvl="1" indent="-228600" algn="l" defTabSz="1022350">
            <a:lnSpc>
              <a:spcPct val="90000"/>
            </a:lnSpc>
            <a:spcBef>
              <a:spcPct val="0"/>
            </a:spcBef>
            <a:spcAft>
              <a:spcPct val="20000"/>
            </a:spcAft>
            <a:buChar char="•"/>
          </a:pPr>
          <a:r>
            <a:rPr lang="en-US" sz="2300" kern="1200" dirty="0"/>
            <a:t>Configuration and state of cluster stored in a persistent manner</a:t>
          </a:r>
        </a:p>
        <a:p>
          <a:pPr marL="228600" lvl="1" indent="-228600" algn="l" defTabSz="1022350">
            <a:lnSpc>
              <a:spcPct val="90000"/>
            </a:lnSpc>
            <a:spcBef>
              <a:spcPct val="0"/>
            </a:spcBef>
            <a:spcAft>
              <a:spcPct val="20000"/>
            </a:spcAft>
            <a:buChar char="•"/>
          </a:pPr>
          <a:r>
            <a:rPr lang="en-US" sz="2300" kern="1200" dirty="0"/>
            <a:t>Based on </a:t>
          </a:r>
          <a:r>
            <a:rPr lang="en-US" sz="2300" kern="1200" dirty="0" err="1"/>
            <a:t>etcd</a:t>
          </a:r>
          <a:endParaRPr lang="en-US" sz="2300" kern="1200" dirty="0"/>
        </a:p>
      </dsp:txBody>
      <dsp:txXfrm>
        <a:off x="0" y="3848563"/>
        <a:ext cx="6513603" cy="1925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DC63F-D802-4F9E-BBB2-733602787AEC}">
      <dsp:nvSpPr>
        <dsp:cNvPr id="0" name=""/>
        <dsp:cNvSpPr/>
      </dsp:nvSpPr>
      <dsp:spPr>
        <a:xfrm>
          <a:off x="0" y="33597"/>
          <a:ext cx="6513603" cy="7915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Controller Manager</a:t>
          </a:r>
        </a:p>
      </dsp:txBody>
      <dsp:txXfrm>
        <a:off x="38638" y="72235"/>
        <a:ext cx="6436327" cy="714229"/>
      </dsp:txXfrm>
    </dsp:sp>
    <dsp:sp modelId="{A08A62B2-651C-4DC4-AD82-1E75948CF45E}">
      <dsp:nvSpPr>
        <dsp:cNvPr id="0" name=""/>
        <dsp:cNvSpPr/>
      </dsp:nvSpPr>
      <dsp:spPr>
        <a:xfrm>
          <a:off x="0" y="825103"/>
          <a:ext cx="6513603" cy="252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A monolith as of now</a:t>
          </a:r>
        </a:p>
        <a:p>
          <a:pPr marL="228600" lvl="1" indent="-228600" algn="l" defTabSz="1155700">
            <a:lnSpc>
              <a:spcPct val="90000"/>
            </a:lnSpc>
            <a:spcBef>
              <a:spcPct val="0"/>
            </a:spcBef>
            <a:spcAft>
              <a:spcPct val="20000"/>
            </a:spcAft>
            <a:buChar char="•"/>
          </a:pPr>
          <a:r>
            <a:rPr lang="en-US" sz="2600" kern="1200"/>
            <a:t>Contains node controller, endpoint controller, namespace controller etc</a:t>
          </a:r>
        </a:p>
        <a:p>
          <a:pPr marL="228600" lvl="1" indent="-228600" algn="l" defTabSz="1155700">
            <a:lnSpc>
              <a:spcPct val="90000"/>
            </a:lnSpc>
            <a:spcBef>
              <a:spcPct val="0"/>
            </a:spcBef>
            <a:spcAft>
              <a:spcPct val="20000"/>
            </a:spcAft>
            <a:buChar char="•"/>
          </a:pPr>
          <a:r>
            <a:rPr lang="en-US" sz="2600" kern="1200"/>
            <a:t>Watches for changes in configuration</a:t>
          </a:r>
        </a:p>
        <a:p>
          <a:pPr marL="228600" lvl="1" indent="-228600" algn="l" defTabSz="1155700">
            <a:lnSpc>
              <a:spcPct val="90000"/>
            </a:lnSpc>
            <a:spcBef>
              <a:spcPct val="0"/>
            </a:spcBef>
            <a:spcAft>
              <a:spcPct val="20000"/>
            </a:spcAft>
            <a:buChar char="•"/>
          </a:pPr>
          <a:r>
            <a:rPr lang="en-US" sz="2600" kern="1200"/>
            <a:t>Aim is to make current state match the desired state</a:t>
          </a:r>
        </a:p>
      </dsp:txBody>
      <dsp:txXfrm>
        <a:off x="0" y="825103"/>
        <a:ext cx="6513603" cy="2527470"/>
      </dsp:txXfrm>
    </dsp:sp>
    <dsp:sp modelId="{98ECAFF1-7828-4FA3-ACB4-8B7745F74692}">
      <dsp:nvSpPr>
        <dsp:cNvPr id="0" name=""/>
        <dsp:cNvSpPr/>
      </dsp:nvSpPr>
      <dsp:spPr>
        <a:xfrm>
          <a:off x="0" y="3352573"/>
          <a:ext cx="6513603" cy="79150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Scheduler</a:t>
          </a:r>
        </a:p>
      </dsp:txBody>
      <dsp:txXfrm>
        <a:off x="38638" y="3391211"/>
        <a:ext cx="6436327" cy="714229"/>
      </dsp:txXfrm>
    </dsp:sp>
    <dsp:sp modelId="{51C8AFB6-EBAB-4CC4-9110-522C6AA6ECA9}">
      <dsp:nvSpPr>
        <dsp:cNvPr id="0" name=""/>
        <dsp:cNvSpPr/>
      </dsp:nvSpPr>
      <dsp:spPr>
        <a:xfrm>
          <a:off x="0" y="4144078"/>
          <a:ext cx="6513603"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kube-scheduler</a:t>
          </a:r>
        </a:p>
        <a:p>
          <a:pPr marL="228600" lvl="1" indent="-228600" algn="l" defTabSz="1155700">
            <a:lnSpc>
              <a:spcPct val="90000"/>
            </a:lnSpc>
            <a:spcBef>
              <a:spcPct val="0"/>
            </a:spcBef>
            <a:spcAft>
              <a:spcPct val="20000"/>
            </a:spcAft>
            <a:buChar char="•"/>
          </a:pPr>
          <a:r>
            <a:rPr lang="en-US" sz="2600" kern="1200"/>
            <a:t>Watches for new workloads and assigns them to nodes</a:t>
          </a:r>
        </a:p>
        <a:p>
          <a:pPr marL="228600" lvl="1" indent="-228600" algn="l" defTabSz="1155700">
            <a:lnSpc>
              <a:spcPct val="90000"/>
            </a:lnSpc>
            <a:spcBef>
              <a:spcPct val="0"/>
            </a:spcBef>
            <a:spcAft>
              <a:spcPct val="20000"/>
            </a:spcAft>
            <a:buChar char="•"/>
          </a:pPr>
          <a:r>
            <a:rPr lang="en-US" sz="2600" kern="1200"/>
            <a:t>Does resource management </a:t>
          </a:r>
        </a:p>
      </dsp:txBody>
      <dsp:txXfrm>
        <a:off x="0" y="4144078"/>
        <a:ext cx="6513603" cy="17077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C3592-0BF5-4A10-B12F-A84C9A06A017}">
      <dsp:nvSpPr>
        <dsp:cNvPr id="0" name=""/>
        <dsp:cNvSpPr/>
      </dsp:nvSpPr>
      <dsp:spPr>
        <a:xfrm>
          <a:off x="0" y="33597"/>
          <a:ext cx="6513603"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kubelet</a:t>
          </a:r>
        </a:p>
      </dsp:txBody>
      <dsp:txXfrm>
        <a:off x="38638" y="72235"/>
        <a:ext cx="6436327" cy="714229"/>
      </dsp:txXfrm>
    </dsp:sp>
    <dsp:sp modelId="{F5196ECE-CAD1-4C8C-AF7C-D0537B8472D8}">
      <dsp:nvSpPr>
        <dsp:cNvPr id="0" name=""/>
        <dsp:cNvSpPr/>
      </dsp:nvSpPr>
      <dsp:spPr>
        <a:xfrm>
          <a:off x="0" y="825103"/>
          <a:ext cx="6513603" cy="286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Agent that runs on all nodes</a:t>
          </a:r>
        </a:p>
        <a:p>
          <a:pPr marL="228600" lvl="1" indent="-228600" algn="l" defTabSz="1155700">
            <a:lnSpc>
              <a:spcPct val="90000"/>
            </a:lnSpc>
            <a:spcBef>
              <a:spcPct val="0"/>
            </a:spcBef>
            <a:spcAft>
              <a:spcPct val="20000"/>
            </a:spcAft>
            <a:buChar char="•"/>
          </a:pPr>
          <a:r>
            <a:rPr lang="en-US" sz="2600" kern="1200" dirty="0"/>
            <a:t>Registers the host with the master as a node</a:t>
          </a:r>
        </a:p>
        <a:p>
          <a:pPr marL="228600" lvl="1" indent="-228600" algn="l" defTabSz="1155700">
            <a:lnSpc>
              <a:spcPct val="90000"/>
            </a:lnSpc>
            <a:spcBef>
              <a:spcPct val="0"/>
            </a:spcBef>
            <a:spcAft>
              <a:spcPct val="20000"/>
            </a:spcAft>
            <a:buChar char="•"/>
          </a:pPr>
          <a:r>
            <a:rPr lang="en-US" sz="2600" kern="1200"/>
            <a:t>Watches API server for new work assignments</a:t>
          </a:r>
        </a:p>
        <a:p>
          <a:pPr marL="228600" lvl="1" indent="-228600" algn="l" defTabSz="1155700">
            <a:lnSpc>
              <a:spcPct val="90000"/>
            </a:lnSpc>
            <a:spcBef>
              <a:spcPct val="0"/>
            </a:spcBef>
            <a:spcAft>
              <a:spcPct val="20000"/>
            </a:spcAft>
            <a:buChar char="•"/>
          </a:pPr>
          <a:r>
            <a:rPr lang="en-US" sz="2600" kern="1200"/>
            <a:t>Carries out assigned tasks and reports back to Master</a:t>
          </a:r>
        </a:p>
      </dsp:txBody>
      <dsp:txXfrm>
        <a:off x="0" y="825103"/>
        <a:ext cx="6513603" cy="2869020"/>
      </dsp:txXfrm>
    </dsp:sp>
    <dsp:sp modelId="{137F92EA-EE0E-456D-89A6-A6B7AC302161}">
      <dsp:nvSpPr>
        <dsp:cNvPr id="0" name=""/>
        <dsp:cNvSpPr/>
      </dsp:nvSpPr>
      <dsp:spPr>
        <a:xfrm>
          <a:off x="0" y="3694123"/>
          <a:ext cx="6513603"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kube-proxy</a:t>
          </a:r>
        </a:p>
      </dsp:txBody>
      <dsp:txXfrm>
        <a:off x="38638" y="3732761"/>
        <a:ext cx="6436327" cy="714229"/>
      </dsp:txXfrm>
    </dsp:sp>
    <dsp:sp modelId="{90713FFF-66AB-45C0-A9FA-CB2AE4296370}">
      <dsp:nvSpPr>
        <dsp:cNvPr id="0" name=""/>
        <dsp:cNvSpPr/>
      </dsp:nvSpPr>
      <dsp:spPr>
        <a:xfrm>
          <a:off x="0" y="4485628"/>
          <a:ext cx="6513603"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The networking brains on the node</a:t>
          </a:r>
        </a:p>
        <a:p>
          <a:pPr marL="228600" lvl="1" indent="-228600" algn="l" defTabSz="1155700">
            <a:lnSpc>
              <a:spcPct val="90000"/>
            </a:lnSpc>
            <a:spcBef>
              <a:spcPct val="0"/>
            </a:spcBef>
            <a:spcAft>
              <a:spcPct val="20000"/>
            </a:spcAft>
            <a:buChar char="•"/>
          </a:pPr>
          <a:r>
            <a:rPr lang="en-US" sz="2600" kern="1200"/>
            <a:t>Assigning IPs to Pods</a:t>
          </a:r>
        </a:p>
        <a:p>
          <a:pPr marL="228600" lvl="1" indent="-228600" algn="l" defTabSz="1155700">
            <a:lnSpc>
              <a:spcPct val="90000"/>
            </a:lnSpc>
            <a:spcBef>
              <a:spcPct val="0"/>
            </a:spcBef>
            <a:spcAft>
              <a:spcPct val="20000"/>
            </a:spcAft>
            <a:buChar char="•"/>
          </a:pPr>
          <a:r>
            <a:rPr lang="en-US" sz="2600" kern="1200"/>
            <a:t>Does some lightweight load balancing</a:t>
          </a:r>
        </a:p>
      </dsp:txBody>
      <dsp:txXfrm>
        <a:off x="0" y="4485628"/>
        <a:ext cx="6513603" cy="13662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67BC-29C4-4D19-8291-67A909FDA737}" type="datetimeFigureOut">
              <a:rPr lang="en-US" smtClean="0"/>
              <a:t>8/7/2019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269AD-1825-497C-9BA1-476026B1174A}" type="slidenum">
              <a:rPr lang="en-US" smtClean="0"/>
              <a:t>‹#›</a:t>
            </a:fld>
            <a:endParaRPr lang="en-US"/>
          </a:p>
        </p:txBody>
      </p:sp>
    </p:spTree>
    <p:extLst>
      <p:ext uri="{BB962C8B-B14F-4D97-AF65-F5344CB8AC3E}">
        <p14:creationId xmlns:p14="http://schemas.microsoft.com/office/powerpoint/2010/main" val="114052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9585-55B4-4997-905C-67E66277CBE1}"/>
              </a:ext>
            </a:extLst>
          </p:cNvPr>
          <p:cNvSpPr>
            <a:spLocks noGrp="1"/>
          </p:cNvSpPr>
          <p:nvPr>
            <p:ph type="ctrTitle"/>
          </p:nvPr>
        </p:nvSpPr>
        <p:spPr>
          <a:xfrm>
            <a:off x="1524000" y="1122363"/>
            <a:ext cx="9144000" cy="2387600"/>
          </a:xfrm>
        </p:spPr>
        <p:txBody>
          <a:bodyPr anchor="b"/>
          <a:lstStyle>
            <a:lvl1pPr algn="ctr">
              <a:defRPr sz="6000">
                <a:latin typeface="Garamond" panose="020204040303010108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75F21F3-C382-4CED-9B20-97B752861757}"/>
              </a:ext>
            </a:extLst>
          </p:cNvPr>
          <p:cNvSpPr>
            <a:spLocks noGrp="1"/>
          </p:cNvSpPr>
          <p:nvPr>
            <p:ph type="subTitle" idx="1"/>
          </p:nvPr>
        </p:nvSpPr>
        <p:spPr>
          <a:xfrm>
            <a:off x="1524000" y="3602038"/>
            <a:ext cx="9144000" cy="1655762"/>
          </a:xfrm>
        </p:spPr>
        <p:txBody>
          <a:bodyPr/>
          <a:lstStyle>
            <a:lvl1pPr marL="0" indent="0" algn="ctr">
              <a:buNone/>
              <a:defRPr sz="2400">
                <a:latin typeface="Rockwell" panose="020606030202050204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8281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455A-9D74-4BE4-99D4-90DFFF835A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A4FA01-8D0C-40AB-A9EE-E11F60A7CD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65B6F-81B8-4832-944F-BF61541B3075}"/>
              </a:ext>
            </a:extLst>
          </p:cNvPr>
          <p:cNvSpPr>
            <a:spLocks noGrp="1"/>
          </p:cNvSpPr>
          <p:nvPr>
            <p:ph type="dt" sz="half" idx="10"/>
          </p:nvPr>
        </p:nvSpPr>
        <p:spPr>
          <a:xfrm>
            <a:off x="838200" y="6356350"/>
            <a:ext cx="2743200" cy="365125"/>
          </a:xfrm>
          <a:prstGeom prst="rect">
            <a:avLst/>
          </a:prstGeom>
        </p:spPr>
        <p:txBody>
          <a:bodyPr/>
          <a:lstStyle/>
          <a:p>
            <a:fld id="{C94916A2-C678-4425-93F0-99A1DD4E6E35}" type="datetimeFigureOut">
              <a:rPr lang="en-US" smtClean="0"/>
              <a:t>8/7/2019</a:t>
            </a:fld>
            <a:endParaRPr lang="en-US"/>
          </a:p>
        </p:txBody>
      </p:sp>
      <p:sp>
        <p:nvSpPr>
          <p:cNvPr id="5" name="Footer Placeholder 4">
            <a:extLst>
              <a:ext uri="{FF2B5EF4-FFF2-40B4-BE49-F238E27FC236}">
                <a16:creationId xmlns:a16="http://schemas.microsoft.com/office/drawing/2014/main" id="{84BBAE65-94B8-4728-8720-F85424177E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C32BA03-8D9A-46D9-98AA-399C979215F1}"/>
              </a:ext>
            </a:extLst>
          </p:cNvPr>
          <p:cNvSpPr>
            <a:spLocks noGrp="1"/>
          </p:cNvSpPr>
          <p:nvPr>
            <p:ph type="sldNum" sz="quarter" idx="12"/>
          </p:nvPr>
        </p:nvSpPr>
        <p:spPr>
          <a:xfrm>
            <a:off x="8610600" y="6356350"/>
            <a:ext cx="2743200" cy="365125"/>
          </a:xfrm>
          <a:prstGeom prst="rect">
            <a:avLst/>
          </a:prstGeom>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213596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7E40D5-35EE-4451-86A0-799EAEAAD8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23462-127B-4745-9C57-6700371383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3E5CC-9E98-4EB6-A656-CDEC64FF0A86}"/>
              </a:ext>
            </a:extLst>
          </p:cNvPr>
          <p:cNvSpPr>
            <a:spLocks noGrp="1"/>
          </p:cNvSpPr>
          <p:nvPr>
            <p:ph type="dt" sz="half" idx="10"/>
          </p:nvPr>
        </p:nvSpPr>
        <p:spPr>
          <a:xfrm>
            <a:off x="838200" y="6356350"/>
            <a:ext cx="2743200" cy="365125"/>
          </a:xfrm>
          <a:prstGeom prst="rect">
            <a:avLst/>
          </a:prstGeom>
        </p:spPr>
        <p:txBody>
          <a:bodyPr/>
          <a:lstStyle/>
          <a:p>
            <a:fld id="{C94916A2-C678-4425-93F0-99A1DD4E6E35}" type="datetimeFigureOut">
              <a:rPr lang="en-US" smtClean="0"/>
              <a:t>8/7/2019</a:t>
            </a:fld>
            <a:endParaRPr lang="en-US"/>
          </a:p>
        </p:txBody>
      </p:sp>
      <p:sp>
        <p:nvSpPr>
          <p:cNvPr id="5" name="Footer Placeholder 4">
            <a:extLst>
              <a:ext uri="{FF2B5EF4-FFF2-40B4-BE49-F238E27FC236}">
                <a16:creationId xmlns:a16="http://schemas.microsoft.com/office/drawing/2014/main" id="{1A62C9A5-39FF-4DCB-B9D4-CD5DFD5F252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9D883E-228A-4C9F-94C6-F321F0E59432}"/>
              </a:ext>
            </a:extLst>
          </p:cNvPr>
          <p:cNvSpPr>
            <a:spLocks noGrp="1"/>
          </p:cNvSpPr>
          <p:nvPr>
            <p:ph type="sldNum" sz="quarter" idx="12"/>
          </p:nvPr>
        </p:nvSpPr>
        <p:spPr>
          <a:xfrm>
            <a:off x="8610600" y="6356350"/>
            <a:ext cx="2743200" cy="365125"/>
          </a:xfrm>
          <a:prstGeom prst="rect">
            <a:avLst/>
          </a:prstGeom>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243200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6302-7BAC-4823-B417-F7E0594E65BD}"/>
              </a:ext>
            </a:extLst>
          </p:cNvPr>
          <p:cNvSpPr>
            <a:spLocks noGrp="1"/>
          </p:cNvSpPr>
          <p:nvPr>
            <p:ph type="title"/>
          </p:nvPr>
        </p:nvSpPr>
        <p:spPr/>
        <p:txBody>
          <a:bodyPr/>
          <a:lstStyle>
            <a:lvl1pPr>
              <a:defRPr>
                <a:latin typeface="Garamond" panose="020204040303010108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C46EA7-34B8-41C1-BB23-8D9D58F1DDD0}"/>
              </a:ext>
            </a:extLst>
          </p:cNvPr>
          <p:cNvSpPr>
            <a:spLocks noGrp="1"/>
          </p:cNvSpPr>
          <p:nvPr>
            <p:ph idx="1"/>
          </p:nvPr>
        </p:nvSpPr>
        <p:spPr/>
        <p:txBody>
          <a:bodyPr/>
          <a:lstStyle>
            <a:lvl1pPr>
              <a:defRPr>
                <a:latin typeface="Garamond" panose="02020404030301010803" pitchFamily="18" charset="0"/>
              </a:defRPr>
            </a:lvl1pPr>
            <a:lvl2pPr>
              <a:defRPr>
                <a:latin typeface="Rockwell" panose="02060603020205020403" pitchFamily="18"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543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4CD9-E3F2-4256-8931-FCC6DFA38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B6AE6C-A5D2-47B6-BE32-6F4006A44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05130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DFC1-F251-4178-B10E-07823CB0A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AFD2B-4AF7-45EB-8CC4-FA3F30D2CE59}"/>
              </a:ext>
            </a:extLst>
          </p:cNvPr>
          <p:cNvSpPr>
            <a:spLocks noGrp="1"/>
          </p:cNvSpPr>
          <p:nvPr>
            <p:ph sz="half" idx="1"/>
          </p:nvPr>
        </p:nvSpPr>
        <p:spPr>
          <a:xfrm>
            <a:off x="838200" y="1825625"/>
            <a:ext cx="5181600" cy="35693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578C9-73C3-4644-BE0C-5A4CF0C740C0}"/>
              </a:ext>
            </a:extLst>
          </p:cNvPr>
          <p:cNvSpPr>
            <a:spLocks noGrp="1"/>
          </p:cNvSpPr>
          <p:nvPr>
            <p:ph sz="half" idx="2"/>
          </p:nvPr>
        </p:nvSpPr>
        <p:spPr>
          <a:xfrm>
            <a:off x="6172200" y="1825625"/>
            <a:ext cx="5181600" cy="35693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32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DEBF-BCDC-4870-BC1C-EB7A18F362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AF35C-AE77-4E1A-B11D-8AE384A6E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94CAE8-AACB-44F1-866B-C951DD93DD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4D42A-9AB4-4635-B0D6-FFC425FDF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ACA835-DD4C-4126-B5CF-A75EBEC1AF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04C192-0C6E-4E33-BBAF-C1FC35EEA860}"/>
              </a:ext>
            </a:extLst>
          </p:cNvPr>
          <p:cNvSpPr>
            <a:spLocks noGrp="1"/>
          </p:cNvSpPr>
          <p:nvPr>
            <p:ph type="dt" sz="half" idx="10"/>
          </p:nvPr>
        </p:nvSpPr>
        <p:spPr>
          <a:xfrm>
            <a:off x="838200" y="6356350"/>
            <a:ext cx="2743200" cy="365125"/>
          </a:xfrm>
          <a:prstGeom prst="rect">
            <a:avLst/>
          </a:prstGeom>
        </p:spPr>
        <p:txBody>
          <a:bodyPr/>
          <a:lstStyle/>
          <a:p>
            <a:fld id="{C94916A2-C678-4425-93F0-99A1DD4E6E35}" type="datetimeFigureOut">
              <a:rPr lang="en-US" smtClean="0"/>
              <a:t>8/7/2019</a:t>
            </a:fld>
            <a:endParaRPr lang="en-US"/>
          </a:p>
        </p:txBody>
      </p:sp>
      <p:sp>
        <p:nvSpPr>
          <p:cNvPr id="8" name="Footer Placeholder 7">
            <a:extLst>
              <a:ext uri="{FF2B5EF4-FFF2-40B4-BE49-F238E27FC236}">
                <a16:creationId xmlns:a16="http://schemas.microsoft.com/office/drawing/2014/main" id="{1BA1F59B-E48E-405F-9D70-F426E636EE4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6FA4467-9127-43A5-ADAA-8F42DF93BEA8}"/>
              </a:ext>
            </a:extLst>
          </p:cNvPr>
          <p:cNvSpPr>
            <a:spLocks noGrp="1"/>
          </p:cNvSpPr>
          <p:nvPr>
            <p:ph type="sldNum" sz="quarter" idx="12"/>
          </p:nvPr>
        </p:nvSpPr>
        <p:spPr>
          <a:xfrm>
            <a:off x="8610600" y="6356350"/>
            <a:ext cx="2743200" cy="365125"/>
          </a:xfrm>
          <a:prstGeom prst="rect">
            <a:avLst/>
          </a:prstGeom>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206853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3566-6050-46A3-8EF8-C63E820E16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73668F-7967-4690-A38F-88BA4EBC4BEE}"/>
              </a:ext>
            </a:extLst>
          </p:cNvPr>
          <p:cNvSpPr>
            <a:spLocks noGrp="1"/>
          </p:cNvSpPr>
          <p:nvPr>
            <p:ph type="dt" sz="half" idx="10"/>
          </p:nvPr>
        </p:nvSpPr>
        <p:spPr>
          <a:xfrm>
            <a:off x="838200" y="6356350"/>
            <a:ext cx="2743200" cy="365125"/>
          </a:xfrm>
          <a:prstGeom prst="rect">
            <a:avLst/>
          </a:prstGeom>
        </p:spPr>
        <p:txBody>
          <a:bodyPr/>
          <a:lstStyle/>
          <a:p>
            <a:fld id="{C94916A2-C678-4425-93F0-99A1DD4E6E35}" type="datetimeFigureOut">
              <a:rPr lang="en-US" smtClean="0"/>
              <a:t>8/7/2019</a:t>
            </a:fld>
            <a:endParaRPr lang="en-US"/>
          </a:p>
        </p:txBody>
      </p:sp>
      <p:sp>
        <p:nvSpPr>
          <p:cNvPr id="4" name="Footer Placeholder 3">
            <a:extLst>
              <a:ext uri="{FF2B5EF4-FFF2-40B4-BE49-F238E27FC236}">
                <a16:creationId xmlns:a16="http://schemas.microsoft.com/office/drawing/2014/main" id="{ED4098C1-F09D-4141-89D0-9E6DBE7548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742D098-1E38-44F9-9C00-624F083344C5}"/>
              </a:ext>
            </a:extLst>
          </p:cNvPr>
          <p:cNvSpPr>
            <a:spLocks noGrp="1"/>
          </p:cNvSpPr>
          <p:nvPr>
            <p:ph type="sldNum" sz="quarter" idx="12"/>
          </p:nvPr>
        </p:nvSpPr>
        <p:spPr>
          <a:xfrm>
            <a:off x="8610600" y="6356350"/>
            <a:ext cx="2743200" cy="365125"/>
          </a:xfrm>
          <a:prstGeom prst="rect">
            <a:avLst/>
          </a:prstGeom>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57614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55402-1428-403B-A65D-ED4F06BD28F9}"/>
              </a:ext>
            </a:extLst>
          </p:cNvPr>
          <p:cNvSpPr>
            <a:spLocks noGrp="1"/>
          </p:cNvSpPr>
          <p:nvPr>
            <p:ph type="dt" sz="half" idx="10"/>
          </p:nvPr>
        </p:nvSpPr>
        <p:spPr>
          <a:xfrm>
            <a:off x="838200" y="6356350"/>
            <a:ext cx="2743200" cy="365125"/>
          </a:xfrm>
          <a:prstGeom prst="rect">
            <a:avLst/>
          </a:prstGeom>
        </p:spPr>
        <p:txBody>
          <a:bodyPr/>
          <a:lstStyle/>
          <a:p>
            <a:fld id="{C94916A2-C678-4425-93F0-99A1DD4E6E35}" type="datetimeFigureOut">
              <a:rPr lang="en-US" smtClean="0"/>
              <a:t>8/7/2019</a:t>
            </a:fld>
            <a:endParaRPr lang="en-US"/>
          </a:p>
        </p:txBody>
      </p:sp>
      <p:sp>
        <p:nvSpPr>
          <p:cNvPr id="3" name="Footer Placeholder 2">
            <a:extLst>
              <a:ext uri="{FF2B5EF4-FFF2-40B4-BE49-F238E27FC236}">
                <a16:creationId xmlns:a16="http://schemas.microsoft.com/office/drawing/2014/main" id="{F2B5EC8E-C9C4-4EFD-9AF1-BFC556839AF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2A322FF-3143-4A1D-9EE7-E9D8AC84314F}"/>
              </a:ext>
            </a:extLst>
          </p:cNvPr>
          <p:cNvSpPr>
            <a:spLocks noGrp="1"/>
          </p:cNvSpPr>
          <p:nvPr>
            <p:ph type="sldNum" sz="quarter" idx="12"/>
          </p:nvPr>
        </p:nvSpPr>
        <p:spPr>
          <a:xfrm>
            <a:off x="8610600" y="6356350"/>
            <a:ext cx="2743200" cy="365125"/>
          </a:xfrm>
          <a:prstGeom prst="rect">
            <a:avLst/>
          </a:prstGeom>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41096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495E-F773-4FD2-BD1A-9125E81D8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25E9DF-69F6-4290-A737-F663E6820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0AE2B7-E959-4F21-BE64-7444801D2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9ABC33-7172-45EF-AE82-1C2B38B6D254}"/>
              </a:ext>
            </a:extLst>
          </p:cNvPr>
          <p:cNvSpPr>
            <a:spLocks noGrp="1"/>
          </p:cNvSpPr>
          <p:nvPr>
            <p:ph type="dt" sz="half" idx="10"/>
          </p:nvPr>
        </p:nvSpPr>
        <p:spPr>
          <a:xfrm>
            <a:off x="838200" y="6356350"/>
            <a:ext cx="2743200" cy="365125"/>
          </a:xfrm>
          <a:prstGeom prst="rect">
            <a:avLst/>
          </a:prstGeom>
        </p:spPr>
        <p:txBody>
          <a:bodyPr/>
          <a:lstStyle/>
          <a:p>
            <a:fld id="{C94916A2-C678-4425-93F0-99A1DD4E6E35}" type="datetimeFigureOut">
              <a:rPr lang="en-US" smtClean="0"/>
              <a:t>8/7/2019</a:t>
            </a:fld>
            <a:endParaRPr lang="en-US"/>
          </a:p>
        </p:txBody>
      </p:sp>
      <p:sp>
        <p:nvSpPr>
          <p:cNvPr id="6" name="Footer Placeholder 5">
            <a:extLst>
              <a:ext uri="{FF2B5EF4-FFF2-40B4-BE49-F238E27FC236}">
                <a16:creationId xmlns:a16="http://schemas.microsoft.com/office/drawing/2014/main" id="{77211C77-3F1D-4C71-8821-0085BCFEC1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6C122A2-CB38-4E90-985B-9BDDD62330D1}"/>
              </a:ext>
            </a:extLst>
          </p:cNvPr>
          <p:cNvSpPr>
            <a:spLocks noGrp="1"/>
          </p:cNvSpPr>
          <p:nvPr>
            <p:ph type="sldNum" sz="quarter" idx="12"/>
          </p:nvPr>
        </p:nvSpPr>
        <p:spPr>
          <a:xfrm>
            <a:off x="8610600" y="6356350"/>
            <a:ext cx="2743200" cy="365125"/>
          </a:xfrm>
          <a:prstGeom prst="rect">
            <a:avLst/>
          </a:prstGeom>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71655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350C-894E-441D-8E3A-47981189B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A74EB-BC08-4682-B159-8056F82B3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96663E9-126B-4859-B618-96375A310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98543E-B702-4CFB-82A3-A78092B665A2}"/>
              </a:ext>
            </a:extLst>
          </p:cNvPr>
          <p:cNvSpPr>
            <a:spLocks noGrp="1"/>
          </p:cNvSpPr>
          <p:nvPr>
            <p:ph type="dt" sz="half" idx="10"/>
          </p:nvPr>
        </p:nvSpPr>
        <p:spPr>
          <a:xfrm>
            <a:off x="838200" y="6356350"/>
            <a:ext cx="2743200" cy="365125"/>
          </a:xfrm>
          <a:prstGeom prst="rect">
            <a:avLst/>
          </a:prstGeom>
        </p:spPr>
        <p:txBody>
          <a:bodyPr/>
          <a:lstStyle/>
          <a:p>
            <a:fld id="{C94916A2-C678-4425-93F0-99A1DD4E6E35}" type="datetimeFigureOut">
              <a:rPr lang="en-US" smtClean="0"/>
              <a:t>8/7/2019</a:t>
            </a:fld>
            <a:endParaRPr lang="en-US"/>
          </a:p>
        </p:txBody>
      </p:sp>
      <p:sp>
        <p:nvSpPr>
          <p:cNvPr id="6" name="Footer Placeholder 5">
            <a:extLst>
              <a:ext uri="{FF2B5EF4-FFF2-40B4-BE49-F238E27FC236}">
                <a16:creationId xmlns:a16="http://schemas.microsoft.com/office/drawing/2014/main" id="{66767248-9ECD-46CD-8CB5-9A25F35C435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139B274-1B84-4C32-A1E8-4F057C1935CC}"/>
              </a:ext>
            </a:extLst>
          </p:cNvPr>
          <p:cNvSpPr>
            <a:spLocks noGrp="1"/>
          </p:cNvSpPr>
          <p:nvPr>
            <p:ph type="sldNum" sz="quarter" idx="12"/>
          </p:nvPr>
        </p:nvSpPr>
        <p:spPr>
          <a:xfrm>
            <a:off x="8610600" y="6356350"/>
            <a:ext cx="2743200" cy="365125"/>
          </a:xfrm>
          <a:prstGeom prst="rect">
            <a:avLst/>
          </a:prstGeom>
        </p:spPr>
        <p:txBody>
          <a:bodyPr/>
          <a:lstStyle/>
          <a:p>
            <a:fld id="{969B27F5-4726-4F93-9BCB-87FA9E6CD0C5}" type="slidenum">
              <a:rPr lang="en-US" smtClean="0"/>
              <a:t>‹#›</a:t>
            </a:fld>
            <a:endParaRPr lang="en-US"/>
          </a:p>
        </p:txBody>
      </p:sp>
    </p:spTree>
    <p:extLst>
      <p:ext uri="{BB962C8B-B14F-4D97-AF65-F5344CB8AC3E}">
        <p14:creationId xmlns:p14="http://schemas.microsoft.com/office/powerpoint/2010/main" val="159881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57DE4-6CB1-4AA0-A5E5-AD6372933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40C953-4A1B-4DC8-96A4-9A3278EE265F}"/>
              </a:ext>
            </a:extLst>
          </p:cNvPr>
          <p:cNvSpPr>
            <a:spLocks noGrp="1"/>
          </p:cNvSpPr>
          <p:nvPr>
            <p:ph type="body" idx="1"/>
          </p:nvPr>
        </p:nvSpPr>
        <p:spPr>
          <a:xfrm>
            <a:off x="838200" y="1825625"/>
            <a:ext cx="10515600" cy="41281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10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5.sv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3.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36.sv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5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kubernetes.io/docs/concepts/cluster-administration/manage-deployment/#organizing-resource-configuration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8.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1DCADEA3-3090-45E7-BE66-E913011DA74B}"/>
              </a:ext>
            </a:extLst>
          </p:cNvPr>
          <p:cNvSpPr>
            <a:spLocks noGrp="1"/>
          </p:cNvSpPr>
          <p:nvPr>
            <p:ph type="ctrTitle"/>
          </p:nvPr>
        </p:nvSpPr>
        <p:spPr>
          <a:xfrm>
            <a:off x="804484" y="4267832"/>
            <a:ext cx="4805996" cy="1297115"/>
          </a:xfrm>
        </p:spPr>
        <p:txBody>
          <a:bodyPr anchor="t">
            <a:normAutofit/>
          </a:bodyPr>
          <a:lstStyle/>
          <a:p>
            <a:pPr algn="l"/>
            <a:r>
              <a:rPr lang="en-US" sz="8000" dirty="0">
                <a:solidFill>
                  <a:srgbClr val="0070C0"/>
                </a:solidFill>
              </a:rPr>
              <a:t>Kubernetes</a:t>
            </a:r>
            <a:endParaRPr lang="en-US" sz="6600" dirty="0">
              <a:solidFill>
                <a:srgbClr val="0070C0"/>
              </a:solidFill>
            </a:endParaRPr>
          </a:p>
        </p:txBody>
      </p:sp>
      <p:sp>
        <p:nvSpPr>
          <p:cNvPr id="3" name="Subtitle 2">
            <a:extLst>
              <a:ext uri="{FF2B5EF4-FFF2-40B4-BE49-F238E27FC236}">
                <a16:creationId xmlns:a16="http://schemas.microsoft.com/office/drawing/2014/main" id="{256D7736-A7B4-434A-A79F-E0B392D4003F}"/>
              </a:ext>
            </a:extLst>
          </p:cNvPr>
          <p:cNvSpPr>
            <a:spLocks noGrp="1"/>
          </p:cNvSpPr>
          <p:nvPr>
            <p:ph type="subTitle" idx="1"/>
          </p:nvPr>
        </p:nvSpPr>
        <p:spPr>
          <a:xfrm>
            <a:off x="804788" y="3428999"/>
            <a:ext cx="4805691" cy="838831"/>
          </a:xfrm>
        </p:spPr>
        <p:txBody>
          <a:bodyPr anchor="b">
            <a:normAutofit/>
          </a:bodyPr>
          <a:lstStyle/>
          <a:p>
            <a:pPr algn="l"/>
            <a:endParaRPr lang="en-US" sz="1800">
              <a:solidFill>
                <a:srgbClr val="000000"/>
              </a:solidFill>
            </a:endParaRPr>
          </a:p>
        </p:txBody>
      </p:sp>
      <p:sp>
        <p:nvSpPr>
          <p:cNvPr id="28"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 up of a sign&#10;&#10;Description generated with high confidence">
            <a:extLst>
              <a:ext uri="{FF2B5EF4-FFF2-40B4-BE49-F238E27FC236}">
                <a16:creationId xmlns:a16="http://schemas.microsoft.com/office/drawing/2014/main" id="{520DE656-F386-4BAC-9FDA-031FC90DA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770" y="3637695"/>
            <a:ext cx="4141760" cy="497010"/>
          </a:xfrm>
          <a:prstGeom prst="rect">
            <a:avLst/>
          </a:prstGeom>
        </p:spPr>
      </p:pic>
    </p:spTree>
    <p:extLst>
      <p:ext uri="{BB962C8B-B14F-4D97-AF65-F5344CB8AC3E}">
        <p14:creationId xmlns:p14="http://schemas.microsoft.com/office/powerpoint/2010/main" val="321883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5F00FC-3D64-47FD-BD83-EFB32775F6D1}"/>
              </a:ext>
            </a:extLst>
          </p:cNvPr>
          <p:cNvSpPr>
            <a:spLocks noGrp="1"/>
          </p:cNvSpPr>
          <p:nvPr>
            <p:ph type="title"/>
          </p:nvPr>
        </p:nvSpPr>
        <p:spPr>
          <a:xfrm>
            <a:off x="863029" y="1012004"/>
            <a:ext cx="3416158" cy="4795408"/>
          </a:xfrm>
        </p:spPr>
        <p:txBody>
          <a:bodyPr>
            <a:normAutofit/>
          </a:bodyPr>
          <a:lstStyle/>
          <a:p>
            <a:r>
              <a:rPr lang="en-US">
                <a:solidFill>
                  <a:srgbClr val="FFFFFF"/>
                </a:solidFill>
              </a:rPr>
              <a:t>Kubernetes Control Plane (cont)</a:t>
            </a:r>
          </a:p>
        </p:txBody>
      </p:sp>
      <p:graphicFrame>
        <p:nvGraphicFramePr>
          <p:cNvPr id="5" name="Content Placeholder 2">
            <a:extLst>
              <a:ext uri="{FF2B5EF4-FFF2-40B4-BE49-F238E27FC236}">
                <a16:creationId xmlns:a16="http://schemas.microsoft.com/office/drawing/2014/main" id="{B7F8669F-76C2-4851-A001-3E3405836E89}"/>
              </a:ext>
            </a:extLst>
          </p:cNvPr>
          <p:cNvGraphicFramePr>
            <a:graphicFrameLocks noGrp="1"/>
          </p:cNvGraphicFramePr>
          <p:nvPr>
            <p:ph idx="1"/>
            <p:extLst>
              <p:ext uri="{D42A27DB-BD31-4B8C-83A1-F6EECF244321}">
                <p14:modId xmlns:p14="http://schemas.microsoft.com/office/powerpoint/2010/main" val="40631312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C4D65AFA-BE45-4DD8-BCC6-0EDA1C93C9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1305904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3E9550-F0FF-454C-B86A-7889D07A9FD6}"/>
              </a:ext>
            </a:extLst>
          </p:cNvPr>
          <p:cNvSpPr>
            <a:spLocks noGrp="1"/>
          </p:cNvSpPr>
          <p:nvPr>
            <p:ph type="title"/>
          </p:nvPr>
        </p:nvSpPr>
        <p:spPr>
          <a:xfrm>
            <a:off x="863029" y="1012004"/>
            <a:ext cx="3416158" cy="4795408"/>
          </a:xfrm>
        </p:spPr>
        <p:txBody>
          <a:bodyPr>
            <a:normAutofit/>
          </a:bodyPr>
          <a:lstStyle/>
          <a:p>
            <a:r>
              <a:rPr lang="en-US">
                <a:solidFill>
                  <a:srgbClr val="FFFFFF"/>
                </a:solidFill>
              </a:rPr>
              <a:t>Kubernetes Cluster Nodes</a:t>
            </a:r>
          </a:p>
        </p:txBody>
      </p:sp>
      <p:graphicFrame>
        <p:nvGraphicFramePr>
          <p:cNvPr id="6" name="Content Placeholder 2">
            <a:extLst>
              <a:ext uri="{FF2B5EF4-FFF2-40B4-BE49-F238E27FC236}">
                <a16:creationId xmlns:a16="http://schemas.microsoft.com/office/drawing/2014/main" id="{2B7C6E23-58AC-4C8E-AD7A-4F41A3732359}"/>
              </a:ext>
            </a:extLst>
          </p:cNvPr>
          <p:cNvGraphicFramePr>
            <a:graphicFrameLocks noGrp="1"/>
          </p:cNvGraphicFramePr>
          <p:nvPr>
            <p:ph idx="1"/>
            <p:extLst>
              <p:ext uri="{D42A27DB-BD31-4B8C-83A1-F6EECF244321}">
                <p14:modId xmlns:p14="http://schemas.microsoft.com/office/powerpoint/2010/main" val="16311202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87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A2A7C-72C8-4A56-B22F-E829A9C2A4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Kubernetes Architecture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09C13BE1-356B-460C-9CA3-C81AC018989D}"/>
              </a:ext>
            </a:extLst>
          </p:cNvPr>
          <p:cNvPicPr>
            <a:picLocks noGrp="1" noChangeAspect="1"/>
          </p:cNvPicPr>
          <p:nvPr>
            <p:ph idx="1"/>
          </p:nvPr>
        </p:nvPicPr>
        <p:blipFill>
          <a:blip r:embed="rId2"/>
          <a:stretch>
            <a:fillRect/>
          </a:stretch>
        </p:blipFill>
        <p:spPr>
          <a:xfrm>
            <a:off x="5153822" y="1360413"/>
            <a:ext cx="6553545" cy="4145116"/>
          </a:xfrm>
          <a:prstGeom prst="rect">
            <a:avLst/>
          </a:prstGeom>
        </p:spPr>
      </p:pic>
      <p:sp>
        <p:nvSpPr>
          <p:cNvPr id="8" name="TextBox 7">
            <a:extLst>
              <a:ext uri="{FF2B5EF4-FFF2-40B4-BE49-F238E27FC236}">
                <a16:creationId xmlns:a16="http://schemas.microsoft.com/office/drawing/2014/main" id="{971579D1-4D97-4F8E-9BF9-9C9CAB0D104F}"/>
              </a:ext>
            </a:extLst>
          </p:cNvPr>
          <p:cNvSpPr txBox="1"/>
          <p:nvPr/>
        </p:nvSpPr>
        <p:spPr>
          <a:xfrm>
            <a:off x="175655" y="6566071"/>
            <a:ext cx="2030941" cy="369332"/>
          </a:xfrm>
          <a:prstGeom prst="rect">
            <a:avLst/>
          </a:prstGeom>
          <a:noFill/>
        </p:spPr>
        <p:txBody>
          <a:bodyPr wrap="none" rtlCol="0">
            <a:spAutoFit/>
          </a:bodyPr>
          <a:lstStyle/>
          <a:p>
            <a:r>
              <a:rPr lang="en-US" dirty="0" err="1"/>
              <a:t>Img</a:t>
            </a:r>
            <a:r>
              <a:rPr lang="en-US" dirty="0"/>
              <a:t>: New Relic blog</a:t>
            </a:r>
          </a:p>
        </p:txBody>
      </p:sp>
      <p:pic>
        <p:nvPicPr>
          <p:cNvPr id="10" name="Picture 9" descr="A close up of a sign&#10;&#10;Description generated with high confidence">
            <a:extLst>
              <a:ext uri="{FF2B5EF4-FFF2-40B4-BE49-F238E27FC236}">
                <a16:creationId xmlns:a16="http://schemas.microsoft.com/office/drawing/2014/main" id="{6D78B57E-1B0B-4E00-BB9A-413884605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169234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5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686E7-B6EF-4C4C-96FF-E0C09405ABE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Kubernetes Architecture</a:t>
            </a:r>
          </a:p>
        </p:txBody>
      </p:sp>
      <p:pic>
        <p:nvPicPr>
          <p:cNvPr id="4" name="Content Placeholder 3">
            <a:extLst>
              <a:ext uri="{FF2B5EF4-FFF2-40B4-BE49-F238E27FC236}">
                <a16:creationId xmlns:a16="http://schemas.microsoft.com/office/drawing/2014/main" id="{D9BA37DB-3731-4521-82A9-1AC836A5D52D}"/>
              </a:ext>
            </a:extLst>
          </p:cNvPr>
          <p:cNvPicPr>
            <a:picLocks noGrp="1" noChangeAspect="1"/>
          </p:cNvPicPr>
          <p:nvPr>
            <p:ph idx="1"/>
          </p:nvPr>
        </p:nvPicPr>
        <p:blipFill>
          <a:blip r:embed="rId2"/>
          <a:stretch>
            <a:fillRect/>
          </a:stretch>
        </p:blipFill>
        <p:spPr>
          <a:xfrm>
            <a:off x="4147903" y="961812"/>
            <a:ext cx="6969593" cy="4930987"/>
          </a:xfrm>
          <a:prstGeom prst="rect">
            <a:avLst/>
          </a:prstGeom>
        </p:spPr>
      </p:pic>
      <p:sp>
        <p:nvSpPr>
          <p:cNvPr id="5" name="TextBox 4">
            <a:extLst>
              <a:ext uri="{FF2B5EF4-FFF2-40B4-BE49-F238E27FC236}">
                <a16:creationId xmlns:a16="http://schemas.microsoft.com/office/drawing/2014/main" id="{981909FC-315A-486C-A40A-9B73C2698EFB}"/>
              </a:ext>
            </a:extLst>
          </p:cNvPr>
          <p:cNvSpPr txBox="1"/>
          <p:nvPr/>
        </p:nvSpPr>
        <p:spPr>
          <a:xfrm>
            <a:off x="2123440" y="6543040"/>
            <a:ext cx="1588897" cy="369332"/>
          </a:xfrm>
          <a:prstGeom prst="rect">
            <a:avLst/>
          </a:prstGeom>
          <a:noFill/>
        </p:spPr>
        <p:txBody>
          <a:bodyPr wrap="none" rtlCol="0">
            <a:spAutoFit/>
          </a:bodyPr>
          <a:lstStyle/>
          <a:p>
            <a:r>
              <a:rPr lang="en-US" dirty="0" err="1"/>
              <a:t>Img</a:t>
            </a:r>
            <a:r>
              <a:rPr lang="en-US" dirty="0"/>
              <a:t>: Wikipedia</a:t>
            </a:r>
          </a:p>
        </p:txBody>
      </p:sp>
      <p:pic>
        <p:nvPicPr>
          <p:cNvPr id="8" name="Picture 7" descr="A close up of a sign&#10;&#10;Description generated with high confidence">
            <a:extLst>
              <a:ext uri="{FF2B5EF4-FFF2-40B4-BE49-F238E27FC236}">
                <a16:creationId xmlns:a16="http://schemas.microsoft.com/office/drawing/2014/main" id="{8F0BE01C-7C1F-4A6E-AC78-A4269C05D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102701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BF78AF-5B34-4FE4-8AC4-73C239C485F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API Server &amp; Cluster Store</a:t>
            </a:r>
          </a:p>
        </p:txBody>
      </p:sp>
      <p:graphicFrame>
        <p:nvGraphicFramePr>
          <p:cNvPr id="5" name="Content Placeholder 2">
            <a:extLst>
              <a:ext uri="{FF2B5EF4-FFF2-40B4-BE49-F238E27FC236}">
                <a16:creationId xmlns:a16="http://schemas.microsoft.com/office/drawing/2014/main" id="{A64FE284-0B51-4F05-9F9C-0C8344EBC8D1}"/>
              </a:ext>
            </a:extLst>
          </p:cNvPr>
          <p:cNvGraphicFramePr>
            <a:graphicFrameLocks noGrp="1"/>
          </p:cNvGraphicFramePr>
          <p:nvPr>
            <p:ph idx="1"/>
            <p:extLst>
              <p:ext uri="{D42A27DB-BD31-4B8C-83A1-F6EECF244321}">
                <p14:modId xmlns:p14="http://schemas.microsoft.com/office/powerpoint/2010/main" val="7354924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D5DF33F0-7519-434C-ABBF-0478F0490A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389631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CDA3FC-4DC6-4493-9161-FA7D06C36FEC}"/>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Controller Manager &amp; Scheduler</a:t>
            </a:r>
          </a:p>
        </p:txBody>
      </p:sp>
      <p:graphicFrame>
        <p:nvGraphicFramePr>
          <p:cNvPr id="5" name="Content Placeholder 2">
            <a:extLst>
              <a:ext uri="{FF2B5EF4-FFF2-40B4-BE49-F238E27FC236}">
                <a16:creationId xmlns:a16="http://schemas.microsoft.com/office/drawing/2014/main" id="{49B7B09B-6C05-4081-A51A-15C60C0ECE2C}"/>
              </a:ext>
            </a:extLst>
          </p:cNvPr>
          <p:cNvGraphicFramePr>
            <a:graphicFrameLocks noGrp="1"/>
          </p:cNvGraphicFramePr>
          <p:nvPr>
            <p:ph idx="1"/>
            <p:extLst>
              <p:ext uri="{D42A27DB-BD31-4B8C-83A1-F6EECF244321}">
                <p14:modId xmlns:p14="http://schemas.microsoft.com/office/powerpoint/2010/main" val="335271379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0D82D852-91BD-4991-B409-202C0ABF0D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208809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2E7895-59C0-4C72-8DA6-A627557A0F55}"/>
              </a:ext>
            </a:extLst>
          </p:cNvPr>
          <p:cNvSpPr>
            <a:spLocks noGrp="1"/>
          </p:cNvSpPr>
          <p:nvPr>
            <p:ph type="title"/>
          </p:nvPr>
        </p:nvSpPr>
        <p:spPr>
          <a:xfrm>
            <a:off x="863029" y="1012004"/>
            <a:ext cx="3416158" cy="4795408"/>
          </a:xfrm>
        </p:spPr>
        <p:txBody>
          <a:bodyPr>
            <a:normAutofit/>
          </a:bodyPr>
          <a:lstStyle/>
          <a:p>
            <a:r>
              <a:rPr lang="en-US">
                <a:solidFill>
                  <a:srgbClr val="FFFFFF"/>
                </a:solidFill>
              </a:rPr>
              <a:t>Kubelet &amp; kube-proxy</a:t>
            </a:r>
          </a:p>
        </p:txBody>
      </p:sp>
      <p:graphicFrame>
        <p:nvGraphicFramePr>
          <p:cNvPr id="5" name="Content Placeholder 2">
            <a:extLst>
              <a:ext uri="{FF2B5EF4-FFF2-40B4-BE49-F238E27FC236}">
                <a16:creationId xmlns:a16="http://schemas.microsoft.com/office/drawing/2014/main" id="{0D73AFD6-B192-42C8-A86F-D773F986295C}"/>
              </a:ext>
            </a:extLst>
          </p:cNvPr>
          <p:cNvGraphicFramePr>
            <a:graphicFrameLocks noGrp="1"/>
          </p:cNvGraphicFramePr>
          <p:nvPr>
            <p:ph idx="1"/>
            <p:extLst>
              <p:ext uri="{D42A27DB-BD31-4B8C-83A1-F6EECF244321}">
                <p14:modId xmlns:p14="http://schemas.microsoft.com/office/powerpoint/2010/main" val="39571006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726C8361-5D44-46C6-805D-C297F4EADE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8920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15152A-1D5F-47CB-BC5A-E2F5F173BEE1}"/>
              </a:ext>
            </a:extLst>
          </p:cNvPr>
          <p:cNvSpPr>
            <a:spLocks noGrp="1"/>
          </p:cNvSpPr>
          <p:nvPr>
            <p:ph type="title"/>
          </p:nvPr>
        </p:nvSpPr>
        <p:spPr>
          <a:xfrm>
            <a:off x="863029" y="1012004"/>
            <a:ext cx="3416158" cy="4795408"/>
          </a:xfrm>
        </p:spPr>
        <p:txBody>
          <a:bodyPr>
            <a:normAutofit/>
          </a:bodyPr>
          <a:lstStyle/>
          <a:p>
            <a:r>
              <a:rPr lang="en-US">
                <a:solidFill>
                  <a:srgbClr val="FFFFFF"/>
                </a:solidFill>
              </a:rPr>
              <a:t>Kubernetes Objects</a:t>
            </a:r>
          </a:p>
        </p:txBody>
      </p:sp>
      <p:graphicFrame>
        <p:nvGraphicFramePr>
          <p:cNvPr id="5" name="Content Placeholder 2">
            <a:extLst>
              <a:ext uri="{FF2B5EF4-FFF2-40B4-BE49-F238E27FC236}">
                <a16:creationId xmlns:a16="http://schemas.microsoft.com/office/drawing/2014/main" id="{6AB57B27-E6C3-4192-AF92-E098219AD8B3}"/>
              </a:ext>
            </a:extLst>
          </p:cNvPr>
          <p:cNvGraphicFramePr>
            <a:graphicFrameLocks noGrp="1"/>
          </p:cNvGraphicFramePr>
          <p:nvPr>
            <p:ph idx="1"/>
            <p:extLst>
              <p:ext uri="{D42A27DB-BD31-4B8C-83A1-F6EECF244321}">
                <p14:modId xmlns:p14="http://schemas.microsoft.com/office/powerpoint/2010/main" val="185107711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5C68F450-31AA-4FC4-ABB9-89E847EAC7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196367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642A5C-B3AC-476E-B5FA-D46B5F52EDBF}"/>
              </a:ext>
            </a:extLst>
          </p:cNvPr>
          <p:cNvSpPr>
            <a:spLocks noGrp="1"/>
          </p:cNvSpPr>
          <p:nvPr>
            <p:ph type="title"/>
          </p:nvPr>
        </p:nvSpPr>
        <p:spPr>
          <a:xfrm>
            <a:off x="863029" y="1012004"/>
            <a:ext cx="3416158" cy="4795408"/>
          </a:xfrm>
        </p:spPr>
        <p:txBody>
          <a:bodyPr>
            <a:normAutofit/>
          </a:bodyPr>
          <a:lstStyle/>
          <a:p>
            <a:r>
              <a:rPr lang="en-US">
                <a:solidFill>
                  <a:srgbClr val="FFFFFF"/>
                </a:solidFill>
              </a:rPr>
              <a:t>Basic Kubernetes Objects</a:t>
            </a:r>
          </a:p>
        </p:txBody>
      </p:sp>
      <p:graphicFrame>
        <p:nvGraphicFramePr>
          <p:cNvPr id="5" name="Content Placeholder 2">
            <a:extLst>
              <a:ext uri="{FF2B5EF4-FFF2-40B4-BE49-F238E27FC236}">
                <a16:creationId xmlns:a16="http://schemas.microsoft.com/office/drawing/2014/main" id="{C8E963F4-806A-469D-B035-7263557E99DA}"/>
              </a:ext>
            </a:extLst>
          </p:cNvPr>
          <p:cNvGraphicFramePr>
            <a:graphicFrameLocks noGrp="1"/>
          </p:cNvGraphicFramePr>
          <p:nvPr>
            <p:ph idx="1"/>
            <p:extLst>
              <p:ext uri="{D42A27DB-BD31-4B8C-83A1-F6EECF244321}">
                <p14:modId xmlns:p14="http://schemas.microsoft.com/office/powerpoint/2010/main" val="7864303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E0EC36B3-1361-4EA4-B464-A80108FBD2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1842713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3CBF6D-FAD2-4E6B-867B-3068B366DE63}"/>
              </a:ext>
            </a:extLst>
          </p:cNvPr>
          <p:cNvSpPr>
            <a:spLocks noGrp="1"/>
          </p:cNvSpPr>
          <p:nvPr>
            <p:ph type="title"/>
          </p:nvPr>
        </p:nvSpPr>
        <p:spPr>
          <a:xfrm>
            <a:off x="863029" y="1012004"/>
            <a:ext cx="3416158" cy="4795408"/>
          </a:xfrm>
        </p:spPr>
        <p:txBody>
          <a:bodyPr>
            <a:normAutofit/>
          </a:bodyPr>
          <a:lstStyle/>
          <a:p>
            <a:r>
              <a:rPr lang="en-US">
                <a:solidFill>
                  <a:srgbClr val="FFFFFF"/>
                </a:solidFill>
              </a:rPr>
              <a:t>Controllers</a:t>
            </a:r>
          </a:p>
        </p:txBody>
      </p:sp>
      <p:graphicFrame>
        <p:nvGraphicFramePr>
          <p:cNvPr id="5" name="Content Placeholder 2">
            <a:extLst>
              <a:ext uri="{FF2B5EF4-FFF2-40B4-BE49-F238E27FC236}">
                <a16:creationId xmlns:a16="http://schemas.microsoft.com/office/drawing/2014/main" id="{EE273A4B-EF47-41AB-87C9-017A9D372742}"/>
              </a:ext>
            </a:extLst>
          </p:cNvPr>
          <p:cNvGraphicFramePr>
            <a:graphicFrameLocks noGrp="1"/>
          </p:cNvGraphicFramePr>
          <p:nvPr>
            <p:ph idx="1"/>
            <p:extLst>
              <p:ext uri="{D42A27DB-BD31-4B8C-83A1-F6EECF244321}">
                <p14:modId xmlns:p14="http://schemas.microsoft.com/office/powerpoint/2010/main" val="388203450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26B6520B-F541-4BAD-B61B-25A6CFD29C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382743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Picture 20">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B3EB96-CB52-405E-B203-A0199B3320C6}"/>
              </a:ext>
            </a:extLst>
          </p:cNvPr>
          <p:cNvSpPr>
            <a:spLocks noGrp="1"/>
          </p:cNvSpPr>
          <p:nvPr>
            <p:ph type="title"/>
          </p:nvPr>
        </p:nvSpPr>
        <p:spPr>
          <a:xfrm>
            <a:off x="6094105" y="802955"/>
            <a:ext cx="4977976" cy="1454051"/>
          </a:xfrm>
        </p:spPr>
        <p:txBody>
          <a:bodyPr>
            <a:normAutofit/>
          </a:bodyPr>
          <a:lstStyle/>
          <a:p>
            <a:r>
              <a:rPr lang="en-US" sz="4000" dirty="0">
                <a:solidFill>
                  <a:srgbClr val="000000"/>
                </a:solidFill>
              </a:rPr>
              <a:t>What is Kubernetes</a:t>
            </a:r>
          </a:p>
        </p:txBody>
      </p:sp>
      <p:sp>
        <p:nvSpPr>
          <p:cNvPr id="30"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close up of a sign&#10;&#10;Description generated with high confidence">
            <a:extLst>
              <a:ext uri="{FF2B5EF4-FFF2-40B4-BE49-F238E27FC236}">
                <a16:creationId xmlns:a16="http://schemas.microsoft.com/office/drawing/2014/main" id="{A2D0A582-E1FB-4738-8870-503348473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496" y="741794"/>
            <a:ext cx="2532690" cy="303922"/>
          </a:xfrm>
          <a:prstGeom prst="rect">
            <a:avLst/>
          </a:prstGeom>
        </p:spPr>
      </p:pic>
      <p:sp>
        <p:nvSpPr>
          <p:cNvPr id="31"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Internet">
            <a:extLst>
              <a:ext uri="{FF2B5EF4-FFF2-40B4-BE49-F238E27FC236}">
                <a16:creationId xmlns:a16="http://schemas.microsoft.com/office/drawing/2014/main" id="{156CAF4A-2466-4329-945E-77F5CAAD5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070" y="3875314"/>
            <a:ext cx="2670429" cy="2670429"/>
          </a:xfrm>
          <a:prstGeom prst="rect">
            <a:avLst/>
          </a:prstGeom>
        </p:spPr>
      </p:pic>
      <p:sp>
        <p:nvSpPr>
          <p:cNvPr id="32" name="Content Placeholder 2">
            <a:extLst>
              <a:ext uri="{FF2B5EF4-FFF2-40B4-BE49-F238E27FC236}">
                <a16:creationId xmlns:a16="http://schemas.microsoft.com/office/drawing/2014/main" id="{DE791A00-A023-4929-B62B-50011F8157C5}"/>
              </a:ext>
            </a:extLst>
          </p:cNvPr>
          <p:cNvSpPr>
            <a:spLocks noGrp="1"/>
          </p:cNvSpPr>
          <p:nvPr>
            <p:ph idx="1"/>
          </p:nvPr>
        </p:nvSpPr>
        <p:spPr>
          <a:xfrm>
            <a:off x="6090574" y="2206512"/>
            <a:ext cx="4942589" cy="3854459"/>
          </a:xfrm>
        </p:spPr>
        <p:txBody>
          <a:bodyPr anchor="ctr">
            <a:normAutofit/>
          </a:bodyPr>
          <a:lstStyle/>
          <a:p>
            <a:r>
              <a:rPr lang="en-US" sz="2000" dirty="0">
                <a:solidFill>
                  <a:srgbClr val="000000"/>
                </a:solidFill>
                <a:latin typeface="Rockwell" panose="02060603020205020403" pitchFamily="18" charset="0"/>
              </a:rPr>
              <a:t>Orchestrator of containerized Apps</a:t>
            </a:r>
          </a:p>
          <a:p>
            <a:pPr lvl="1"/>
            <a:r>
              <a:rPr lang="en-US" sz="1800" dirty="0">
                <a:solidFill>
                  <a:srgbClr val="000000"/>
                </a:solidFill>
              </a:rPr>
              <a:t>Deploy and Maintain Applications which are built on containers</a:t>
            </a:r>
          </a:p>
          <a:p>
            <a:r>
              <a:rPr lang="en-US" sz="2000" dirty="0">
                <a:solidFill>
                  <a:srgbClr val="000000"/>
                </a:solidFill>
                <a:latin typeface="Rockwell" panose="02060603020205020403" pitchFamily="18" charset="0"/>
              </a:rPr>
              <a:t>Performs</a:t>
            </a:r>
          </a:p>
          <a:p>
            <a:pPr lvl="1"/>
            <a:r>
              <a:rPr lang="en-US" sz="1600" dirty="0">
                <a:solidFill>
                  <a:srgbClr val="000000"/>
                </a:solidFill>
              </a:rPr>
              <a:t>Scaling</a:t>
            </a:r>
          </a:p>
          <a:p>
            <a:pPr lvl="1"/>
            <a:r>
              <a:rPr lang="en-US" sz="1600" dirty="0">
                <a:solidFill>
                  <a:srgbClr val="000000"/>
                </a:solidFill>
                <a:latin typeface="Rockwell" panose="02060603020205020403" pitchFamily="18" charset="0"/>
              </a:rPr>
              <a:t>Placement</a:t>
            </a:r>
          </a:p>
          <a:p>
            <a:pPr lvl="1"/>
            <a:r>
              <a:rPr lang="en-US" sz="1600" dirty="0">
                <a:solidFill>
                  <a:srgbClr val="000000"/>
                </a:solidFill>
              </a:rPr>
              <a:t>Load Balancing</a:t>
            </a:r>
          </a:p>
          <a:p>
            <a:pPr lvl="1"/>
            <a:r>
              <a:rPr lang="en-US" sz="1600" dirty="0">
                <a:solidFill>
                  <a:srgbClr val="000000"/>
                </a:solidFill>
              </a:rPr>
              <a:t>Updates</a:t>
            </a:r>
          </a:p>
          <a:p>
            <a:pPr lvl="1"/>
            <a:r>
              <a:rPr lang="en-US" sz="1600" dirty="0">
                <a:solidFill>
                  <a:srgbClr val="000000"/>
                </a:solidFill>
                <a:latin typeface="Rockwell" panose="02060603020205020403" pitchFamily="18" charset="0"/>
              </a:rPr>
              <a:t>Self healing</a:t>
            </a:r>
          </a:p>
          <a:p>
            <a:endParaRPr lang="en-US" sz="2000" dirty="0">
              <a:solidFill>
                <a:srgbClr val="000000"/>
              </a:solidFill>
            </a:endParaRPr>
          </a:p>
        </p:txBody>
      </p:sp>
    </p:spTree>
    <p:extLst>
      <p:ext uri="{BB962C8B-B14F-4D97-AF65-F5344CB8AC3E}">
        <p14:creationId xmlns:p14="http://schemas.microsoft.com/office/powerpoint/2010/main" val="267365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2022877D-A0F7-4BE0-94DC-4CCC1058D0BA}"/>
              </a:ext>
            </a:extLst>
          </p:cNvPr>
          <p:cNvSpPr>
            <a:spLocks noGrp="1"/>
          </p:cNvSpPr>
          <p:nvPr>
            <p:ph type="body" idx="1"/>
          </p:nvPr>
        </p:nvSpPr>
        <p:spPr>
          <a:xfrm>
            <a:off x="5445676" y="3753492"/>
            <a:ext cx="5946202" cy="838831"/>
          </a:xfrm>
        </p:spPr>
        <p:txBody>
          <a:bodyPr vert="horz" lIns="91440" tIns="45720" rIns="91440" bIns="45720" rtlCol="0" anchor="b">
            <a:normAutofit/>
          </a:bodyPr>
          <a:lstStyle/>
          <a:p>
            <a:pPr algn="r"/>
            <a:endParaRPr lang="en-US" sz="1800">
              <a:solidFill>
                <a:srgbClr val="000000"/>
              </a:solidFill>
            </a:endParaRPr>
          </a:p>
        </p:txBody>
      </p:sp>
      <p:sp>
        <p:nvSpPr>
          <p:cNvPr id="4" name="Title 3">
            <a:extLst>
              <a:ext uri="{FF2B5EF4-FFF2-40B4-BE49-F238E27FC236}">
                <a16:creationId xmlns:a16="http://schemas.microsoft.com/office/drawing/2014/main" id="{587BF272-5DC9-4807-BB44-A8056C0C2182}"/>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a:solidFill>
                  <a:srgbClr val="000000"/>
                </a:solidFill>
                <a:latin typeface="+mj-lt"/>
              </a:rPr>
              <a:t>Pods</a:t>
            </a:r>
          </a:p>
        </p:txBody>
      </p:sp>
      <p:sp>
        <p:nvSpPr>
          <p:cNvPr id="31"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Pilot">
            <a:extLst>
              <a:ext uri="{FF2B5EF4-FFF2-40B4-BE49-F238E27FC236}">
                <a16:creationId xmlns:a16="http://schemas.microsoft.com/office/drawing/2014/main" id="{CD87049C-D3E8-456B-AB83-F2C499F2F0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181" y="2839031"/>
            <a:ext cx="3163437" cy="3163437"/>
          </a:xfrm>
          <a:prstGeom prst="rect">
            <a:avLst/>
          </a:prstGeom>
        </p:spPr>
      </p:pic>
      <p:sp>
        <p:nvSpPr>
          <p:cNvPr id="33" name="Freeform: Shape 32">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close up of a sign&#10;&#10;Description generated with high confidence">
            <a:extLst>
              <a:ext uri="{FF2B5EF4-FFF2-40B4-BE49-F238E27FC236}">
                <a16:creationId xmlns:a16="http://schemas.microsoft.com/office/drawing/2014/main" id="{F4B7D920-1238-4591-9BDA-80E4573E98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595" y="1096775"/>
            <a:ext cx="2754249" cy="330509"/>
          </a:xfrm>
          <a:prstGeom prst="rect">
            <a:avLst/>
          </a:prstGeom>
        </p:spPr>
      </p:pic>
    </p:spTree>
    <p:extLst>
      <p:ext uri="{BB962C8B-B14F-4D97-AF65-F5344CB8AC3E}">
        <p14:creationId xmlns:p14="http://schemas.microsoft.com/office/powerpoint/2010/main" val="139837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60A70D-7912-4F51-AAB3-34A3F085E343}"/>
              </a:ext>
            </a:extLst>
          </p:cNvPr>
          <p:cNvSpPr>
            <a:spLocks noGrp="1"/>
          </p:cNvSpPr>
          <p:nvPr>
            <p:ph type="title"/>
          </p:nvPr>
        </p:nvSpPr>
        <p:spPr>
          <a:xfrm>
            <a:off x="863029" y="1012004"/>
            <a:ext cx="3416158" cy="4795408"/>
          </a:xfrm>
        </p:spPr>
        <p:txBody>
          <a:bodyPr>
            <a:normAutofit/>
          </a:bodyPr>
          <a:lstStyle/>
          <a:p>
            <a:r>
              <a:rPr lang="en-US">
                <a:solidFill>
                  <a:srgbClr val="FFFFFF"/>
                </a:solidFill>
              </a:rPr>
              <a:t>Pods</a:t>
            </a:r>
          </a:p>
        </p:txBody>
      </p:sp>
      <p:graphicFrame>
        <p:nvGraphicFramePr>
          <p:cNvPr id="5" name="Content Placeholder 2">
            <a:extLst>
              <a:ext uri="{FF2B5EF4-FFF2-40B4-BE49-F238E27FC236}">
                <a16:creationId xmlns:a16="http://schemas.microsoft.com/office/drawing/2014/main" id="{E5D013CE-88D6-4A0A-8965-B78E3108366A}"/>
              </a:ext>
            </a:extLst>
          </p:cNvPr>
          <p:cNvGraphicFramePr>
            <a:graphicFrameLocks noGrp="1"/>
          </p:cNvGraphicFramePr>
          <p:nvPr>
            <p:ph idx="1"/>
            <p:extLst>
              <p:ext uri="{D42A27DB-BD31-4B8C-83A1-F6EECF244321}">
                <p14:modId xmlns:p14="http://schemas.microsoft.com/office/powerpoint/2010/main" val="24203538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97F997A6-E0E4-442A-BE2A-632F2CDB9A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329845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3150F-DB1C-406F-8F04-DA47085D81E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Kubernetes Pods and Node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A59C8DC5-9967-4D6A-B942-1AC61CF43AA8}"/>
              </a:ext>
            </a:extLst>
          </p:cNvPr>
          <p:cNvPicPr>
            <a:picLocks noGrp="1" noChangeAspect="1"/>
          </p:cNvPicPr>
          <p:nvPr>
            <p:ph idx="1"/>
          </p:nvPr>
        </p:nvPicPr>
        <p:blipFill>
          <a:blip r:embed="rId2"/>
          <a:stretch>
            <a:fillRect/>
          </a:stretch>
        </p:blipFill>
        <p:spPr>
          <a:xfrm>
            <a:off x="5153822" y="616571"/>
            <a:ext cx="6553545" cy="5632799"/>
          </a:xfrm>
          <a:prstGeom prst="rect">
            <a:avLst/>
          </a:prstGeom>
        </p:spPr>
      </p:pic>
      <p:sp>
        <p:nvSpPr>
          <p:cNvPr id="5" name="TextBox 4">
            <a:extLst>
              <a:ext uri="{FF2B5EF4-FFF2-40B4-BE49-F238E27FC236}">
                <a16:creationId xmlns:a16="http://schemas.microsoft.com/office/drawing/2014/main" id="{0A9D5F64-D5D3-4BEE-999D-238D050A10F3}"/>
              </a:ext>
            </a:extLst>
          </p:cNvPr>
          <p:cNvSpPr txBox="1"/>
          <p:nvPr/>
        </p:nvSpPr>
        <p:spPr>
          <a:xfrm>
            <a:off x="759194" y="6510889"/>
            <a:ext cx="3572643" cy="369332"/>
          </a:xfrm>
          <a:prstGeom prst="rect">
            <a:avLst/>
          </a:prstGeom>
          <a:noFill/>
        </p:spPr>
        <p:txBody>
          <a:bodyPr wrap="square" rtlCol="0">
            <a:spAutoFit/>
          </a:bodyPr>
          <a:lstStyle/>
          <a:p>
            <a:r>
              <a:rPr lang="en-US" dirty="0" err="1"/>
              <a:t>Img</a:t>
            </a:r>
            <a:r>
              <a:rPr lang="en-US" dirty="0"/>
              <a:t>: Kubernetes Bootcamp</a:t>
            </a:r>
          </a:p>
        </p:txBody>
      </p:sp>
      <p:pic>
        <p:nvPicPr>
          <p:cNvPr id="8" name="Picture 7" descr="A close up of a sign&#10;&#10;Description generated with high confidence">
            <a:extLst>
              <a:ext uri="{FF2B5EF4-FFF2-40B4-BE49-F238E27FC236}">
                <a16:creationId xmlns:a16="http://schemas.microsoft.com/office/drawing/2014/main" id="{1BEBD6A9-F120-4889-B9D1-57ED179FA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2755523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130EA5-DF5C-4264-9434-074665B03579}"/>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Pods and Scaling</a:t>
            </a:r>
          </a:p>
        </p:txBody>
      </p:sp>
      <p:graphicFrame>
        <p:nvGraphicFramePr>
          <p:cNvPr id="5" name="Content Placeholder 2">
            <a:extLst>
              <a:ext uri="{FF2B5EF4-FFF2-40B4-BE49-F238E27FC236}">
                <a16:creationId xmlns:a16="http://schemas.microsoft.com/office/drawing/2014/main" id="{2E6A9396-00AF-4408-A89C-4E047397520B}"/>
              </a:ext>
            </a:extLst>
          </p:cNvPr>
          <p:cNvGraphicFramePr>
            <a:graphicFrameLocks noGrp="1"/>
          </p:cNvGraphicFramePr>
          <p:nvPr>
            <p:ph idx="1"/>
            <p:extLst>
              <p:ext uri="{D42A27DB-BD31-4B8C-83A1-F6EECF244321}">
                <p14:modId xmlns:p14="http://schemas.microsoft.com/office/powerpoint/2010/main" val="119504976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ED7732CC-5690-4F24-BE72-9B6940C267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1485590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D9E5708B-98A0-4A69-85C4-848E18282583}"/>
              </a:ext>
            </a:extLst>
          </p:cNvPr>
          <p:cNvSpPr>
            <a:spLocks noGrp="1"/>
          </p:cNvSpPr>
          <p:nvPr>
            <p:ph type="body" idx="1"/>
          </p:nvPr>
        </p:nvSpPr>
        <p:spPr>
          <a:xfrm>
            <a:off x="5445676" y="3753492"/>
            <a:ext cx="5946202" cy="838831"/>
          </a:xfrm>
        </p:spPr>
        <p:txBody>
          <a:bodyPr vert="horz" lIns="91440" tIns="45720" rIns="91440" bIns="45720" rtlCol="0" anchor="b">
            <a:normAutofit/>
          </a:bodyPr>
          <a:lstStyle/>
          <a:p>
            <a:pPr algn="r"/>
            <a:endParaRPr lang="en-US" sz="1800">
              <a:solidFill>
                <a:srgbClr val="000000"/>
              </a:solidFill>
            </a:endParaRPr>
          </a:p>
        </p:txBody>
      </p:sp>
      <p:sp>
        <p:nvSpPr>
          <p:cNvPr id="4" name="Title 3">
            <a:extLst>
              <a:ext uri="{FF2B5EF4-FFF2-40B4-BE49-F238E27FC236}">
                <a16:creationId xmlns:a16="http://schemas.microsoft.com/office/drawing/2014/main" id="{94562A5D-93FC-403A-8717-BDAE123F9FE3}"/>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a:solidFill>
                  <a:srgbClr val="000000"/>
                </a:solidFill>
                <a:latin typeface="+mj-lt"/>
              </a:rPr>
              <a:t>Service</a:t>
            </a:r>
          </a:p>
        </p:txBody>
      </p:sp>
      <p:sp>
        <p:nvSpPr>
          <p:cNvPr id="20"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BIDashboard">
            <a:extLst>
              <a:ext uri="{FF2B5EF4-FFF2-40B4-BE49-F238E27FC236}">
                <a16:creationId xmlns:a16="http://schemas.microsoft.com/office/drawing/2014/main" id="{CAF04303-1734-462F-AF1A-BB0A190A15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181" y="2839031"/>
            <a:ext cx="3163437" cy="3163437"/>
          </a:xfrm>
          <a:prstGeom prst="rect">
            <a:avLst/>
          </a:prstGeom>
        </p:spPr>
      </p:pic>
      <p:sp>
        <p:nvSpPr>
          <p:cNvPr id="22" name="Freeform: Shape 21">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close up of a sign&#10;&#10;Description generated with high confidence">
            <a:extLst>
              <a:ext uri="{FF2B5EF4-FFF2-40B4-BE49-F238E27FC236}">
                <a16:creationId xmlns:a16="http://schemas.microsoft.com/office/drawing/2014/main" id="{DE1FDBC4-62E9-4C4B-9D4F-0BB1827821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595" y="1096775"/>
            <a:ext cx="2754249" cy="330509"/>
          </a:xfrm>
          <a:prstGeom prst="rect">
            <a:avLst/>
          </a:prstGeom>
        </p:spPr>
      </p:pic>
    </p:spTree>
    <p:extLst>
      <p:ext uri="{BB962C8B-B14F-4D97-AF65-F5344CB8AC3E}">
        <p14:creationId xmlns:p14="http://schemas.microsoft.com/office/powerpoint/2010/main" val="383052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6E5C17-A9ED-494D-B3DE-05B2AFA54714}"/>
              </a:ext>
            </a:extLst>
          </p:cNvPr>
          <p:cNvSpPr>
            <a:spLocks noGrp="1"/>
          </p:cNvSpPr>
          <p:nvPr>
            <p:ph type="title"/>
          </p:nvPr>
        </p:nvSpPr>
        <p:spPr>
          <a:xfrm>
            <a:off x="863029" y="1012004"/>
            <a:ext cx="3416158" cy="4795408"/>
          </a:xfrm>
        </p:spPr>
        <p:txBody>
          <a:bodyPr>
            <a:normAutofit/>
          </a:bodyPr>
          <a:lstStyle/>
          <a:p>
            <a:r>
              <a:rPr lang="en-US">
                <a:solidFill>
                  <a:srgbClr val="FFFFFF"/>
                </a:solidFill>
              </a:rPr>
              <a:t>Motivation for Service</a:t>
            </a:r>
          </a:p>
        </p:txBody>
      </p:sp>
      <p:graphicFrame>
        <p:nvGraphicFramePr>
          <p:cNvPr id="5" name="Content Placeholder 2">
            <a:extLst>
              <a:ext uri="{FF2B5EF4-FFF2-40B4-BE49-F238E27FC236}">
                <a16:creationId xmlns:a16="http://schemas.microsoft.com/office/drawing/2014/main" id="{80E45FAA-1170-40C1-9275-674786DC7C59}"/>
              </a:ext>
            </a:extLst>
          </p:cNvPr>
          <p:cNvGraphicFramePr>
            <a:graphicFrameLocks noGrp="1"/>
          </p:cNvGraphicFramePr>
          <p:nvPr>
            <p:ph idx="1"/>
            <p:extLst>
              <p:ext uri="{D42A27DB-BD31-4B8C-83A1-F6EECF244321}">
                <p14:modId xmlns:p14="http://schemas.microsoft.com/office/powerpoint/2010/main" val="393256717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668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3BC085-F294-44ED-9926-B0A69FC9400E}"/>
              </a:ext>
            </a:extLst>
          </p:cNvPr>
          <p:cNvSpPr>
            <a:spLocks noGrp="1"/>
          </p:cNvSpPr>
          <p:nvPr>
            <p:ph type="title"/>
          </p:nvPr>
        </p:nvSpPr>
        <p:spPr>
          <a:xfrm>
            <a:off x="863029" y="1012004"/>
            <a:ext cx="3416158" cy="4795408"/>
          </a:xfrm>
        </p:spPr>
        <p:txBody>
          <a:bodyPr>
            <a:normAutofit/>
          </a:bodyPr>
          <a:lstStyle/>
          <a:p>
            <a:r>
              <a:rPr lang="en-US">
                <a:solidFill>
                  <a:srgbClr val="FFFFFF"/>
                </a:solidFill>
              </a:rPr>
              <a:t>Service Object</a:t>
            </a:r>
          </a:p>
        </p:txBody>
      </p:sp>
      <p:graphicFrame>
        <p:nvGraphicFramePr>
          <p:cNvPr id="5" name="Content Placeholder 2">
            <a:extLst>
              <a:ext uri="{FF2B5EF4-FFF2-40B4-BE49-F238E27FC236}">
                <a16:creationId xmlns:a16="http://schemas.microsoft.com/office/drawing/2014/main" id="{AA9913A1-AB33-4291-8E4A-91552AF59221}"/>
              </a:ext>
            </a:extLst>
          </p:cNvPr>
          <p:cNvGraphicFramePr>
            <a:graphicFrameLocks noGrp="1"/>
          </p:cNvGraphicFramePr>
          <p:nvPr>
            <p:ph idx="1"/>
            <p:extLst>
              <p:ext uri="{D42A27DB-BD31-4B8C-83A1-F6EECF244321}">
                <p14:modId xmlns:p14="http://schemas.microsoft.com/office/powerpoint/2010/main" val="35140397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205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299918-E9B5-401E-B42E-D1E82E6843BB}"/>
              </a:ext>
            </a:extLst>
          </p:cNvPr>
          <p:cNvSpPr>
            <a:spLocks noGrp="1"/>
          </p:cNvSpPr>
          <p:nvPr>
            <p:ph type="title"/>
          </p:nvPr>
        </p:nvSpPr>
        <p:spPr>
          <a:xfrm>
            <a:off x="863029" y="1012004"/>
            <a:ext cx="3416158" cy="4795408"/>
          </a:xfrm>
        </p:spPr>
        <p:txBody>
          <a:bodyPr>
            <a:normAutofit/>
          </a:bodyPr>
          <a:lstStyle/>
          <a:p>
            <a:r>
              <a:rPr lang="en-US">
                <a:solidFill>
                  <a:srgbClr val="FFFFFF"/>
                </a:solidFill>
              </a:rPr>
              <a:t>Exposing a Service</a:t>
            </a:r>
          </a:p>
        </p:txBody>
      </p:sp>
      <p:graphicFrame>
        <p:nvGraphicFramePr>
          <p:cNvPr id="5" name="Content Placeholder 2">
            <a:extLst>
              <a:ext uri="{FF2B5EF4-FFF2-40B4-BE49-F238E27FC236}">
                <a16:creationId xmlns:a16="http://schemas.microsoft.com/office/drawing/2014/main" id="{4FEFC568-7D57-4028-827E-1E6C6870595F}"/>
              </a:ext>
            </a:extLst>
          </p:cNvPr>
          <p:cNvGraphicFramePr>
            <a:graphicFrameLocks noGrp="1"/>
          </p:cNvGraphicFramePr>
          <p:nvPr>
            <p:ph idx="1"/>
            <p:extLst>
              <p:ext uri="{D42A27DB-BD31-4B8C-83A1-F6EECF244321}">
                <p14:modId xmlns:p14="http://schemas.microsoft.com/office/powerpoint/2010/main" val="178210909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243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B23AD-1B96-4B11-A338-3E13BBC737D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Service</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picture containing text, map&#10;&#10;Description automatically generated">
            <a:extLst>
              <a:ext uri="{FF2B5EF4-FFF2-40B4-BE49-F238E27FC236}">
                <a16:creationId xmlns:a16="http://schemas.microsoft.com/office/drawing/2014/main" id="{86BBC6DB-5AE9-4345-8C80-D968043FF0C9}"/>
              </a:ext>
            </a:extLst>
          </p:cNvPr>
          <p:cNvPicPr>
            <a:picLocks noGrp="1" noChangeAspect="1"/>
          </p:cNvPicPr>
          <p:nvPr>
            <p:ph idx="1"/>
          </p:nvPr>
        </p:nvPicPr>
        <p:blipFill>
          <a:blip r:embed="rId2"/>
          <a:stretch>
            <a:fillRect/>
          </a:stretch>
        </p:blipFill>
        <p:spPr>
          <a:xfrm>
            <a:off x="5787958" y="492573"/>
            <a:ext cx="5285272" cy="5880796"/>
          </a:xfrm>
          <a:prstGeom prst="rect">
            <a:avLst/>
          </a:prstGeom>
        </p:spPr>
      </p:pic>
    </p:spTree>
    <p:extLst>
      <p:ext uri="{BB962C8B-B14F-4D97-AF65-F5344CB8AC3E}">
        <p14:creationId xmlns:p14="http://schemas.microsoft.com/office/powerpoint/2010/main" val="116015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33CC12CB-2B89-46E7-A42F-1B83A8DFF50E}"/>
              </a:ext>
            </a:extLst>
          </p:cNvPr>
          <p:cNvSpPr>
            <a:spLocks noGrp="1"/>
          </p:cNvSpPr>
          <p:nvPr>
            <p:ph type="body" idx="1"/>
          </p:nvPr>
        </p:nvSpPr>
        <p:spPr>
          <a:xfrm>
            <a:off x="5445676" y="3753492"/>
            <a:ext cx="5946202" cy="838831"/>
          </a:xfrm>
        </p:spPr>
        <p:txBody>
          <a:bodyPr vert="horz" lIns="91440" tIns="45720" rIns="91440" bIns="45720" rtlCol="0" anchor="b">
            <a:normAutofit/>
          </a:bodyPr>
          <a:lstStyle/>
          <a:p>
            <a:pPr algn="r"/>
            <a:endParaRPr lang="en-US" sz="1800">
              <a:solidFill>
                <a:srgbClr val="000000"/>
              </a:solidFill>
            </a:endParaRPr>
          </a:p>
        </p:txBody>
      </p:sp>
      <p:sp>
        <p:nvSpPr>
          <p:cNvPr id="4" name="Title 3">
            <a:extLst>
              <a:ext uri="{FF2B5EF4-FFF2-40B4-BE49-F238E27FC236}">
                <a16:creationId xmlns:a16="http://schemas.microsoft.com/office/drawing/2014/main" id="{BC17AADC-15CE-40B4-83C6-5C5778FF3161}"/>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a:solidFill>
                  <a:srgbClr val="000000"/>
                </a:solidFill>
                <a:latin typeface="+mj-lt"/>
              </a:rPr>
              <a:t>Declarative Model</a:t>
            </a:r>
          </a:p>
        </p:txBody>
      </p:sp>
      <p:sp>
        <p:nvSpPr>
          <p:cNvPr id="20"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DatabaseOutline">
            <a:extLst>
              <a:ext uri="{FF2B5EF4-FFF2-40B4-BE49-F238E27FC236}">
                <a16:creationId xmlns:a16="http://schemas.microsoft.com/office/drawing/2014/main" id="{7591B79E-B719-4507-ACBC-6070F65EE7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181" y="2839031"/>
            <a:ext cx="3163437" cy="3163437"/>
          </a:xfrm>
          <a:prstGeom prst="rect">
            <a:avLst/>
          </a:prstGeom>
        </p:spPr>
      </p:pic>
      <p:sp>
        <p:nvSpPr>
          <p:cNvPr id="22" name="Freeform: Shape 21">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close up of a sign&#10;&#10;Description generated with high confidence">
            <a:extLst>
              <a:ext uri="{FF2B5EF4-FFF2-40B4-BE49-F238E27FC236}">
                <a16:creationId xmlns:a16="http://schemas.microsoft.com/office/drawing/2014/main" id="{2EE4156D-EE2B-46A1-94CD-DE72C65EF3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595" y="1096775"/>
            <a:ext cx="2754249" cy="330509"/>
          </a:xfrm>
          <a:prstGeom prst="rect">
            <a:avLst/>
          </a:prstGeom>
        </p:spPr>
      </p:pic>
    </p:spTree>
    <p:extLst>
      <p:ext uri="{BB962C8B-B14F-4D97-AF65-F5344CB8AC3E}">
        <p14:creationId xmlns:p14="http://schemas.microsoft.com/office/powerpoint/2010/main" val="321604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Picture 20">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B3EB96-CB52-405E-B203-A0199B3320C6}"/>
              </a:ext>
            </a:extLst>
          </p:cNvPr>
          <p:cNvSpPr>
            <a:spLocks noGrp="1"/>
          </p:cNvSpPr>
          <p:nvPr>
            <p:ph type="title"/>
          </p:nvPr>
        </p:nvSpPr>
        <p:spPr>
          <a:xfrm>
            <a:off x="6094105" y="802955"/>
            <a:ext cx="4977976" cy="1454051"/>
          </a:xfrm>
        </p:spPr>
        <p:txBody>
          <a:bodyPr>
            <a:normAutofit/>
          </a:bodyPr>
          <a:lstStyle/>
          <a:p>
            <a:r>
              <a:rPr lang="en-US" sz="4000" dirty="0">
                <a:solidFill>
                  <a:srgbClr val="000000"/>
                </a:solidFill>
              </a:rPr>
              <a:t>Kubernetes History</a:t>
            </a:r>
          </a:p>
        </p:txBody>
      </p:sp>
      <p:sp>
        <p:nvSpPr>
          <p:cNvPr id="30"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close up of a sign&#10;&#10;Description generated with high confidence">
            <a:extLst>
              <a:ext uri="{FF2B5EF4-FFF2-40B4-BE49-F238E27FC236}">
                <a16:creationId xmlns:a16="http://schemas.microsoft.com/office/drawing/2014/main" id="{A2D0A582-E1FB-4738-8870-503348473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496" y="741794"/>
            <a:ext cx="2532690" cy="303922"/>
          </a:xfrm>
          <a:prstGeom prst="rect">
            <a:avLst/>
          </a:prstGeom>
        </p:spPr>
      </p:pic>
      <p:sp>
        <p:nvSpPr>
          <p:cNvPr id="31"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Internet">
            <a:extLst>
              <a:ext uri="{FF2B5EF4-FFF2-40B4-BE49-F238E27FC236}">
                <a16:creationId xmlns:a16="http://schemas.microsoft.com/office/drawing/2014/main" id="{156CAF4A-2466-4329-945E-77F5CAAD5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070" y="3875314"/>
            <a:ext cx="2670429" cy="2670429"/>
          </a:xfrm>
          <a:prstGeom prst="rect">
            <a:avLst/>
          </a:prstGeom>
        </p:spPr>
      </p:pic>
      <p:sp>
        <p:nvSpPr>
          <p:cNvPr id="32" name="Content Placeholder 2">
            <a:extLst>
              <a:ext uri="{FF2B5EF4-FFF2-40B4-BE49-F238E27FC236}">
                <a16:creationId xmlns:a16="http://schemas.microsoft.com/office/drawing/2014/main" id="{DE791A00-A023-4929-B62B-50011F8157C5}"/>
              </a:ext>
            </a:extLst>
          </p:cNvPr>
          <p:cNvSpPr>
            <a:spLocks noGrp="1"/>
          </p:cNvSpPr>
          <p:nvPr>
            <p:ph idx="1"/>
          </p:nvPr>
        </p:nvSpPr>
        <p:spPr>
          <a:xfrm>
            <a:off x="6090574" y="2206512"/>
            <a:ext cx="4942589" cy="3854459"/>
          </a:xfrm>
        </p:spPr>
        <p:txBody>
          <a:bodyPr anchor="ctr">
            <a:normAutofit/>
          </a:bodyPr>
          <a:lstStyle/>
          <a:p>
            <a:r>
              <a:rPr lang="en-US" sz="2000" dirty="0">
                <a:solidFill>
                  <a:srgbClr val="000000"/>
                </a:solidFill>
                <a:latin typeface="Rockwell" panose="02060603020205020403" pitchFamily="18" charset="0"/>
              </a:rPr>
              <a:t>Was developed initially by Google</a:t>
            </a:r>
          </a:p>
          <a:p>
            <a:r>
              <a:rPr lang="en-US" sz="2000" dirty="0">
                <a:solidFill>
                  <a:srgbClr val="000000"/>
                </a:solidFill>
                <a:latin typeface="Rockwell" panose="02060603020205020403" pitchFamily="18" charset="0"/>
              </a:rPr>
              <a:t>Open Sourced in 2014</a:t>
            </a:r>
          </a:p>
          <a:p>
            <a:r>
              <a:rPr lang="en-US" sz="2000" dirty="0">
                <a:solidFill>
                  <a:srgbClr val="000000"/>
                </a:solidFill>
                <a:latin typeface="Rockwell" panose="02060603020205020403" pitchFamily="18" charset="0"/>
              </a:rPr>
              <a:t>Was handed over to Cloud Native Compute Foundation</a:t>
            </a:r>
          </a:p>
          <a:p>
            <a:r>
              <a:rPr lang="en-US" sz="2000" dirty="0">
                <a:solidFill>
                  <a:srgbClr val="000000"/>
                </a:solidFill>
                <a:latin typeface="Rockwell" panose="02060603020205020403" pitchFamily="18" charset="0"/>
              </a:rPr>
              <a:t>Written in Go Language</a:t>
            </a:r>
          </a:p>
          <a:p>
            <a:r>
              <a:rPr lang="en-US" sz="2000" dirty="0">
                <a:solidFill>
                  <a:srgbClr val="000000"/>
                </a:solidFill>
                <a:latin typeface="Rockwell" panose="02060603020205020403" pitchFamily="18" charset="0"/>
              </a:rPr>
              <a:t>Borg-&gt;Omega-&gt;Kubernetes</a:t>
            </a:r>
          </a:p>
          <a:p>
            <a:endParaRPr lang="en-US" sz="1600" dirty="0">
              <a:solidFill>
                <a:srgbClr val="000000"/>
              </a:solidFill>
              <a:latin typeface="Rockwell" panose="02060603020205020403" pitchFamily="18" charset="0"/>
            </a:endParaRPr>
          </a:p>
          <a:p>
            <a:endParaRPr lang="en-US" sz="2000" dirty="0">
              <a:solidFill>
                <a:srgbClr val="000000"/>
              </a:solidFill>
            </a:endParaRPr>
          </a:p>
        </p:txBody>
      </p:sp>
    </p:spTree>
    <p:extLst>
      <p:ext uri="{BB962C8B-B14F-4D97-AF65-F5344CB8AC3E}">
        <p14:creationId xmlns:p14="http://schemas.microsoft.com/office/powerpoint/2010/main" val="316289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BCDBEB-3463-4889-B45C-BBC4D425C2A1}"/>
              </a:ext>
            </a:extLst>
          </p:cNvPr>
          <p:cNvSpPr>
            <a:spLocks noGrp="1"/>
          </p:cNvSpPr>
          <p:nvPr>
            <p:ph type="title"/>
          </p:nvPr>
        </p:nvSpPr>
        <p:spPr>
          <a:xfrm>
            <a:off x="863029" y="1012004"/>
            <a:ext cx="3416158" cy="4795408"/>
          </a:xfrm>
        </p:spPr>
        <p:txBody>
          <a:bodyPr>
            <a:normAutofit/>
          </a:bodyPr>
          <a:lstStyle/>
          <a:p>
            <a:r>
              <a:rPr lang="en-US">
                <a:solidFill>
                  <a:srgbClr val="FFFFFF"/>
                </a:solidFill>
              </a:rPr>
              <a:t>Declarative Model </a:t>
            </a:r>
          </a:p>
        </p:txBody>
      </p:sp>
      <p:graphicFrame>
        <p:nvGraphicFramePr>
          <p:cNvPr id="5" name="Content Placeholder 2">
            <a:extLst>
              <a:ext uri="{FF2B5EF4-FFF2-40B4-BE49-F238E27FC236}">
                <a16:creationId xmlns:a16="http://schemas.microsoft.com/office/drawing/2014/main" id="{0BCCBBE5-ABEA-4267-98F6-5A240DCADF99}"/>
              </a:ext>
            </a:extLst>
          </p:cNvPr>
          <p:cNvGraphicFramePr>
            <a:graphicFrameLocks noGrp="1"/>
          </p:cNvGraphicFramePr>
          <p:nvPr>
            <p:ph idx="1"/>
            <p:extLst>
              <p:ext uri="{D42A27DB-BD31-4B8C-83A1-F6EECF244321}">
                <p14:modId xmlns:p14="http://schemas.microsoft.com/office/powerpoint/2010/main" val="7166565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8922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EC89BA-B028-4EA0-B3DC-0330B754E5BE}"/>
              </a:ext>
            </a:extLst>
          </p:cNvPr>
          <p:cNvSpPr>
            <a:spLocks noGrp="1"/>
          </p:cNvSpPr>
          <p:nvPr>
            <p:ph type="title"/>
          </p:nvPr>
        </p:nvSpPr>
        <p:spPr>
          <a:xfrm>
            <a:off x="863029" y="1012004"/>
            <a:ext cx="3416158" cy="4795408"/>
          </a:xfrm>
        </p:spPr>
        <p:txBody>
          <a:bodyPr>
            <a:normAutofit/>
          </a:bodyPr>
          <a:lstStyle/>
          <a:p>
            <a:r>
              <a:rPr lang="en-US">
                <a:solidFill>
                  <a:srgbClr val="FFFFFF"/>
                </a:solidFill>
              </a:rPr>
              <a:t>MANIFEST File</a:t>
            </a:r>
          </a:p>
        </p:txBody>
      </p:sp>
      <p:graphicFrame>
        <p:nvGraphicFramePr>
          <p:cNvPr id="5" name="Content Placeholder 2">
            <a:extLst>
              <a:ext uri="{FF2B5EF4-FFF2-40B4-BE49-F238E27FC236}">
                <a16:creationId xmlns:a16="http://schemas.microsoft.com/office/drawing/2014/main" id="{2EE7270B-34E4-41C2-AFD3-C7DCB4872F41}"/>
              </a:ext>
            </a:extLst>
          </p:cNvPr>
          <p:cNvGraphicFramePr>
            <a:graphicFrameLocks noGrp="1"/>
          </p:cNvGraphicFramePr>
          <p:nvPr>
            <p:ph idx="1"/>
            <p:extLst>
              <p:ext uri="{D42A27DB-BD31-4B8C-83A1-F6EECF244321}">
                <p14:modId xmlns:p14="http://schemas.microsoft.com/office/powerpoint/2010/main" val="344851782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6357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BE9162-1633-4DBC-A0A6-6F1B738E448A}"/>
              </a:ext>
            </a:extLst>
          </p:cNvPr>
          <p:cNvSpPr>
            <a:spLocks noGrp="1"/>
          </p:cNvSpPr>
          <p:nvPr>
            <p:ph type="title"/>
          </p:nvPr>
        </p:nvSpPr>
        <p:spPr>
          <a:xfrm>
            <a:off x="863029" y="1012004"/>
            <a:ext cx="3416158" cy="4795408"/>
          </a:xfrm>
        </p:spPr>
        <p:txBody>
          <a:bodyPr>
            <a:normAutofit/>
          </a:bodyPr>
          <a:lstStyle/>
          <a:p>
            <a:r>
              <a:rPr lang="en-US">
                <a:solidFill>
                  <a:srgbClr val="FFFFFF"/>
                </a:solidFill>
              </a:rPr>
              <a:t>How the Manifest file is used</a:t>
            </a:r>
          </a:p>
        </p:txBody>
      </p:sp>
      <p:graphicFrame>
        <p:nvGraphicFramePr>
          <p:cNvPr id="5" name="Content Placeholder 2">
            <a:extLst>
              <a:ext uri="{FF2B5EF4-FFF2-40B4-BE49-F238E27FC236}">
                <a16:creationId xmlns:a16="http://schemas.microsoft.com/office/drawing/2014/main" id="{86C63F80-4551-449D-898F-52C605C0D90E}"/>
              </a:ext>
            </a:extLst>
          </p:cNvPr>
          <p:cNvGraphicFramePr>
            <a:graphicFrameLocks noGrp="1"/>
          </p:cNvGraphicFramePr>
          <p:nvPr>
            <p:ph idx="1"/>
            <p:extLst>
              <p:ext uri="{D42A27DB-BD31-4B8C-83A1-F6EECF244321}">
                <p14:modId xmlns:p14="http://schemas.microsoft.com/office/powerpoint/2010/main" val="21524418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304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6A1B4D-9572-4155-8596-DAF9E8AB4AD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Kubernetes Watch Loop</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0E2655DF-7F6F-49F6-B673-4EB9D72C5C00}"/>
              </a:ext>
            </a:extLst>
          </p:cNvPr>
          <p:cNvPicPr>
            <a:picLocks noGrp="1" noChangeAspect="1"/>
          </p:cNvPicPr>
          <p:nvPr>
            <p:ph idx="1"/>
          </p:nvPr>
        </p:nvPicPr>
        <p:blipFill>
          <a:blip r:embed="rId2"/>
          <a:stretch>
            <a:fillRect/>
          </a:stretch>
        </p:blipFill>
        <p:spPr>
          <a:xfrm>
            <a:off x="320040" y="2626125"/>
            <a:ext cx="11496821" cy="3765208"/>
          </a:xfrm>
          <a:prstGeom prst="rect">
            <a:avLst/>
          </a:prstGeom>
        </p:spPr>
      </p:pic>
      <p:sp>
        <p:nvSpPr>
          <p:cNvPr id="5" name="TextBox 4">
            <a:extLst>
              <a:ext uri="{FF2B5EF4-FFF2-40B4-BE49-F238E27FC236}">
                <a16:creationId xmlns:a16="http://schemas.microsoft.com/office/drawing/2014/main" id="{8D2DF088-43A0-43C4-8704-93417966F655}"/>
              </a:ext>
            </a:extLst>
          </p:cNvPr>
          <p:cNvSpPr txBox="1"/>
          <p:nvPr/>
        </p:nvSpPr>
        <p:spPr>
          <a:xfrm>
            <a:off x="320040" y="6391333"/>
            <a:ext cx="3357880" cy="369332"/>
          </a:xfrm>
          <a:prstGeom prst="rect">
            <a:avLst/>
          </a:prstGeom>
          <a:noFill/>
        </p:spPr>
        <p:txBody>
          <a:bodyPr wrap="square" rtlCol="0">
            <a:spAutoFit/>
          </a:bodyPr>
          <a:lstStyle/>
          <a:p>
            <a:r>
              <a:rPr lang="en-US" dirty="0" err="1"/>
              <a:t>Img</a:t>
            </a:r>
            <a:r>
              <a:rPr lang="en-US" dirty="0"/>
              <a:t> Credit: Kubernetes Book </a:t>
            </a:r>
          </a:p>
        </p:txBody>
      </p:sp>
    </p:spTree>
    <p:extLst>
      <p:ext uri="{BB962C8B-B14F-4D97-AF65-F5344CB8AC3E}">
        <p14:creationId xmlns:p14="http://schemas.microsoft.com/office/powerpoint/2010/main" val="173244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954F-C73F-46F9-A44E-C867D9520D30}"/>
              </a:ext>
            </a:extLst>
          </p:cNvPr>
          <p:cNvSpPr>
            <a:spLocks noGrp="1"/>
          </p:cNvSpPr>
          <p:nvPr>
            <p:ph type="title"/>
          </p:nvPr>
        </p:nvSpPr>
        <p:spPr/>
        <p:txBody>
          <a:bodyPr/>
          <a:lstStyle/>
          <a:p>
            <a:r>
              <a:rPr lang="en-US" dirty="0"/>
              <a:t>An example Manifest file </a:t>
            </a:r>
          </a:p>
        </p:txBody>
      </p:sp>
      <p:sp>
        <p:nvSpPr>
          <p:cNvPr id="3" name="Content Placeholder 2">
            <a:extLst>
              <a:ext uri="{FF2B5EF4-FFF2-40B4-BE49-F238E27FC236}">
                <a16:creationId xmlns:a16="http://schemas.microsoft.com/office/drawing/2014/main" id="{8C354F73-6E76-417F-8BE1-72905B63DE44}"/>
              </a:ext>
            </a:extLst>
          </p:cNvPr>
          <p:cNvSpPr>
            <a:spLocks noGrp="1"/>
          </p:cNvSpPr>
          <p:nvPr>
            <p:ph idx="1"/>
          </p:nvPr>
        </p:nvSpPr>
        <p:spPr/>
        <p:txBody>
          <a:bodyPr/>
          <a:lstStyle/>
          <a:p>
            <a:r>
              <a:rPr lang="en-US" dirty="0">
                <a:hlinkClick r:id="rId2"/>
              </a:rPr>
              <a:t>https://kubernetes.io/docs/concepts/cluster-administration/manage-deployment/#organizing-resource-configurations</a:t>
            </a:r>
            <a:r>
              <a:rPr lang="en-US" dirty="0"/>
              <a:t> </a:t>
            </a:r>
          </a:p>
        </p:txBody>
      </p:sp>
    </p:spTree>
    <p:extLst>
      <p:ext uri="{BB962C8B-B14F-4D97-AF65-F5344CB8AC3E}">
        <p14:creationId xmlns:p14="http://schemas.microsoft.com/office/powerpoint/2010/main" val="490583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1D80C8A2-3B68-4967-9A86-BEEFF5F1EBBF}"/>
              </a:ext>
            </a:extLst>
          </p:cNvPr>
          <p:cNvSpPr>
            <a:spLocks noGrp="1"/>
          </p:cNvSpPr>
          <p:nvPr>
            <p:ph type="body" idx="1"/>
          </p:nvPr>
        </p:nvSpPr>
        <p:spPr>
          <a:xfrm>
            <a:off x="5445676" y="3753492"/>
            <a:ext cx="5946202" cy="838831"/>
          </a:xfrm>
        </p:spPr>
        <p:txBody>
          <a:bodyPr vert="horz" lIns="91440" tIns="45720" rIns="91440" bIns="45720" rtlCol="0" anchor="b">
            <a:normAutofit/>
          </a:bodyPr>
          <a:lstStyle/>
          <a:p>
            <a:pPr algn="r"/>
            <a:endParaRPr lang="en-US" sz="1800">
              <a:solidFill>
                <a:srgbClr val="000000"/>
              </a:solidFill>
            </a:endParaRPr>
          </a:p>
        </p:txBody>
      </p:sp>
      <p:sp>
        <p:nvSpPr>
          <p:cNvPr id="4" name="Title 3">
            <a:extLst>
              <a:ext uri="{FF2B5EF4-FFF2-40B4-BE49-F238E27FC236}">
                <a16:creationId xmlns:a16="http://schemas.microsoft.com/office/drawing/2014/main" id="{A24BFB6D-1932-4A75-BA7F-D3875F7C1DC9}"/>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a:solidFill>
                  <a:srgbClr val="000000"/>
                </a:solidFill>
                <a:latin typeface="+mj-lt"/>
              </a:rPr>
              <a:t>Thanks</a:t>
            </a:r>
          </a:p>
        </p:txBody>
      </p:sp>
      <p:sp>
        <p:nvSpPr>
          <p:cNvPr id="32"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Like">
            <a:extLst>
              <a:ext uri="{FF2B5EF4-FFF2-40B4-BE49-F238E27FC236}">
                <a16:creationId xmlns:a16="http://schemas.microsoft.com/office/drawing/2014/main" id="{C602C86F-5947-4E0B-93C9-90474C8B48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181" y="2839031"/>
            <a:ext cx="3163437" cy="3163437"/>
          </a:xfrm>
          <a:prstGeom prst="rect">
            <a:avLst/>
          </a:prstGeom>
        </p:spPr>
      </p:pic>
      <p:sp>
        <p:nvSpPr>
          <p:cNvPr id="34" name="Freeform: Shape 33">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A close up of a sign&#10;&#10;Description generated with high confidence">
            <a:extLst>
              <a:ext uri="{FF2B5EF4-FFF2-40B4-BE49-F238E27FC236}">
                <a16:creationId xmlns:a16="http://schemas.microsoft.com/office/drawing/2014/main" id="{CC9F65E8-B0C9-4A94-8205-3B33668F4F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595" y="1096775"/>
            <a:ext cx="2754249" cy="330509"/>
          </a:xfrm>
          <a:prstGeom prst="rect">
            <a:avLst/>
          </a:prstGeom>
        </p:spPr>
      </p:pic>
    </p:spTree>
    <p:extLst>
      <p:ext uri="{BB962C8B-B14F-4D97-AF65-F5344CB8AC3E}">
        <p14:creationId xmlns:p14="http://schemas.microsoft.com/office/powerpoint/2010/main" val="342108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Picture 20">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B3EB96-CB52-405E-B203-A0199B3320C6}"/>
              </a:ext>
            </a:extLst>
          </p:cNvPr>
          <p:cNvSpPr>
            <a:spLocks noGrp="1"/>
          </p:cNvSpPr>
          <p:nvPr>
            <p:ph type="title"/>
          </p:nvPr>
        </p:nvSpPr>
        <p:spPr>
          <a:xfrm>
            <a:off x="6094105" y="802955"/>
            <a:ext cx="4977976" cy="1454051"/>
          </a:xfrm>
        </p:spPr>
        <p:txBody>
          <a:bodyPr>
            <a:normAutofit/>
          </a:bodyPr>
          <a:lstStyle/>
          <a:p>
            <a:r>
              <a:rPr lang="en-US" sz="4000" dirty="0">
                <a:solidFill>
                  <a:srgbClr val="000000"/>
                </a:solidFill>
              </a:rPr>
              <a:t>Kubernetes &amp; Docker</a:t>
            </a:r>
          </a:p>
        </p:txBody>
      </p:sp>
      <p:sp>
        <p:nvSpPr>
          <p:cNvPr id="30"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close up of a sign&#10;&#10;Description generated with high confidence">
            <a:extLst>
              <a:ext uri="{FF2B5EF4-FFF2-40B4-BE49-F238E27FC236}">
                <a16:creationId xmlns:a16="http://schemas.microsoft.com/office/drawing/2014/main" id="{A2D0A582-E1FB-4738-8870-503348473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496" y="741794"/>
            <a:ext cx="2532690" cy="303922"/>
          </a:xfrm>
          <a:prstGeom prst="rect">
            <a:avLst/>
          </a:prstGeom>
        </p:spPr>
      </p:pic>
      <p:sp>
        <p:nvSpPr>
          <p:cNvPr id="31"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Internet">
            <a:extLst>
              <a:ext uri="{FF2B5EF4-FFF2-40B4-BE49-F238E27FC236}">
                <a16:creationId xmlns:a16="http://schemas.microsoft.com/office/drawing/2014/main" id="{156CAF4A-2466-4329-945E-77F5CAAD5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070" y="3875314"/>
            <a:ext cx="2670429" cy="2670429"/>
          </a:xfrm>
          <a:prstGeom prst="rect">
            <a:avLst/>
          </a:prstGeom>
        </p:spPr>
      </p:pic>
      <p:sp>
        <p:nvSpPr>
          <p:cNvPr id="32" name="Content Placeholder 2">
            <a:extLst>
              <a:ext uri="{FF2B5EF4-FFF2-40B4-BE49-F238E27FC236}">
                <a16:creationId xmlns:a16="http://schemas.microsoft.com/office/drawing/2014/main" id="{DE791A00-A023-4929-B62B-50011F8157C5}"/>
              </a:ext>
            </a:extLst>
          </p:cNvPr>
          <p:cNvSpPr>
            <a:spLocks noGrp="1"/>
          </p:cNvSpPr>
          <p:nvPr>
            <p:ph idx="1"/>
          </p:nvPr>
        </p:nvSpPr>
        <p:spPr>
          <a:xfrm>
            <a:off x="6090574" y="2206512"/>
            <a:ext cx="4942589" cy="3854459"/>
          </a:xfrm>
        </p:spPr>
        <p:txBody>
          <a:bodyPr anchor="ctr">
            <a:normAutofit/>
          </a:bodyPr>
          <a:lstStyle/>
          <a:p>
            <a:r>
              <a:rPr lang="en-US" sz="2400" dirty="0">
                <a:solidFill>
                  <a:srgbClr val="000000"/>
                </a:solidFill>
                <a:latin typeface="Rockwell" panose="02060603020205020403" pitchFamily="18" charset="0"/>
              </a:rPr>
              <a:t>Kubernetes and Docker work together</a:t>
            </a:r>
          </a:p>
          <a:p>
            <a:r>
              <a:rPr lang="en-US" sz="2400" dirty="0">
                <a:solidFill>
                  <a:srgbClr val="000000"/>
                </a:solidFill>
                <a:latin typeface="Rockwell" panose="02060603020205020403" pitchFamily="18" charset="0"/>
              </a:rPr>
              <a:t>Kubernetes orchestrates the hosts that run containers</a:t>
            </a:r>
          </a:p>
          <a:p>
            <a:r>
              <a:rPr lang="en-US" sz="2400" dirty="0">
                <a:solidFill>
                  <a:srgbClr val="000000"/>
                </a:solidFill>
                <a:latin typeface="Rockwell" panose="02060603020205020403" pitchFamily="18" charset="0"/>
              </a:rPr>
              <a:t>Docker controls the containers</a:t>
            </a:r>
          </a:p>
          <a:p>
            <a:endParaRPr lang="en-US" sz="2000" dirty="0">
              <a:solidFill>
                <a:srgbClr val="000000"/>
              </a:solidFill>
            </a:endParaRPr>
          </a:p>
        </p:txBody>
      </p:sp>
    </p:spTree>
    <p:extLst>
      <p:ext uri="{BB962C8B-B14F-4D97-AF65-F5344CB8AC3E}">
        <p14:creationId xmlns:p14="http://schemas.microsoft.com/office/powerpoint/2010/main" val="246680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86F165AE-43B8-41C6-854D-092D526D1900}"/>
              </a:ext>
            </a:extLst>
          </p:cNvPr>
          <p:cNvSpPr>
            <a:spLocks noGrp="1"/>
          </p:cNvSpPr>
          <p:nvPr>
            <p:ph type="body" idx="1"/>
          </p:nvPr>
        </p:nvSpPr>
        <p:spPr>
          <a:xfrm>
            <a:off x="5445676" y="3753492"/>
            <a:ext cx="5946202" cy="838831"/>
          </a:xfrm>
        </p:spPr>
        <p:txBody>
          <a:bodyPr vert="horz" lIns="91440" tIns="45720" rIns="91440" bIns="45720" rtlCol="0" anchor="b">
            <a:normAutofit/>
          </a:bodyPr>
          <a:lstStyle/>
          <a:p>
            <a:pPr algn="r"/>
            <a:endParaRPr lang="en-US" sz="1800">
              <a:solidFill>
                <a:srgbClr val="000000"/>
              </a:solidFill>
            </a:endParaRPr>
          </a:p>
        </p:txBody>
      </p:sp>
      <p:sp>
        <p:nvSpPr>
          <p:cNvPr id="4" name="Title 3">
            <a:extLst>
              <a:ext uri="{FF2B5EF4-FFF2-40B4-BE49-F238E27FC236}">
                <a16:creationId xmlns:a16="http://schemas.microsoft.com/office/drawing/2014/main" id="{99E3CB6E-22E3-4CF6-B21E-92357DB103CE}"/>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a:solidFill>
                  <a:srgbClr val="000000"/>
                </a:solidFill>
                <a:latin typeface="+mj-lt"/>
              </a:rPr>
              <a:t>Principle of Operation</a:t>
            </a:r>
          </a:p>
        </p:txBody>
      </p:sp>
      <p:sp>
        <p:nvSpPr>
          <p:cNvPr id="25"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CircleAdditionSolid">
            <a:extLst>
              <a:ext uri="{FF2B5EF4-FFF2-40B4-BE49-F238E27FC236}">
                <a16:creationId xmlns:a16="http://schemas.microsoft.com/office/drawing/2014/main" id="{C2A55769-1E74-46EC-8EB4-93569E22AE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181" y="2839031"/>
            <a:ext cx="3163437" cy="3163437"/>
          </a:xfrm>
          <a:prstGeom prst="rect">
            <a:avLst/>
          </a:prstGeom>
        </p:spPr>
      </p:pic>
      <p:sp>
        <p:nvSpPr>
          <p:cNvPr id="27" name="Freeform: Shape 26">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A close up of a sign&#10;&#10;Description generated with high confidence">
            <a:extLst>
              <a:ext uri="{FF2B5EF4-FFF2-40B4-BE49-F238E27FC236}">
                <a16:creationId xmlns:a16="http://schemas.microsoft.com/office/drawing/2014/main" id="{BADBE5CD-6EBA-42E3-8BDB-65CB15480D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595" y="1096775"/>
            <a:ext cx="2754249" cy="330509"/>
          </a:xfrm>
          <a:prstGeom prst="rect">
            <a:avLst/>
          </a:prstGeom>
        </p:spPr>
      </p:pic>
    </p:spTree>
    <p:extLst>
      <p:ext uri="{BB962C8B-B14F-4D97-AF65-F5344CB8AC3E}">
        <p14:creationId xmlns:p14="http://schemas.microsoft.com/office/powerpoint/2010/main" val="218808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94EE02-FA91-4538-A772-0C73112B5738}"/>
              </a:ext>
            </a:extLst>
          </p:cNvPr>
          <p:cNvSpPr>
            <a:spLocks noGrp="1"/>
          </p:cNvSpPr>
          <p:nvPr>
            <p:ph type="title"/>
          </p:nvPr>
        </p:nvSpPr>
        <p:spPr>
          <a:xfrm>
            <a:off x="863029" y="1012004"/>
            <a:ext cx="3416158" cy="4795408"/>
          </a:xfrm>
        </p:spPr>
        <p:txBody>
          <a:bodyPr>
            <a:normAutofit/>
          </a:bodyPr>
          <a:lstStyle/>
          <a:p>
            <a:r>
              <a:rPr lang="en-US">
                <a:solidFill>
                  <a:srgbClr val="FFFFFF"/>
                </a:solidFill>
              </a:rPr>
              <a:t>High Level View</a:t>
            </a:r>
          </a:p>
        </p:txBody>
      </p:sp>
      <p:graphicFrame>
        <p:nvGraphicFramePr>
          <p:cNvPr id="5" name="Content Placeholder 2">
            <a:extLst>
              <a:ext uri="{FF2B5EF4-FFF2-40B4-BE49-F238E27FC236}">
                <a16:creationId xmlns:a16="http://schemas.microsoft.com/office/drawing/2014/main" id="{59B5191C-BD1D-4A35-B206-E858DCCC6CEB}"/>
              </a:ext>
            </a:extLst>
          </p:cNvPr>
          <p:cNvGraphicFramePr>
            <a:graphicFrameLocks noGrp="1"/>
          </p:cNvGraphicFramePr>
          <p:nvPr>
            <p:ph idx="1"/>
            <p:extLst>
              <p:ext uri="{D42A27DB-BD31-4B8C-83A1-F6EECF244321}">
                <p14:modId xmlns:p14="http://schemas.microsoft.com/office/powerpoint/2010/main" val="19753268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FB49B8DD-28D1-4BB0-B804-D4A5373963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77034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367C9F-3F70-49D5-8DDF-6695A0C6CF69}"/>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How Kubernetes works</a:t>
            </a:r>
          </a:p>
        </p:txBody>
      </p:sp>
      <p:graphicFrame>
        <p:nvGraphicFramePr>
          <p:cNvPr id="5" name="Content Placeholder 2">
            <a:extLst>
              <a:ext uri="{FF2B5EF4-FFF2-40B4-BE49-F238E27FC236}">
                <a16:creationId xmlns:a16="http://schemas.microsoft.com/office/drawing/2014/main" id="{63A8661D-A712-48B8-B5B2-6E7C6CEF18FC}"/>
              </a:ext>
            </a:extLst>
          </p:cNvPr>
          <p:cNvGraphicFramePr>
            <a:graphicFrameLocks noGrp="1"/>
          </p:cNvGraphicFramePr>
          <p:nvPr>
            <p:ph idx="1"/>
            <p:extLst>
              <p:ext uri="{D42A27DB-BD31-4B8C-83A1-F6EECF244321}">
                <p14:modId xmlns:p14="http://schemas.microsoft.com/office/powerpoint/2010/main" val="48583500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F534DAB0-2871-4591-8199-70D1C66944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365071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F2B250-B41A-47EC-8A4E-5CB36247CA7B}"/>
              </a:ext>
            </a:extLst>
          </p:cNvPr>
          <p:cNvSpPr>
            <a:spLocks noGrp="1"/>
          </p:cNvSpPr>
          <p:nvPr>
            <p:ph type="title"/>
          </p:nvPr>
        </p:nvSpPr>
        <p:spPr>
          <a:xfrm>
            <a:off x="863029" y="1012004"/>
            <a:ext cx="3416158" cy="4795408"/>
          </a:xfrm>
        </p:spPr>
        <p:txBody>
          <a:bodyPr>
            <a:normAutofit/>
          </a:bodyPr>
          <a:lstStyle/>
          <a:p>
            <a:r>
              <a:rPr lang="en-US">
                <a:solidFill>
                  <a:srgbClr val="FFFFFF"/>
                </a:solidFill>
              </a:rPr>
              <a:t>Kubernetes Cluster : Master &amp; Nodes</a:t>
            </a:r>
          </a:p>
        </p:txBody>
      </p:sp>
      <p:graphicFrame>
        <p:nvGraphicFramePr>
          <p:cNvPr id="5" name="Content Placeholder 2">
            <a:extLst>
              <a:ext uri="{FF2B5EF4-FFF2-40B4-BE49-F238E27FC236}">
                <a16:creationId xmlns:a16="http://schemas.microsoft.com/office/drawing/2014/main" id="{6092A4E4-8B5B-440A-902C-303BDC00DEE5}"/>
              </a:ext>
            </a:extLst>
          </p:cNvPr>
          <p:cNvGraphicFramePr>
            <a:graphicFrameLocks noGrp="1"/>
          </p:cNvGraphicFramePr>
          <p:nvPr>
            <p:ph idx="1"/>
            <p:extLst>
              <p:ext uri="{D42A27DB-BD31-4B8C-83A1-F6EECF244321}">
                <p14:modId xmlns:p14="http://schemas.microsoft.com/office/powerpoint/2010/main" val="4632659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147501A4-777C-4EC7-8FA4-BCFC584742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120320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CCC56B-4D64-4DEC-B3E6-4AC8E40A15CA}"/>
              </a:ext>
            </a:extLst>
          </p:cNvPr>
          <p:cNvSpPr>
            <a:spLocks noGrp="1"/>
          </p:cNvSpPr>
          <p:nvPr>
            <p:ph type="title"/>
          </p:nvPr>
        </p:nvSpPr>
        <p:spPr>
          <a:xfrm>
            <a:off x="863029" y="1012004"/>
            <a:ext cx="3416158" cy="4795408"/>
          </a:xfrm>
        </p:spPr>
        <p:txBody>
          <a:bodyPr>
            <a:normAutofit/>
          </a:bodyPr>
          <a:lstStyle/>
          <a:p>
            <a:r>
              <a:rPr lang="en-US">
                <a:solidFill>
                  <a:srgbClr val="FFFFFF"/>
                </a:solidFill>
              </a:rPr>
              <a:t>Kubernetes Cluster Master</a:t>
            </a:r>
          </a:p>
        </p:txBody>
      </p:sp>
      <p:graphicFrame>
        <p:nvGraphicFramePr>
          <p:cNvPr id="5" name="Content Placeholder 2">
            <a:extLst>
              <a:ext uri="{FF2B5EF4-FFF2-40B4-BE49-F238E27FC236}">
                <a16:creationId xmlns:a16="http://schemas.microsoft.com/office/drawing/2014/main" id="{61CD3DBE-EE26-469F-839C-38C17BCD65F7}"/>
              </a:ext>
            </a:extLst>
          </p:cNvPr>
          <p:cNvGraphicFramePr>
            <a:graphicFrameLocks noGrp="1"/>
          </p:cNvGraphicFramePr>
          <p:nvPr>
            <p:ph idx="1"/>
            <p:extLst>
              <p:ext uri="{D42A27DB-BD31-4B8C-83A1-F6EECF244321}">
                <p14:modId xmlns:p14="http://schemas.microsoft.com/office/powerpoint/2010/main" val="217674879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generated with high confidence">
            <a:extLst>
              <a:ext uri="{FF2B5EF4-FFF2-40B4-BE49-F238E27FC236}">
                <a16:creationId xmlns:a16="http://schemas.microsoft.com/office/drawing/2014/main" id="{43FBD23D-74C2-4B55-A9FA-E898C24727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7751" y="6527491"/>
            <a:ext cx="2754249" cy="330509"/>
          </a:xfrm>
          <a:prstGeom prst="rect">
            <a:avLst/>
          </a:prstGeom>
        </p:spPr>
      </p:pic>
    </p:spTree>
    <p:extLst>
      <p:ext uri="{BB962C8B-B14F-4D97-AF65-F5344CB8AC3E}">
        <p14:creationId xmlns:p14="http://schemas.microsoft.com/office/powerpoint/2010/main" val="1693251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71A65BB3-CEDC-4083-A518-6BA7CE6CE72D}" vid="{21CC3018-B8B7-4E8A-A72E-5BBDCE5DD9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1391</Words>
  <Application>Microsoft Office PowerPoint</Application>
  <PresentationFormat>Widescreen</PresentationFormat>
  <Paragraphs>213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Garamond</vt:lpstr>
      <vt:lpstr>Rockwell</vt:lpstr>
      <vt:lpstr>Office Theme</vt:lpstr>
      <vt:lpstr>Kubernetes</vt:lpstr>
      <vt:lpstr>What is Kubernetes</vt:lpstr>
      <vt:lpstr>Kubernetes History</vt:lpstr>
      <vt:lpstr>Kubernetes &amp; Docker</vt:lpstr>
      <vt:lpstr>Principle of Operation</vt:lpstr>
      <vt:lpstr>High Level View</vt:lpstr>
      <vt:lpstr>How Kubernetes works</vt:lpstr>
      <vt:lpstr>Kubernetes Cluster : Master &amp; Nodes</vt:lpstr>
      <vt:lpstr>Kubernetes Cluster Master</vt:lpstr>
      <vt:lpstr>Kubernetes Control Plane (cont)</vt:lpstr>
      <vt:lpstr>Kubernetes Cluster Nodes</vt:lpstr>
      <vt:lpstr>Kubernetes Architecture</vt:lpstr>
      <vt:lpstr>Kubernetes Architecture</vt:lpstr>
      <vt:lpstr>API Server &amp; Cluster Store</vt:lpstr>
      <vt:lpstr>Controller Manager &amp; Scheduler</vt:lpstr>
      <vt:lpstr>Kubelet &amp; kube-proxy</vt:lpstr>
      <vt:lpstr>Kubernetes Objects</vt:lpstr>
      <vt:lpstr>Basic Kubernetes Objects</vt:lpstr>
      <vt:lpstr>Controllers</vt:lpstr>
      <vt:lpstr>Pods</vt:lpstr>
      <vt:lpstr>Pods</vt:lpstr>
      <vt:lpstr>Kubernetes Pods and Node</vt:lpstr>
      <vt:lpstr>Pods and Scaling</vt:lpstr>
      <vt:lpstr>Service</vt:lpstr>
      <vt:lpstr>Motivation for Service</vt:lpstr>
      <vt:lpstr>Service Object</vt:lpstr>
      <vt:lpstr>Exposing a Service</vt:lpstr>
      <vt:lpstr>Service</vt:lpstr>
      <vt:lpstr>Declarative Model</vt:lpstr>
      <vt:lpstr>Declarative Model </vt:lpstr>
      <vt:lpstr>MANIFEST File</vt:lpstr>
      <vt:lpstr>How the Manifest file is used</vt:lpstr>
      <vt:lpstr>Kubernetes Watch Loop</vt:lpstr>
      <vt:lpstr>An example Manifest file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CloudSiksha Bangalore</dc:creator>
  <cp:lastModifiedBy>CloudSiksha Bangalore</cp:lastModifiedBy>
  <cp:revision>5</cp:revision>
  <dcterms:created xsi:type="dcterms:W3CDTF">2019-07-23T05:58:28Z</dcterms:created>
  <dcterms:modified xsi:type="dcterms:W3CDTF">2019-08-07T13:02:09Z</dcterms:modified>
</cp:coreProperties>
</file>