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489" r:id="rId3"/>
    <p:sldId id="290" r:id="rId4"/>
    <p:sldId id="348" r:id="rId5"/>
    <p:sldId id="291" r:id="rId6"/>
    <p:sldId id="349" r:id="rId7"/>
    <p:sldId id="350" r:id="rId8"/>
    <p:sldId id="351" r:id="rId9"/>
    <p:sldId id="352" r:id="rId10"/>
    <p:sldId id="353" r:id="rId11"/>
    <p:sldId id="292" r:id="rId12"/>
    <p:sldId id="355" r:id="rId13"/>
    <p:sldId id="341" r:id="rId14"/>
    <p:sldId id="342" r:id="rId15"/>
    <p:sldId id="343" r:id="rId16"/>
    <p:sldId id="344" r:id="rId17"/>
    <p:sldId id="360" r:id="rId18"/>
    <p:sldId id="346" r:id="rId19"/>
    <p:sldId id="347" r:id="rId20"/>
    <p:sldId id="490" r:id="rId21"/>
    <p:sldId id="49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1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1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28745-4531-464A-987D-E543EC36F4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B4050750-0B93-4341-90AD-C69A55CC4B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Integrity</a:t>
          </a:r>
        </a:p>
      </dgm:t>
    </dgm:pt>
    <dgm:pt modelId="{C6245DE8-49C0-4391-BDC1-E705F1AAF655}" type="parTrans" cxnId="{41E4E51D-4240-4618-9F9C-B396D9C175C5}">
      <dgm:prSet/>
      <dgm:spPr/>
      <dgm:t>
        <a:bodyPr/>
        <a:lstStyle/>
        <a:p>
          <a:endParaRPr lang="en-US"/>
        </a:p>
      </dgm:t>
    </dgm:pt>
    <dgm:pt modelId="{C9993DB8-2D7F-4F39-BE78-CF75380E8B8E}" type="sibTrans" cxnId="{41E4E51D-4240-4618-9F9C-B396D9C175C5}">
      <dgm:prSet/>
      <dgm:spPr/>
      <dgm:t>
        <a:bodyPr/>
        <a:lstStyle/>
        <a:p>
          <a:endParaRPr lang="en-US"/>
        </a:p>
      </dgm:t>
    </dgm:pt>
    <dgm:pt modelId="{F06B5AA5-08A9-472A-8043-67B371E9CC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</a:t>
          </a:r>
        </a:p>
      </dgm:t>
    </dgm:pt>
    <dgm:pt modelId="{CA22E097-1D64-4E5A-B0D7-01772313FB2B}" type="parTrans" cxnId="{F40B80A9-2A96-4D68-BBBB-43C236725996}">
      <dgm:prSet/>
      <dgm:spPr/>
      <dgm:t>
        <a:bodyPr/>
        <a:lstStyle/>
        <a:p>
          <a:endParaRPr lang="en-US"/>
        </a:p>
      </dgm:t>
    </dgm:pt>
    <dgm:pt modelId="{5144E0F0-C18B-4B8C-8271-DAE4827190FF}" type="sibTrans" cxnId="{F40B80A9-2A96-4D68-BBBB-43C236725996}">
      <dgm:prSet/>
      <dgm:spPr/>
      <dgm:t>
        <a:bodyPr/>
        <a:lstStyle/>
        <a:p>
          <a:endParaRPr lang="en-US"/>
        </a:p>
      </dgm:t>
    </dgm:pt>
    <dgm:pt modelId="{F4C54081-D687-4CB0-93A5-61A9AAC7A7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Authenticity</a:t>
          </a:r>
        </a:p>
      </dgm:t>
    </dgm:pt>
    <dgm:pt modelId="{AC890EE6-F13E-40A2-BE57-C0B6C906831C}" type="parTrans" cxnId="{2A8F257B-9516-4927-9A05-B0955DE255DB}">
      <dgm:prSet/>
      <dgm:spPr/>
      <dgm:t>
        <a:bodyPr/>
        <a:lstStyle/>
        <a:p>
          <a:endParaRPr lang="en-US"/>
        </a:p>
      </dgm:t>
    </dgm:pt>
    <dgm:pt modelId="{0E67ECCE-9C54-48EE-AED3-0D97E8B0BC0C}" type="sibTrans" cxnId="{2A8F257B-9516-4927-9A05-B0955DE255DB}">
      <dgm:prSet/>
      <dgm:spPr/>
      <dgm:t>
        <a:bodyPr/>
        <a:lstStyle/>
        <a:p>
          <a:endParaRPr lang="en-US"/>
        </a:p>
      </dgm:t>
    </dgm:pt>
    <dgm:pt modelId="{EADD5530-3E6C-42B0-B374-5883FBB4B3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Non-Repudiation</a:t>
          </a:r>
        </a:p>
      </dgm:t>
    </dgm:pt>
    <dgm:pt modelId="{9C54BDBE-D7A8-4017-912A-5350A1A286CA}" type="parTrans" cxnId="{14BAF339-738E-4987-9C4D-48E04AA2DF06}">
      <dgm:prSet/>
      <dgm:spPr/>
      <dgm:t>
        <a:bodyPr/>
        <a:lstStyle/>
        <a:p>
          <a:endParaRPr lang="en-US"/>
        </a:p>
      </dgm:t>
    </dgm:pt>
    <dgm:pt modelId="{E48BAFCE-8A58-4F9D-BDC0-9233F616F2AB}" type="sibTrans" cxnId="{14BAF339-738E-4987-9C4D-48E04AA2DF06}">
      <dgm:prSet/>
      <dgm:spPr/>
      <dgm:t>
        <a:bodyPr/>
        <a:lstStyle/>
        <a:p>
          <a:endParaRPr lang="en-US"/>
        </a:p>
      </dgm:t>
    </dgm:pt>
    <dgm:pt modelId="{09BDF5E0-4AF1-41FF-8A4B-56C0A83439AB}" type="pres">
      <dgm:prSet presAssocID="{8C128745-4531-464A-987D-E543EC36F464}" presName="root" presStyleCnt="0">
        <dgm:presLayoutVars>
          <dgm:dir/>
          <dgm:resizeHandles val="exact"/>
        </dgm:presLayoutVars>
      </dgm:prSet>
      <dgm:spPr/>
    </dgm:pt>
    <dgm:pt modelId="{97336AD7-B7BC-4441-89CF-500791EF7291}" type="pres">
      <dgm:prSet presAssocID="{B4050750-0B93-4341-90AD-C69A55CC4B38}" presName="compNode" presStyleCnt="0"/>
      <dgm:spPr/>
    </dgm:pt>
    <dgm:pt modelId="{34CD004B-F31F-43B2-8524-4ADF93350F14}" type="pres">
      <dgm:prSet presAssocID="{B4050750-0B93-4341-90AD-C69A55CC4B38}" presName="bgRect" presStyleLbl="bgShp" presStyleIdx="0" presStyleCnt="4"/>
      <dgm:spPr/>
    </dgm:pt>
    <dgm:pt modelId="{AF576BB8-50F4-4043-A804-ED492EAEED5E}" type="pres">
      <dgm:prSet presAssocID="{B4050750-0B93-4341-90AD-C69A55CC4B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867DBC7-ED1E-4F5E-82B0-370C84615A02}" type="pres">
      <dgm:prSet presAssocID="{B4050750-0B93-4341-90AD-C69A55CC4B38}" presName="spaceRect" presStyleCnt="0"/>
      <dgm:spPr/>
    </dgm:pt>
    <dgm:pt modelId="{4CBA3599-882E-4D0F-B8E2-902240642C07}" type="pres">
      <dgm:prSet presAssocID="{B4050750-0B93-4341-90AD-C69A55CC4B38}" presName="parTx" presStyleLbl="revTx" presStyleIdx="0" presStyleCnt="4">
        <dgm:presLayoutVars>
          <dgm:chMax val="0"/>
          <dgm:chPref val="0"/>
        </dgm:presLayoutVars>
      </dgm:prSet>
      <dgm:spPr/>
    </dgm:pt>
    <dgm:pt modelId="{0348EBBF-AAE8-4B3B-9671-11841E7F1BA4}" type="pres">
      <dgm:prSet presAssocID="{C9993DB8-2D7F-4F39-BE78-CF75380E8B8E}" presName="sibTrans" presStyleCnt="0"/>
      <dgm:spPr/>
    </dgm:pt>
    <dgm:pt modelId="{54F83570-99CD-426F-871F-B6EA5CE13AD9}" type="pres">
      <dgm:prSet presAssocID="{F06B5AA5-08A9-472A-8043-67B371E9CC99}" presName="compNode" presStyleCnt="0"/>
      <dgm:spPr/>
    </dgm:pt>
    <dgm:pt modelId="{13350B87-5D04-41FD-B334-672885E12053}" type="pres">
      <dgm:prSet presAssocID="{F06B5AA5-08A9-472A-8043-67B371E9CC99}" presName="bgRect" presStyleLbl="bgShp" presStyleIdx="1" presStyleCnt="4"/>
      <dgm:spPr/>
    </dgm:pt>
    <dgm:pt modelId="{2BE9DCF3-BBA6-4EFB-8221-CEA6D19462B6}" type="pres">
      <dgm:prSet presAssocID="{F06B5AA5-08A9-472A-8043-67B371E9CC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77A7ACB-64B2-413B-9D2B-AEC7AAA0C186}" type="pres">
      <dgm:prSet presAssocID="{F06B5AA5-08A9-472A-8043-67B371E9CC99}" presName="spaceRect" presStyleCnt="0"/>
      <dgm:spPr/>
    </dgm:pt>
    <dgm:pt modelId="{6F245AE8-8011-46D1-847F-B38AC519CF45}" type="pres">
      <dgm:prSet presAssocID="{F06B5AA5-08A9-472A-8043-67B371E9CC99}" presName="parTx" presStyleLbl="revTx" presStyleIdx="1" presStyleCnt="4">
        <dgm:presLayoutVars>
          <dgm:chMax val="0"/>
          <dgm:chPref val="0"/>
        </dgm:presLayoutVars>
      </dgm:prSet>
      <dgm:spPr/>
    </dgm:pt>
    <dgm:pt modelId="{765B1CF3-648C-413C-83B5-194289B2CD1A}" type="pres">
      <dgm:prSet presAssocID="{5144E0F0-C18B-4B8C-8271-DAE4827190FF}" presName="sibTrans" presStyleCnt="0"/>
      <dgm:spPr/>
    </dgm:pt>
    <dgm:pt modelId="{D393B6E6-94A9-4CD4-AB6D-D8C270486BA2}" type="pres">
      <dgm:prSet presAssocID="{F4C54081-D687-4CB0-93A5-61A9AAC7A7C8}" presName="compNode" presStyleCnt="0"/>
      <dgm:spPr/>
    </dgm:pt>
    <dgm:pt modelId="{5D7B5E33-6EB6-44A6-B074-A88C39890473}" type="pres">
      <dgm:prSet presAssocID="{F4C54081-D687-4CB0-93A5-61A9AAC7A7C8}" presName="bgRect" presStyleLbl="bgShp" presStyleIdx="2" presStyleCnt="4"/>
      <dgm:spPr/>
    </dgm:pt>
    <dgm:pt modelId="{76FC40AC-66DF-4DE0-B761-D7880375E5D1}" type="pres">
      <dgm:prSet presAssocID="{F4C54081-D687-4CB0-93A5-61A9AAC7A7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6C3A5A8-C755-43E9-BA51-706747DF9E51}" type="pres">
      <dgm:prSet presAssocID="{F4C54081-D687-4CB0-93A5-61A9AAC7A7C8}" presName="spaceRect" presStyleCnt="0"/>
      <dgm:spPr/>
    </dgm:pt>
    <dgm:pt modelId="{5D52BE8F-6DA9-4696-B8DE-C53D24BC199F}" type="pres">
      <dgm:prSet presAssocID="{F4C54081-D687-4CB0-93A5-61A9AAC7A7C8}" presName="parTx" presStyleLbl="revTx" presStyleIdx="2" presStyleCnt="4">
        <dgm:presLayoutVars>
          <dgm:chMax val="0"/>
          <dgm:chPref val="0"/>
        </dgm:presLayoutVars>
      </dgm:prSet>
      <dgm:spPr/>
    </dgm:pt>
    <dgm:pt modelId="{C88774FF-3892-4FB8-A1F1-E6CD943B3C02}" type="pres">
      <dgm:prSet presAssocID="{0E67ECCE-9C54-48EE-AED3-0D97E8B0BC0C}" presName="sibTrans" presStyleCnt="0"/>
      <dgm:spPr/>
    </dgm:pt>
    <dgm:pt modelId="{719CD34D-3EA3-4464-A388-14C56712528C}" type="pres">
      <dgm:prSet presAssocID="{EADD5530-3E6C-42B0-B374-5883FBB4B365}" presName="compNode" presStyleCnt="0"/>
      <dgm:spPr/>
    </dgm:pt>
    <dgm:pt modelId="{019B330D-52BF-4C3D-B648-64456AB73418}" type="pres">
      <dgm:prSet presAssocID="{EADD5530-3E6C-42B0-B374-5883FBB4B365}" presName="bgRect" presStyleLbl="bgShp" presStyleIdx="3" presStyleCnt="4"/>
      <dgm:spPr/>
    </dgm:pt>
    <dgm:pt modelId="{4288BAE7-EC28-459A-9E97-A4A55ED5DB73}" type="pres">
      <dgm:prSet presAssocID="{EADD5530-3E6C-42B0-B374-5883FBB4B3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95AB024D-12FB-480A-9076-D31AA205CC0D}" type="pres">
      <dgm:prSet presAssocID="{EADD5530-3E6C-42B0-B374-5883FBB4B365}" presName="spaceRect" presStyleCnt="0"/>
      <dgm:spPr/>
    </dgm:pt>
    <dgm:pt modelId="{80F03922-3238-4F12-980C-DED1462F7C39}" type="pres">
      <dgm:prSet presAssocID="{EADD5530-3E6C-42B0-B374-5883FBB4B3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64E31C-7BF6-4532-8438-A41FD6104963}" type="presOf" srcId="{8C128745-4531-464A-987D-E543EC36F464}" destId="{09BDF5E0-4AF1-41FF-8A4B-56C0A83439AB}" srcOrd="0" destOrd="0" presId="urn:microsoft.com/office/officeart/2018/2/layout/IconVerticalSolidList"/>
    <dgm:cxn modelId="{41E4E51D-4240-4618-9F9C-B396D9C175C5}" srcId="{8C128745-4531-464A-987D-E543EC36F464}" destId="{B4050750-0B93-4341-90AD-C69A55CC4B38}" srcOrd="0" destOrd="0" parTransId="{C6245DE8-49C0-4391-BDC1-E705F1AAF655}" sibTransId="{C9993DB8-2D7F-4F39-BE78-CF75380E8B8E}"/>
    <dgm:cxn modelId="{334DAA1E-FF6E-4A05-B99C-0E5D815CA3D0}" type="presOf" srcId="{F06B5AA5-08A9-472A-8043-67B371E9CC99}" destId="{6F245AE8-8011-46D1-847F-B38AC519CF45}" srcOrd="0" destOrd="0" presId="urn:microsoft.com/office/officeart/2018/2/layout/IconVerticalSolidList"/>
    <dgm:cxn modelId="{14BAF339-738E-4987-9C4D-48E04AA2DF06}" srcId="{8C128745-4531-464A-987D-E543EC36F464}" destId="{EADD5530-3E6C-42B0-B374-5883FBB4B365}" srcOrd="3" destOrd="0" parTransId="{9C54BDBE-D7A8-4017-912A-5350A1A286CA}" sibTransId="{E48BAFCE-8A58-4F9D-BDC0-9233F616F2AB}"/>
    <dgm:cxn modelId="{2A8F257B-9516-4927-9A05-B0955DE255DB}" srcId="{8C128745-4531-464A-987D-E543EC36F464}" destId="{F4C54081-D687-4CB0-93A5-61A9AAC7A7C8}" srcOrd="2" destOrd="0" parTransId="{AC890EE6-F13E-40A2-BE57-C0B6C906831C}" sibTransId="{0E67ECCE-9C54-48EE-AED3-0D97E8B0BC0C}"/>
    <dgm:cxn modelId="{F40B80A9-2A96-4D68-BBBB-43C236725996}" srcId="{8C128745-4531-464A-987D-E543EC36F464}" destId="{F06B5AA5-08A9-472A-8043-67B371E9CC99}" srcOrd="1" destOrd="0" parTransId="{CA22E097-1D64-4E5A-B0D7-01772313FB2B}" sibTransId="{5144E0F0-C18B-4B8C-8271-DAE4827190FF}"/>
    <dgm:cxn modelId="{7442BBAB-4611-4596-A070-BDC7D9CFF113}" type="presOf" srcId="{EADD5530-3E6C-42B0-B374-5883FBB4B365}" destId="{80F03922-3238-4F12-980C-DED1462F7C39}" srcOrd="0" destOrd="0" presId="urn:microsoft.com/office/officeart/2018/2/layout/IconVerticalSolidList"/>
    <dgm:cxn modelId="{30806DF8-90AD-492A-991B-2BB23FE5E440}" type="presOf" srcId="{B4050750-0B93-4341-90AD-C69A55CC4B38}" destId="{4CBA3599-882E-4D0F-B8E2-902240642C07}" srcOrd="0" destOrd="0" presId="urn:microsoft.com/office/officeart/2018/2/layout/IconVerticalSolidList"/>
    <dgm:cxn modelId="{32A793FC-2BEF-4544-BA09-2DE4880A60CA}" type="presOf" srcId="{F4C54081-D687-4CB0-93A5-61A9AAC7A7C8}" destId="{5D52BE8F-6DA9-4696-B8DE-C53D24BC199F}" srcOrd="0" destOrd="0" presId="urn:microsoft.com/office/officeart/2018/2/layout/IconVerticalSolidList"/>
    <dgm:cxn modelId="{96A4A9CB-0A14-45F7-8F3B-DD6D099900C4}" type="presParOf" srcId="{09BDF5E0-4AF1-41FF-8A4B-56C0A83439AB}" destId="{97336AD7-B7BC-4441-89CF-500791EF7291}" srcOrd="0" destOrd="0" presId="urn:microsoft.com/office/officeart/2018/2/layout/IconVerticalSolidList"/>
    <dgm:cxn modelId="{36361B7A-223F-48E7-B7F1-BF0915088AA9}" type="presParOf" srcId="{97336AD7-B7BC-4441-89CF-500791EF7291}" destId="{34CD004B-F31F-43B2-8524-4ADF93350F14}" srcOrd="0" destOrd="0" presId="urn:microsoft.com/office/officeart/2018/2/layout/IconVerticalSolidList"/>
    <dgm:cxn modelId="{FA4F3E2B-93BE-43A6-A39A-4998D2B0E52C}" type="presParOf" srcId="{97336AD7-B7BC-4441-89CF-500791EF7291}" destId="{AF576BB8-50F4-4043-A804-ED492EAEED5E}" srcOrd="1" destOrd="0" presId="urn:microsoft.com/office/officeart/2018/2/layout/IconVerticalSolidList"/>
    <dgm:cxn modelId="{167B8A79-A0AD-44E6-8320-D48D7DA314AF}" type="presParOf" srcId="{97336AD7-B7BC-4441-89CF-500791EF7291}" destId="{4867DBC7-ED1E-4F5E-82B0-370C84615A02}" srcOrd="2" destOrd="0" presId="urn:microsoft.com/office/officeart/2018/2/layout/IconVerticalSolidList"/>
    <dgm:cxn modelId="{63754A68-4847-4F8F-A814-64D905E5579A}" type="presParOf" srcId="{97336AD7-B7BC-4441-89CF-500791EF7291}" destId="{4CBA3599-882E-4D0F-B8E2-902240642C07}" srcOrd="3" destOrd="0" presId="urn:microsoft.com/office/officeart/2018/2/layout/IconVerticalSolidList"/>
    <dgm:cxn modelId="{C9DE108B-F1DD-4178-B0A0-F120B7735501}" type="presParOf" srcId="{09BDF5E0-4AF1-41FF-8A4B-56C0A83439AB}" destId="{0348EBBF-AAE8-4B3B-9671-11841E7F1BA4}" srcOrd="1" destOrd="0" presId="urn:microsoft.com/office/officeart/2018/2/layout/IconVerticalSolidList"/>
    <dgm:cxn modelId="{73334A91-0CE1-40C1-B06E-01AF23CB0478}" type="presParOf" srcId="{09BDF5E0-4AF1-41FF-8A4B-56C0A83439AB}" destId="{54F83570-99CD-426F-871F-B6EA5CE13AD9}" srcOrd="2" destOrd="0" presId="urn:microsoft.com/office/officeart/2018/2/layout/IconVerticalSolidList"/>
    <dgm:cxn modelId="{F3A1005D-D90E-40B0-BB1F-56247486D74F}" type="presParOf" srcId="{54F83570-99CD-426F-871F-B6EA5CE13AD9}" destId="{13350B87-5D04-41FD-B334-672885E12053}" srcOrd="0" destOrd="0" presId="urn:microsoft.com/office/officeart/2018/2/layout/IconVerticalSolidList"/>
    <dgm:cxn modelId="{2F3ADDAD-C5C8-4C67-AD07-25BC99B1E787}" type="presParOf" srcId="{54F83570-99CD-426F-871F-B6EA5CE13AD9}" destId="{2BE9DCF3-BBA6-4EFB-8221-CEA6D19462B6}" srcOrd="1" destOrd="0" presId="urn:microsoft.com/office/officeart/2018/2/layout/IconVerticalSolidList"/>
    <dgm:cxn modelId="{727501E2-C7B1-43B8-97A6-4CFEB3D916CD}" type="presParOf" srcId="{54F83570-99CD-426F-871F-B6EA5CE13AD9}" destId="{777A7ACB-64B2-413B-9D2B-AEC7AAA0C186}" srcOrd="2" destOrd="0" presId="urn:microsoft.com/office/officeart/2018/2/layout/IconVerticalSolidList"/>
    <dgm:cxn modelId="{2CBCC05F-6E5F-42AD-B2FD-93450174BF89}" type="presParOf" srcId="{54F83570-99CD-426F-871F-B6EA5CE13AD9}" destId="{6F245AE8-8011-46D1-847F-B38AC519CF45}" srcOrd="3" destOrd="0" presId="urn:microsoft.com/office/officeart/2018/2/layout/IconVerticalSolidList"/>
    <dgm:cxn modelId="{976DC715-EEAD-423E-833E-8F6FD34B52F5}" type="presParOf" srcId="{09BDF5E0-4AF1-41FF-8A4B-56C0A83439AB}" destId="{765B1CF3-648C-413C-83B5-194289B2CD1A}" srcOrd="3" destOrd="0" presId="urn:microsoft.com/office/officeart/2018/2/layout/IconVerticalSolidList"/>
    <dgm:cxn modelId="{17AEFD39-F3A7-482D-AEF7-90C5A592A458}" type="presParOf" srcId="{09BDF5E0-4AF1-41FF-8A4B-56C0A83439AB}" destId="{D393B6E6-94A9-4CD4-AB6D-D8C270486BA2}" srcOrd="4" destOrd="0" presId="urn:microsoft.com/office/officeart/2018/2/layout/IconVerticalSolidList"/>
    <dgm:cxn modelId="{BC51CA35-6ED6-46CC-96BF-99D4C420C594}" type="presParOf" srcId="{D393B6E6-94A9-4CD4-AB6D-D8C270486BA2}" destId="{5D7B5E33-6EB6-44A6-B074-A88C39890473}" srcOrd="0" destOrd="0" presId="urn:microsoft.com/office/officeart/2018/2/layout/IconVerticalSolidList"/>
    <dgm:cxn modelId="{A576830E-E603-43E3-9B5B-F2920EECD916}" type="presParOf" srcId="{D393B6E6-94A9-4CD4-AB6D-D8C270486BA2}" destId="{76FC40AC-66DF-4DE0-B761-D7880375E5D1}" srcOrd="1" destOrd="0" presId="urn:microsoft.com/office/officeart/2018/2/layout/IconVerticalSolidList"/>
    <dgm:cxn modelId="{116F2A41-2553-44F2-9FF2-BC9896C1BC6D}" type="presParOf" srcId="{D393B6E6-94A9-4CD4-AB6D-D8C270486BA2}" destId="{56C3A5A8-C755-43E9-BA51-706747DF9E51}" srcOrd="2" destOrd="0" presId="urn:microsoft.com/office/officeart/2018/2/layout/IconVerticalSolidList"/>
    <dgm:cxn modelId="{341413FC-62B7-4B44-93C4-32181455E659}" type="presParOf" srcId="{D393B6E6-94A9-4CD4-AB6D-D8C270486BA2}" destId="{5D52BE8F-6DA9-4696-B8DE-C53D24BC199F}" srcOrd="3" destOrd="0" presId="urn:microsoft.com/office/officeart/2018/2/layout/IconVerticalSolidList"/>
    <dgm:cxn modelId="{4103AE02-6FA5-41D4-A93E-447B44F93A59}" type="presParOf" srcId="{09BDF5E0-4AF1-41FF-8A4B-56C0A83439AB}" destId="{C88774FF-3892-4FB8-A1F1-E6CD943B3C02}" srcOrd="5" destOrd="0" presId="urn:microsoft.com/office/officeart/2018/2/layout/IconVerticalSolidList"/>
    <dgm:cxn modelId="{4A692719-67F7-46E5-9DEE-93ECCE7476CA}" type="presParOf" srcId="{09BDF5E0-4AF1-41FF-8A4B-56C0A83439AB}" destId="{719CD34D-3EA3-4464-A388-14C56712528C}" srcOrd="6" destOrd="0" presId="urn:microsoft.com/office/officeart/2018/2/layout/IconVerticalSolidList"/>
    <dgm:cxn modelId="{766EC5CE-BCC2-450B-A0C3-3FED99348426}" type="presParOf" srcId="{719CD34D-3EA3-4464-A388-14C56712528C}" destId="{019B330D-52BF-4C3D-B648-64456AB73418}" srcOrd="0" destOrd="0" presId="urn:microsoft.com/office/officeart/2018/2/layout/IconVerticalSolidList"/>
    <dgm:cxn modelId="{3231846A-90F3-4199-895E-06A4C110B65C}" type="presParOf" srcId="{719CD34D-3EA3-4464-A388-14C56712528C}" destId="{4288BAE7-EC28-459A-9E97-A4A55ED5DB73}" srcOrd="1" destOrd="0" presId="urn:microsoft.com/office/officeart/2018/2/layout/IconVerticalSolidList"/>
    <dgm:cxn modelId="{25F579C4-2420-44C2-B401-CF83E4B6BA86}" type="presParOf" srcId="{719CD34D-3EA3-4464-A388-14C56712528C}" destId="{95AB024D-12FB-480A-9076-D31AA205CC0D}" srcOrd="2" destOrd="0" presId="urn:microsoft.com/office/officeart/2018/2/layout/IconVerticalSolidList"/>
    <dgm:cxn modelId="{F10B3E83-FC57-4696-8C34-D4B377B0B87F}" type="presParOf" srcId="{719CD34D-3EA3-4464-A388-14C56712528C}" destId="{80F03922-3238-4F12-980C-DED1462F7C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F62244-1146-4419-AE2A-853AB0859EC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46DE2D-49C8-4439-B82F-9398F32518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Symmetric Key</a:t>
          </a:r>
        </a:p>
      </dgm:t>
    </dgm:pt>
    <dgm:pt modelId="{FD6B72FA-298E-4B1F-8B2D-751822623C1A}" type="parTrans" cxnId="{2D4E0E65-5158-4108-AF51-5C89D62E44DB}">
      <dgm:prSet/>
      <dgm:spPr/>
      <dgm:t>
        <a:bodyPr/>
        <a:lstStyle/>
        <a:p>
          <a:endParaRPr lang="en-US"/>
        </a:p>
      </dgm:t>
    </dgm:pt>
    <dgm:pt modelId="{33DAF890-4089-4B35-82C5-511E6A14DD47}" type="sibTrans" cxnId="{2D4E0E65-5158-4108-AF51-5C89D62E44DB}">
      <dgm:prSet/>
      <dgm:spPr/>
      <dgm:t>
        <a:bodyPr/>
        <a:lstStyle/>
        <a:p>
          <a:endParaRPr lang="en-US"/>
        </a:p>
      </dgm:t>
    </dgm:pt>
    <dgm:pt modelId="{38A2DBC8-619B-48A7-B145-843B50E499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 Ciphers</a:t>
          </a:r>
        </a:p>
      </dgm:t>
    </dgm:pt>
    <dgm:pt modelId="{9FBF7561-CA62-4F73-83A3-28ECD15086F7}" type="parTrans" cxnId="{B2B13B5D-EF19-4F52-B7E5-9ADCBC2599C9}">
      <dgm:prSet/>
      <dgm:spPr/>
      <dgm:t>
        <a:bodyPr/>
        <a:lstStyle/>
        <a:p>
          <a:endParaRPr lang="en-US"/>
        </a:p>
      </dgm:t>
    </dgm:pt>
    <dgm:pt modelId="{3F65A671-AE34-4627-AEF2-80AAFF7D7998}" type="sibTrans" cxnId="{B2B13B5D-EF19-4F52-B7E5-9ADCBC2599C9}">
      <dgm:prSet/>
      <dgm:spPr/>
      <dgm:t>
        <a:bodyPr/>
        <a:lstStyle/>
        <a:p>
          <a:endParaRPr lang="en-US"/>
        </a:p>
      </dgm:t>
    </dgm:pt>
    <dgm:pt modelId="{49804849-0812-4BA1-BBDE-1C3814C70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Block Ciphers</a:t>
          </a:r>
        </a:p>
      </dgm:t>
    </dgm:pt>
    <dgm:pt modelId="{61CC2BB4-C225-475C-B320-5527E11EA3A1}" type="parTrans" cxnId="{00768A43-6B7C-4C14-9F8F-52CE4182A998}">
      <dgm:prSet/>
      <dgm:spPr/>
      <dgm:t>
        <a:bodyPr/>
        <a:lstStyle/>
        <a:p>
          <a:endParaRPr lang="en-US"/>
        </a:p>
      </dgm:t>
    </dgm:pt>
    <dgm:pt modelId="{EAB708CB-709E-4A2B-9CDF-74A36E1EC20D}" type="sibTrans" cxnId="{00768A43-6B7C-4C14-9F8F-52CE4182A998}">
      <dgm:prSet/>
      <dgm:spPr/>
      <dgm:t>
        <a:bodyPr/>
        <a:lstStyle/>
        <a:p>
          <a:endParaRPr lang="en-US"/>
        </a:p>
      </dgm:t>
    </dgm:pt>
    <dgm:pt modelId="{062D7E2E-4BF5-438A-A1A4-C961B1B83B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Asymmetric Key</a:t>
          </a:r>
        </a:p>
      </dgm:t>
    </dgm:pt>
    <dgm:pt modelId="{312F74E2-46C8-4059-A677-8BC6263C8BB5}" type="parTrans" cxnId="{ED569ED8-3A65-4D06-82DA-9B63D68D89A9}">
      <dgm:prSet/>
      <dgm:spPr/>
      <dgm:t>
        <a:bodyPr/>
        <a:lstStyle/>
        <a:p>
          <a:endParaRPr lang="en-US"/>
        </a:p>
      </dgm:t>
    </dgm:pt>
    <dgm:pt modelId="{EAA7DB8C-78B1-4E29-BE95-8037FB265947}" type="sibTrans" cxnId="{ED569ED8-3A65-4D06-82DA-9B63D68D89A9}">
      <dgm:prSet/>
      <dgm:spPr/>
      <dgm:t>
        <a:bodyPr/>
        <a:lstStyle/>
        <a:p>
          <a:endParaRPr lang="en-US"/>
        </a:p>
      </dgm:t>
    </dgm:pt>
    <dgm:pt modelId="{C70A5472-BAC7-4972-A140-F4BEB20AF148}" type="pres">
      <dgm:prSet presAssocID="{22F62244-1146-4419-AE2A-853AB0859EC7}" presName="root" presStyleCnt="0">
        <dgm:presLayoutVars>
          <dgm:dir/>
          <dgm:resizeHandles val="exact"/>
        </dgm:presLayoutVars>
      </dgm:prSet>
      <dgm:spPr/>
    </dgm:pt>
    <dgm:pt modelId="{73F4D2EE-3AE2-488E-BD28-A2DD1452048F}" type="pres">
      <dgm:prSet presAssocID="{4E46DE2D-49C8-4439-B82F-9398F32518AE}" presName="compNode" presStyleCnt="0"/>
      <dgm:spPr/>
    </dgm:pt>
    <dgm:pt modelId="{9CF6E577-81E2-4AFE-B976-69A247DF9AC1}" type="pres">
      <dgm:prSet presAssocID="{4E46DE2D-49C8-4439-B82F-9398F32518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E896A60-6DC5-46F3-9A91-DB9C71812E92}" type="pres">
      <dgm:prSet presAssocID="{4E46DE2D-49C8-4439-B82F-9398F32518AE}" presName="iconSpace" presStyleCnt="0"/>
      <dgm:spPr/>
    </dgm:pt>
    <dgm:pt modelId="{D9FD9E99-A315-474D-8C88-8248396BD677}" type="pres">
      <dgm:prSet presAssocID="{4E46DE2D-49C8-4439-B82F-9398F32518AE}" presName="parTx" presStyleLbl="revTx" presStyleIdx="0" presStyleCnt="4">
        <dgm:presLayoutVars>
          <dgm:chMax val="0"/>
          <dgm:chPref val="0"/>
        </dgm:presLayoutVars>
      </dgm:prSet>
      <dgm:spPr/>
    </dgm:pt>
    <dgm:pt modelId="{B6509753-6AA1-4F22-8FD3-2D952B6A49D3}" type="pres">
      <dgm:prSet presAssocID="{4E46DE2D-49C8-4439-B82F-9398F32518AE}" presName="txSpace" presStyleCnt="0"/>
      <dgm:spPr/>
    </dgm:pt>
    <dgm:pt modelId="{794F1DB9-C06E-496D-9C36-2DC437C24F99}" type="pres">
      <dgm:prSet presAssocID="{4E46DE2D-49C8-4439-B82F-9398F32518AE}" presName="desTx" presStyleLbl="revTx" presStyleIdx="1" presStyleCnt="4">
        <dgm:presLayoutVars/>
      </dgm:prSet>
      <dgm:spPr/>
    </dgm:pt>
    <dgm:pt modelId="{B5C5EDAD-6F79-4799-88DC-83B370D57CB6}" type="pres">
      <dgm:prSet presAssocID="{33DAF890-4089-4B35-82C5-511E6A14DD47}" presName="sibTrans" presStyleCnt="0"/>
      <dgm:spPr/>
    </dgm:pt>
    <dgm:pt modelId="{01A92753-8F0B-4F8D-ADF4-DFBAE3D3D1F6}" type="pres">
      <dgm:prSet presAssocID="{062D7E2E-4BF5-438A-A1A4-C961B1B83B44}" presName="compNode" presStyleCnt="0"/>
      <dgm:spPr/>
    </dgm:pt>
    <dgm:pt modelId="{FA547881-4BE7-4484-B821-1D66DB62FC25}" type="pres">
      <dgm:prSet presAssocID="{062D7E2E-4BF5-438A-A1A4-C961B1B83B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98F0B2B-84AB-497E-9577-4D8631C1B04D}" type="pres">
      <dgm:prSet presAssocID="{062D7E2E-4BF5-438A-A1A4-C961B1B83B44}" presName="iconSpace" presStyleCnt="0"/>
      <dgm:spPr/>
    </dgm:pt>
    <dgm:pt modelId="{7488DA93-9666-4777-A485-C74F6EDF0E63}" type="pres">
      <dgm:prSet presAssocID="{062D7E2E-4BF5-438A-A1A4-C961B1B83B44}" presName="parTx" presStyleLbl="revTx" presStyleIdx="2" presStyleCnt="4">
        <dgm:presLayoutVars>
          <dgm:chMax val="0"/>
          <dgm:chPref val="0"/>
        </dgm:presLayoutVars>
      </dgm:prSet>
      <dgm:spPr/>
    </dgm:pt>
    <dgm:pt modelId="{F4A59CE4-5E5D-46B4-AF02-5C0B0F6AEA8E}" type="pres">
      <dgm:prSet presAssocID="{062D7E2E-4BF5-438A-A1A4-C961B1B83B44}" presName="txSpace" presStyleCnt="0"/>
      <dgm:spPr/>
    </dgm:pt>
    <dgm:pt modelId="{B7163691-5744-41AB-A8DA-7205DB191808}" type="pres">
      <dgm:prSet presAssocID="{062D7E2E-4BF5-438A-A1A4-C961B1B83B44}" presName="desTx" presStyleLbl="revTx" presStyleIdx="3" presStyleCnt="4">
        <dgm:presLayoutVars/>
      </dgm:prSet>
      <dgm:spPr/>
    </dgm:pt>
  </dgm:ptLst>
  <dgm:cxnLst>
    <dgm:cxn modelId="{B2770D0D-80E6-464A-853A-D1646C993481}" type="presOf" srcId="{22F62244-1146-4419-AE2A-853AB0859EC7}" destId="{C70A5472-BAC7-4972-A140-F4BEB20AF148}" srcOrd="0" destOrd="0" presId="urn:microsoft.com/office/officeart/2018/5/layout/CenteredIconLabelDescriptionList"/>
    <dgm:cxn modelId="{37E93C17-168D-4F63-97AF-F25C0E144000}" type="presOf" srcId="{4E46DE2D-49C8-4439-B82F-9398F32518AE}" destId="{D9FD9E99-A315-474D-8C88-8248396BD677}" srcOrd="0" destOrd="0" presId="urn:microsoft.com/office/officeart/2018/5/layout/CenteredIconLabelDescriptionList"/>
    <dgm:cxn modelId="{2ACD7330-8EF9-4B78-B15B-76C724067076}" type="presOf" srcId="{062D7E2E-4BF5-438A-A1A4-C961B1B83B44}" destId="{7488DA93-9666-4777-A485-C74F6EDF0E63}" srcOrd="0" destOrd="0" presId="urn:microsoft.com/office/officeart/2018/5/layout/CenteredIconLabelDescriptionList"/>
    <dgm:cxn modelId="{328E8439-12F9-4506-9FB8-96EC4FF99561}" type="presOf" srcId="{38A2DBC8-619B-48A7-B145-843B50E4997A}" destId="{794F1DB9-C06E-496D-9C36-2DC437C24F99}" srcOrd="0" destOrd="0" presId="urn:microsoft.com/office/officeart/2018/5/layout/CenteredIconLabelDescriptionList"/>
    <dgm:cxn modelId="{F2CD813D-F90C-4302-841B-43982C747E3F}" type="presOf" srcId="{49804849-0812-4BA1-BBDE-1C3814C70E89}" destId="{794F1DB9-C06E-496D-9C36-2DC437C24F99}" srcOrd="0" destOrd="1" presId="urn:microsoft.com/office/officeart/2018/5/layout/CenteredIconLabelDescriptionList"/>
    <dgm:cxn modelId="{B2B13B5D-EF19-4F52-B7E5-9ADCBC2599C9}" srcId="{4E46DE2D-49C8-4439-B82F-9398F32518AE}" destId="{38A2DBC8-619B-48A7-B145-843B50E4997A}" srcOrd="0" destOrd="0" parTransId="{9FBF7561-CA62-4F73-83A3-28ECD15086F7}" sibTransId="{3F65A671-AE34-4627-AEF2-80AAFF7D7998}"/>
    <dgm:cxn modelId="{00768A43-6B7C-4C14-9F8F-52CE4182A998}" srcId="{4E46DE2D-49C8-4439-B82F-9398F32518AE}" destId="{49804849-0812-4BA1-BBDE-1C3814C70E89}" srcOrd="1" destOrd="0" parTransId="{61CC2BB4-C225-475C-B320-5527E11EA3A1}" sibTransId="{EAB708CB-709E-4A2B-9CDF-74A36E1EC20D}"/>
    <dgm:cxn modelId="{2D4E0E65-5158-4108-AF51-5C89D62E44DB}" srcId="{22F62244-1146-4419-AE2A-853AB0859EC7}" destId="{4E46DE2D-49C8-4439-B82F-9398F32518AE}" srcOrd="0" destOrd="0" parTransId="{FD6B72FA-298E-4B1F-8B2D-751822623C1A}" sibTransId="{33DAF890-4089-4B35-82C5-511E6A14DD47}"/>
    <dgm:cxn modelId="{ED569ED8-3A65-4D06-82DA-9B63D68D89A9}" srcId="{22F62244-1146-4419-AE2A-853AB0859EC7}" destId="{062D7E2E-4BF5-438A-A1A4-C961B1B83B44}" srcOrd="1" destOrd="0" parTransId="{312F74E2-46C8-4059-A677-8BC6263C8BB5}" sibTransId="{EAA7DB8C-78B1-4E29-BE95-8037FB265947}"/>
    <dgm:cxn modelId="{746F0433-7EC7-434D-943F-06F6A237BDC2}" type="presParOf" srcId="{C70A5472-BAC7-4972-A140-F4BEB20AF148}" destId="{73F4D2EE-3AE2-488E-BD28-A2DD1452048F}" srcOrd="0" destOrd="0" presId="urn:microsoft.com/office/officeart/2018/5/layout/CenteredIconLabelDescriptionList"/>
    <dgm:cxn modelId="{7130D6EF-FDFE-4F87-BA5F-56665D501BD8}" type="presParOf" srcId="{73F4D2EE-3AE2-488E-BD28-A2DD1452048F}" destId="{9CF6E577-81E2-4AFE-B976-69A247DF9AC1}" srcOrd="0" destOrd="0" presId="urn:microsoft.com/office/officeart/2018/5/layout/CenteredIconLabelDescriptionList"/>
    <dgm:cxn modelId="{77886FB2-3E51-428A-BA92-D504F7A5FFC5}" type="presParOf" srcId="{73F4D2EE-3AE2-488E-BD28-A2DD1452048F}" destId="{CE896A60-6DC5-46F3-9A91-DB9C71812E92}" srcOrd="1" destOrd="0" presId="urn:microsoft.com/office/officeart/2018/5/layout/CenteredIconLabelDescriptionList"/>
    <dgm:cxn modelId="{4C22C334-2C73-4ECF-B47E-E691E0B092E0}" type="presParOf" srcId="{73F4D2EE-3AE2-488E-BD28-A2DD1452048F}" destId="{D9FD9E99-A315-474D-8C88-8248396BD677}" srcOrd="2" destOrd="0" presId="urn:microsoft.com/office/officeart/2018/5/layout/CenteredIconLabelDescriptionList"/>
    <dgm:cxn modelId="{DC364FA8-B1D1-4A28-9B74-D2B5915FFD44}" type="presParOf" srcId="{73F4D2EE-3AE2-488E-BD28-A2DD1452048F}" destId="{B6509753-6AA1-4F22-8FD3-2D952B6A49D3}" srcOrd="3" destOrd="0" presId="urn:microsoft.com/office/officeart/2018/5/layout/CenteredIconLabelDescriptionList"/>
    <dgm:cxn modelId="{2E5F99F5-203B-4606-9A65-003E944CC719}" type="presParOf" srcId="{73F4D2EE-3AE2-488E-BD28-A2DD1452048F}" destId="{794F1DB9-C06E-496D-9C36-2DC437C24F99}" srcOrd="4" destOrd="0" presId="urn:microsoft.com/office/officeart/2018/5/layout/CenteredIconLabelDescriptionList"/>
    <dgm:cxn modelId="{1547CBC4-B022-456D-9F76-0C5CAB491A46}" type="presParOf" srcId="{C70A5472-BAC7-4972-A140-F4BEB20AF148}" destId="{B5C5EDAD-6F79-4799-88DC-83B370D57CB6}" srcOrd="1" destOrd="0" presId="urn:microsoft.com/office/officeart/2018/5/layout/CenteredIconLabelDescriptionList"/>
    <dgm:cxn modelId="{6780062A-1FBE-4737-8E29-951797856815}" type="presParOf" srcId="{C70A5472-BAC7-4972-A140-F4BEB20AF148}" destId="{01A92753-8F0B-4F8D-ADF4-DFBAE3D3D1F6}" srcOrd="2" destOrd="0" presId="urn:microsoft.com/office/officeart/2018/5/layout/CenteredIconLabelDescriptionList"/>
    <dgm:cxn modelId="{E022DECA-B4DF-4CE2-A365-74FE914D5DDF}" type="presParOf" srcId="{01A92753-8F0B-4F8D-ADF4-DFBAE3D3D1F6}" destId="{FA547881-4BE7-4484-B821-1D66DB62FC25}" srcOrd="0" destOrd="0" presId="urn:microsoft.com/office/officeart/2018/5/layout/CenteredIconLabelDescriptionList"/>
    <dgm:cxn modelId="{91B7C84E-B785-4D72-85F5-119926A03135}" type="presParOf" srcId="{01A92753-8F0B-4F8D-ADF4-DFBAE3D3D1F6}" destId="{C98F0B2B-84AB-497E-9577-4D8631C1B04D}" srcOrd="1" destOrd="0" presId="urn:microsoft.com/office/officeart/2018/5/layout/CenteredIconLabelDescriptionList"/>
    <dgm:cxn modelId="{D20A2EE8-9786-420D-836C-207F99E982FE}" type="presParOf" srcId="{01A92753-8F0B-4F8D-ADF4-DFBAE3D3D1F6}" destId="{7488DA93-9666-4777-A485-C74F6EDF0E63}" srcOrd="2" destOrd="0" presId="urn:microsoft.com/office/officeart/2018/5/layout/CenteredIconLabelDescriptionList"/>
    <dgm:cxn modelId="{0ACD69B0-7C4A-4BB5-8A16-F2A6CCDD8D95}" type="presParOf" srcId="{01A92753-8F0B-4F8D-ADF4-DFBAE3D3D1F6}" destId="{F4A59CE4-5E5D-46B4-AF02-5C0B0F6AEA8E}" srcOrd="3" destOrd="0" presId="urn:microsoft.com/office/officeart/2018/5/layout/CenteredIconLabelDescriptionList"/>
    <dgm:cxn modelId="{88651CC5-8AEA-47B5-958C-D7CCDF0D4749}" type="presParOf" srcId="{01A92753-8F0B-4F8D-ADF4-DFBAE3D3D1F6}" destId="{B7163691-5744-41AB-A8DA-7205DB19180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6EE34A-133D-4B4B-9A1B-47D6AFDEDE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53C2FD-B9D0-4B22-AAFA-A1DEAD4C64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Hardware Security Modules</a:t>
          </a:r>
        </a:p>
      </dgm:t>
    </dgm:pt>
    <dgm:pt modelId="{56717BC8-15FE-49FC-9AAC-AABE60151EB4}" type="parTrans" cxnId="{7BEB4B73-52A7-49D4-81B0-50869AA87DE2}">
      <dgm:prSet/>
      <dgm:spPr/>
      <dgm:t>
        <a:bodyPr/>
        <a:lstStyle/>
        <a:p>
          <a:endParaRPr lang="en-US"/>
        </a:p>
      </dgm:t>
    </dgm:pt>
    <dgm:pt modelId="{A47B6FD1-8472-4726-B9D7-848AB439DB21}" type="sibTrans" cxnId="{7BEB4B73-52A7-49D4-81B0-50869AA87DE2}">
      <dgm:prSet/>
      <dgm:spPr/>
      <dgm:t>
        <a:bodyPr/>
        <a:lstStyle/>
        <a:p>
          <a:endParaRPr lang="en-US"/>
        </a:p>
      </dgm:t>
    </dgm:pt>
    <dgm:pt modelId="{BAAF5F6B-F4DE-4F58-9AFC-AF79FE351C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to store secret keys safely</a:t>
          </a:r>
        </a:p>
      </dgm:t>
    </dgm:pt>
    <dgm:pt modelId="{3B539C13-C5CE-41A8-9A6A-80A773B5BE4D}" type="parTrans" cxnId="{D58CE038-8E83-47E0-8564-FCBA0505AA71}">
      <dgm:prSet/>
      <dgm:spPr/>
      <dgm:t>
        <a:bodyPr/>
        <a:lstStyle/>
        <a:p>
          <a:endParaRPr lang="en-US"/>
        </a:p>
      </dgm:t>
    </dgm:pt>
    <dgm:pt modelId="{ED3689C9-D2FE-4985-ACE1-3866C65105EB}" type="sibTrans" cxnId="{D58CE038-8E83-47E0-8564-FCBA0505AA71}">
      <dgm:prSet/>
      <dgm:spPr/>
      <dgm:t>
        <a:bodyPr/>
        <a:lstStyle/>
        <a:p>
          <a:endParaRPr lang="en-US"/>
        </a:p>
      </dgm:t>
    </dgm:pt>
    <dgm:pt modelId="{0A0FE742-1607-480E-99DA-E496002D9F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Tamper proof</a:t>
          </a:r>
        </a:p>
      </dgm:t>
    </dgm:pt>
    <dgm:pt modelId="{59E1E94B-1482-44EC-8C29-3618C9FF743E}" type="parTrans" cxnId="{787B648B-424B-4D81-AF2D-2ED14B315272}">
      <dgm:prSet/>
      <dgm:spPr/>
      <dgm:t>
        <a:bodyPr/>
        <a:lstStyle/>
        <a:p>
          <a:endParaRPr lang="en-US"/>
        </a:p>
      </dgm:t>
    </dgm:pt>
    <dgm:pt modelId="{811E9883-56A3-42AA-AE21-A07B7A44691B}" type="sibTrans" cxnId="{787B648B-424B-4D81-AF2D-2ED14B315272}">
      <dgm:prSet/>
      <dgm:spPr/>
      <dgm:t>
        <a:bodyPr/>
        <a:lstStyle/>
        <a:p>
          <a:endParaRPr lang="en-US"/>
        </a:p>
      </dgm:t>
    </dgm:pt>
    <dgm:pt modelId="{981311A5-69B6-4784-B51B-DACA67F2C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Certified against International Standards, ex: FIPS 140</a:t>
          </a:r>
        </a:p>
      </dgm:t>
    </dgm:pt>
    <dgm:pt modelId="{EFFBF3DA-7563-4BDF-B1E7-EA881E595583}" type="parTrans" cxnId="{28C254CC-B041-47C6-B98F-35BEEC41B86D}">
      <dgm:prSet/>
      <dgm:spPr/>
      <dgm:t>
        <a:bodyPr/>
        <a:lstStyle/>
        <a:p>
          <a:endParaRPr lang="en-US"/>
        </a:p>
      </dgm:t>
    </dgm:pt>
    <dgm:pt modelId="{8697DDF1-6C04-4A18-85C4-F30DCE58BEE7}" type="sibTrans" cxnId="{28C254CC-B041-47C6-B98F-35BEEC41B86D}">
      <dgm:prSet/>
      <dgm:spPr/>
      <dgm:t>
        <a:bodyPr/>
        <a:lstStyle/>
        <a:p>
          <a:endParaRPr lang="en-US"/>
        </a:p>
      </dgm:t>
    </dgm:pt>
    <dgm:pt modelId="{24CBAE8A-1FF4-4E20-A73C-4D88D825F4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Cloud based infrastructure, Cloud based HSM provide better speed</a:t>
          </a:r>
        </a:p>
      </dgm:t>
    </dgm:pt>
    <dgm:pt modelId="{D76246B0-1936-4362-A7BC-C2DF725DF637}" type="parTrans" cxnId="{4CD220B3-1FBD-4A84-8989-504142D5FB1B}">
      <dgm:prSet/>
      <dgm:spPr/>
      <dgm:t>
        <a:bodyPr/>
        <a:lstStyle/>
        <a:p>
          <a:endParaRPr lang="en-US"/>
        </a:p>
      </dgm:t>
    </dgm:pt>
    <dgm:pt modelId="{F132244E-CA3D-4A19-BDA4-BF11E41CC2A6}" type="sibTrans" cxnId="{4CD220B3-1FBD-4A84-8989-504142D5FB1B}">
      <dgm:prSet/>
      <dgm:spPr/>
      <dgm:t>
        <a:bodyPr/>
        <a:lstStyle/>
        <a:p>
          <a:endParaRPr lang="en-US"/>
        </a:p>
      </dgm:t>
    </dgm:pt>
    <dgm:pt modelId="{6DB85430-9DCC-4485-B8F8-D0531B9D19BE}" type="pres">
      <dgm:prSet presAssocID="{176EE34A-133D-4B4B-9A1B-47D6AFDEDED2}" presName="root" presStyleCnt="0">
        <dgm:presLayoutVars>
          <dgm:dir/>
          <dgm:resizeHandles val="exact"/>
        </dgm:presLayoutVars>
      </dgm:prSet>
      <dgm:spPr/>
    </dgm:pt>
    <dgm:pt modelId="{2BF90DD7-E596-4A88-9294-9CDC1A9A2223}" type="pres">
      <dgm:prSet presAssocID="{FE53C2FD-B9D0-4B22-AAFA-A1DEAD4C6404}" presName="compNode" presStyleCnt="0"/>
      <dgm:spPr/>
    </dgm:pt>
    <dgm:pt modelId="{BD0B860D-D257-43D0-B9EA-E922F4949804}" type="pres">
      <dgm:prSet presAssocID="{FE53C2FD-B9D0-4B22-AAFA-A1DEAD4C6404}" presName="bgRect" presStyleLbl="bgShp" presStyleIdx="0" presStyleCnt="5"/>
      <dgm:spPr/>
    </dgm:pt>
    <dgm:pt modelId="{68330042-785F-424D-97D4-4F765C0B17D3}" type="pres">
      <dgm:prSet presAssocID="{FE53C2FD-B9D0-4B22-AAFA-A1DEAD4C64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334FC11-99F6-452C-ADE1-2B3B5EC32448}" type="pres">
      <dgm:prSet presAssocID="{FE53C2FD-B9D0-4B22-AAFA-A1DEAD4C6404}" presName="spaceRect" presStyleCnt="0"/>
      <dgm:spPr/>
    </dgm:pt>
    <dgm:pt modelId="{ADFD8835-6F8C-45A8-A580-E1A58DB6E66A}" type="pres">
      <dgm:prSet presAssocID="{FE53C2FD-B9D0-4B22-AAFA-A1DEAD4C6404}" presName="parTx" presStyleLbl="revTx" presStyleIdx="0" presStyleCnt="5">
        <dgm:presLayoutVars>
          <dgm:chMax val="0"/>
          <dgm:chPref val="0"/>
        </dgm:presLayoutVars>
      </dgm:prSet>
      <dgm:spPr/>
    </dgm:pt>
    <dgm:pt modelId="{4B5E4D89-7926-43EC-8BB4-4AD6BAB9127A}" type="pres">
      <dgm:prSet presAssocID="{A47B6FD1-8472-4726-B9D7-848AB439DB21}" presName="sibTrans" presStyleCnt="0"/>
      <dgm:spPr/>
    </dgm:pt>
    <dgm:pt modelId="{AE4FD9E3-7D3C-4444-B9FE-0EFA871BF2F8}" type="pres">
      <dgm:prSet presAssocID="{BAAF5F6B-F4DE-4F58-9AFC-AF79FE351C41}" presName="compNode" presStyleCnt="0"/>
      <dgm:spPr/>
    </dgm:pt>
    <dgm:pt modelId="{6B8BF9F6-E7D2-47A4-8805-0A737A941260}" type="pres">
      <dgm:prSet presAssocID="{BAAF5F6B-F4DE-4F58-9AFC-AF79FE351C41}" presName="bgRect" presStyleLbl="bgShp" presStyleIdx="1" presStyleCnt="5"/>
      <dgm:spPr/>
    </dgm:pt>
    <dgm:pt modelId="{2E0D742E-3848-4A62-99C4-454AF26D58A4}" type="pres">
      <dgm:prSet presAssocID="{BAAF5F6B-F4DE-4F58-9AFC-AF79FE351C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6D94C82-9BF8-4129-921E-997731C6DA8E}" type="pres">
      <dgm:prSet presAssocID="{BAAF5F6B-F4DE-4F58-9AFC-AF79FE351C41}" presName="spaceRect" presStyleCnt="0"/>
      <dgm:spPr/>
    </dgm:pt>
    <dgm:pt modelId="{DFB774D5-C73B-4074-A0B5-A271855947F6}" type="pres">
      <dgm:prSet presAssocID="{BAAF5F6B-F4DE-4F58-9AFC-AF79FE351C41}" presName="parTx" presStyleLbl="revTx" presStyleIdx="1" presStyleCnt="5">
        <dgm:presLayoutVars>
          <dgm:chMax val="0"/>
          <dgm:chPref val="0"/>
        </dgm:presLayoutVars>
      </dgm:prSet>
      <dgm:spPr/>
    </dgm:pt>
    <dgm:pt modelId="{2A0F5A0F-C87B-4D3F-A9FE-F7A6E1920177}" type="pres">
      <dgm:prSet presAssocID="{ED3689C9-D2FE-4985-ACE1-3866C65105EB}" presName="sibTrans" presStyleCnt="0"/>
      <dgm:spPr/>
    </dgm:pt>
    <dgm:pt modelId="{D063A0ED-9F3A-4DBE-8D9D-3327E593F821}" type="pres">
      <dgm:prSet presAssocID="{0A0FE742-1607-480E-99DA-E496002D9F0C}" presName="compNode" presStyleCnt="0"/>
      <dgm:spPr/>
    </dgm:pt>
    <dgm:pt modelId="{15175D0A-9DB7-48CB-8848-51AB045E72ED}" type="pres">
      <dgm:prSet presAssocID="{0A0FE742-1607-480E-99DA-E496002D9F0C}" presName="bgRect" presStyleLbl="bgShp" presStyleIdx="2" presStyleCnt="5"/>
      <dgm:spPr/>
    </dgm:pt>
    <dgm:pt modelId="{0D6C58E8-5806-4421-8E3A-7906930BD922}" type="pres">
      <dgm:prSet presAssocID="{0A0FE742-1607-480E-99DA-E496002D9F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736B6B57-6344-4BDC-85E9-0CCAF16B2A83}" type="pres">
      <dgm:prSet presAssocID="{0A0FE742-1607-480E-99DA-E496002D9F0C}" presName="spaceRect" presStyleCnt="0"/>
      <dgm:spPr/>
    </dgm:pt>
    <dgm:pt modelId="{CBF275F7-9A01-417F-9CBE-78F50C6CD1C6}" type="pres">
      <dgm:prSet presAssocID="{0A0FE742-1607-480E-99DA-E496002D9F0C}" presName="parTx" presStyleLbl="revTx" presStyleIdx="2" presStyleCnt="5">
        <dgm:presLayoutVars>
          <dgm:chMax val="0"/>
          <dgm:chPref val="0"/>
        </dgm:presLayoutVars>
      </dgm:prSet>
      <dgm:spPr/>
    </dgm:pt>
    <dgm:pt modelId="{2AED4A09-5D4E-42AD-8125-91572697F48C}" type="pres">
      <dgm:prSet presAssocID="{811E9883-56A3-42AA-AE21-A07B7A44691B}" presName="sibTrans" presStyleCnt="0"/>
      <dgm:spPr/>
    </dgm:pt>
    <dgm:pt modelId="{11F22B69-0BA1-4DE0-BF85-E943313534BD}" type="pres">
      <dgm:prSet presAssocID="{981311A5-69B6-4784-B51B-DACA67F2C428}" presName="compNode" presStyleCnt="0"/>
      <dgm:spPr/>
    </dgm:pt>
    <dgm:pt modelId="{BD83CD6D-E815-4F61-9EC3-52D42DEA18A8}" type="pres">
      <dgm:prSet presAssocID="{981311A5-69B6-4784-B51B-DACA67F2C428}" presName="bgRect" presStyleLbl="bgShp" presStyleIdx="3" presStyleCnt="5"/>
      <dgm:spPr/>
    </dgm:pt>
    <dgm:pt modelId="{ED4DD8A9-39BB-4703-89DE-1C0186926393}" type="pres">
      <dgm:prSet presAssocID="{981311A5-69B6-4784-B51B-DACA67F2C4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26B5213-CE52-4FBE-8975-831F9619A699}" type="pres">
      <dgm:prSet presAssocID="{981311A5-69B6-4784-B51B-DACA67F2C428}" presName="spaceRect" presStyleCnt="0"/>
      <dgm:spPr/>
    </dgm:pt>
    <dgm:pt modelId="{A8E1DC0B-DE2B-47A7-A345-6E9C8C05A34C}" type="pres">
      <dgm:prSet presAssocID="{981311A5-69B6-4784-B51B-DACA67F2C428}" presName="parTx" presStyleLbl="revTx" presStyleIdx="3" presStyleCnt="5">
        <dgm:presLayoutVars>
          <dgm:chMax val="0"/>
          <dgm:chPref val="0"/>
        </dgm:presLayoutVars>
      </dgm:prSet>
      <dgm:spPr/>
    </dgm:pt>
    <dgm:pt modelId="{B7305C5A-1633-472A-905F-2F8C628FE459}" type="pres">
      <dgm:prSet presAssocID="{8697DDF1-6C04-4A18-85C4-F30DCE58BEE7}" presName="sibTrans" presStyleCnt="0"/>
      <dgm:spPr/>
    </dgm:pt>
    <dgm:pt modelId="{741A9F7B-728A-49C2-ACF3-3480D4DA8FE5}" type="pres">
      <dgm:prSet presAssocID="{24CBAE8A-1FF4-4E20-A73C-4D88D825F40D}" presName="compNode" presStyleCnt="0"/>
      <dgm:spPr/>
    </dgm:pt>
    <dgm:pt modelId="{8B9F5D16-6124-4F83-A460-F9A9DA6B3083}" type="pres">
      <dgm:prSet presAssocID="{24CBAE8A-1FF4-4E20-A73C-4D88D825F40D}" presName="bgRect" presStyleLbl="bgShp" presStyleIdx="4" presStyleCnt="5"/>
      <dgm:spPr/>
    </dgm:pt>
    <dgm:pt modelId="{0FE24451-6147-45F0-B3CE-DD767A891A42}" type="pres">
      <dgm:prSet presAssocID="{24CBAE8A-1FF4-4E20-A73C-4D88D825F4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94F5DBE-17A8-49B4-B9AD-77C77FB6EB82}" type="pres">
      <dgm:prSet presAssocID="{24CBAE8A-1FF4-4E20-A73C-4D88D825F40D}" presName="spaceRect" presStyleCnt="0"/>
      <dgm:spPr/>
    </dgm:pt>
    <dgm:pt modelId="{EC6FEF07-A538-4558-8849-79452A725A0D}" type="pres">
      <dgm:prSet presAssocID="{24CBAE8A-1FF4-4E20-A73C-4D88D825F40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CB0D70D-916F-4534-AC90-1D388856ACF8}" type="presOf" srcId="{981311A5-69B6-4784-B51B-DACA67F2C428}" destId="{A8E1DC0B-DE2B-47A7-A345-6E9C8C05A34C}" srcOrd="0" destOrd="0" presId="urn:microsoft.com/office/officeart/2018/2/layout/IconVerticalSolidList"/>
    <dgm:cxn modelId="{6D94E321-298A-42B3-B5EB-64B346BA5AA4}" type="presOf" srcId="{176EE34A-133D-4B4B-9A1B-47D6AFDEDED2}" destId="{6DB85430-9DCC-4485-B8F8-D0531B9D19BE}" srcOrd="0" destOrd="0" presId="urn:microsoft.com/office/officeart/2018/2/layout/IconVerticalSolidList"/>
    <dgm:cxn modelId="{D58CE038-8E83-47E0-8564-FCBA0505AA71}" srcId="{176EE34A-133D-4B4B-9A1B-47D6AFDEDED2}" destId="{BAAF5F6B-F4DE-4F58-9AFC-AF79FE351C41}" srcOrd="1" destOrd="0" parTransId="{3B539C13-C5CE-41A8-9A6A-80A773B5BE4D}" sibTransId="{ED3689C9-D2FE-4985-ACE1-3866C65105EB}"/>
    <dgm:cxn modelId="{7BEB4B73-52A7-49D4-81B0-50869AA87DE2}" srcId="{176EE34A-133D-4B4B-9A1B-47D6AFDEDED2}" destId="{FE53C2FD-B9D0-4B22-AAFA-A1DEAD4C6404}" srcOrd="0" destOrd="0" parTransId="{56717BC8-15FE-49FC-9AAC-AABE60151EB4}" sibTransId="{A47B6FD1-8472-4726-B9D7-848AB439DB21}"/>
    <dgm:cxn modelId="{787B648B-424B-4D81-AF2D-2ED14B315272}" srcId="{176EE34A-133D-4B4B-9A1B-47D6AFDEDED2}" destId="{0A0FE742-1607-480E-99DA-E496002D9F0C}" srcOrd="2" destOrd="0" parTransId="{59E1E94B-1482-44EC-8C29-3618C9FF743E}" sibTransId="{811E9883-56A3-42AA-AE21-A07B7A44691B}"/>
    <dgm:cxn modelId="{F3CCA9A1-FA26-486F-940A-AC0C402A9443}" type="presOf" srcId="{BAAF5F6B-F4DE-4F58-9AFC-AF79FE351C41}" destId="{DFB774D5-C73B-4074-A0B5-A271855947F6}" srcOrd="0" destOrd="0" presId="urn:microsoft.com/office/officeart/2018/2/layout/IconVerticalSolidList"/>
    <dgm:cxn modelId="{4CD220B3-1FBD-4A84-8989-504142D5FB1B}" srcId="{176EE34A-133D-4B4B-9A1B-47D6AFDEDED2}" destId="{24CBAE8A-1FF4-4E20-A73C-4D88D825F40D}" srcOrd="4" destOrd="0" parTransId="{D76246B0-1936-4362-A7BC-C2DF725DF637}" sibTransId="{F132244E-CA3D-4A19-BDA4-BF11E41CC2A6}"/>
    <dgm:cxn modelId="{05D062BB-D082-4784-964D-A1AB47E02610}" type="presOf" srcId="{24CBAE8A-1FF4-4E20-A73C-4D88D825F40D}" destId="{EC6FEF07-A538-4558-8849-79452A725A0D}" srcOrd="0" destOrd="0" presId="urn:microsoft.com/office/officeart/2018/2/layout/IconVerticalSolidList"/>
    <dgm:cxn modelId="{28C254CC-B041-47C6-B98F-35BEEC41B86D}" srcId="{176EE34A-133D-4B4B-9A1B-47D6AFDEDED2}" destId="{981311A5-69B6-4784-B51B-DACA67F2C428}" srcOrd="3" destOrd="0" parTransId="{EFFBF3DA-7563-4BDF-B1E7-EA881E595583}" sibTransId="{8697DDF1-6C04-4A18-85C4-F30DCE58BEE7}"/>
    <dgm:cxn modelId="{5EB5B8DC-CF4F-4E86-A50F-CB28E53E5B68}" type="presOf" srcId="{0A0FE742-1607-480E-99DA-E496002D9F0C}" destId="{CBF275F7-9A01-417F-9CBE-78F50C6CD1C6}" srcOrd="0" destOrd="0" presId="urn:microsoft.com/office/officeart/2018/2/layout/IconVerticalSolidList"/>
    <dgm:cxn modelId="{8DFFDEF2-000F-475D-A3D6-69DBD404AE63}" type="presOf" srcId="{FE53C2FD-B9D0-4B22-AAFA-A1DEAD4C6404}" destId="{ADFD8835-6F8C-45A8-A580-E1A58DB6E66A}" srcOrd="0" destOrd="0" presId="urn:microsoft.com/office/officeart/2018/2/layout/IconVerticalSolidList"/>
    <dgm:cxn modelId="{0087C2CB-F849-43A4-9A2F-29288AB63804}" type="presParOf" srcId="{6DB85430-9DCC-4485-B8F8-D0531B9D19BE}" destId="{2BF90DD7-E596-4A88-9294-9CDC1A9A2223}" srcOrd="0" destOrd="0" presId="urn:microsoft.com/office/officeart/2018/2/layout/IconVerticalSolidList"/>
    <dgm:cxn modelId="{54BA8459-C6AD-4042-8535-A1F5B5B28593}" type="presParOf" srcId="{2BF90DD7-E596-4A88-9294-9CDC1A9A2223}" destId="{BD0B860D-D257-43D0-B9EA-E922F4949804}" srcOrd="0" destOrd="0" presId="urn:microsoft.com/office/officeart/2018/2/layout/IconVerticalSolidList"/>
    <dgm:cxn modelId="{EF64EDDB-D013-4354-A487-837A4CDE2BAC}" type="presParOf" srcId="{2BF90DD7-E596-4A88-9294-9CDC1A9A2223}" destId="{68330042-785F-424D-97D4-4F765C0B17D3}" srcOrd="1" destOrd="0" presId="urn:microsoft.com/office/officeart/2018/2/layout/IconVerticalSolidList"/>
    <dgm:cxn modelId="{3CD74E3F-04A2-4FC4-8AF1-36405D208BD4}" type="presParOf" srcId="{2BF90DD7-E596-4A88-9294-9CDC1A9A2223}" destId="{0334FC11-99F6-452C-ADE1-2B3B5EC32448}" srcOrd="2" destOrd="0" presId="urn:microsoft.com/office/officeart/2018/2/layout/IconVerticalSolidList"/>
    <dgm:cxn modelId="{FD0D5334-8ED2-4BBE-908E-D3E3CFBF71D2}" type="presParOf" srcId="{2BF90DD7-E596-4A88-9294-9CDC1A9A2223}" destId="{ADFD8835-6F8C-45A8-A580-E1A58DB6E66A}" srcOrd="3" destOrd="0" presId="urn:microsoft.com/office/officeart/2018/2/layout/IconVerticalSolidList"/>
    <dgm:cxn modelId="{E6307ED6-B1D1-40B9-BC4D-3C0DF26B3A5B}" type="presParOf" srcId="{6DB85430-9DCC-4485-B8F8-D0531B9D19BE}" destId="{4B5E4D89-7926-43EC-8BB4-4AD6BAB9127A}" srcOrd="1" destOrd="0" presId="urn:microsoft.com/office/officeart/2018/2/layout/IconVerticalSolidList"/>
    <dgm:cxn modelId="{62DC46E6-C513-4D63-8454-EA87ACCF7444}" type="presParOf" srcId="{6DB85430-9DCC-4485-B8F8-D0531B9D19BE}" destId="{AE4FD9E3-7D3C-4444-B9FE-0EFA871BF2F8}" srcOrd="2" destOrd="0" presId="urn:microsoft.com/office/officeart/2018/2/layout/IconVerticalSolidList"/>
    <dgm:cxn modelId="{8A1DE28C-FE1A-43FA-A88B-DDEC0EAD706F}" type="presParOf" srcId="{AE4FD9E3-7D3C-4444-B9FE-0EFA871BF2F8}" destId="{6B8BF9F6-E7D2-47A4-8805-0A737A941260}" srcOrd="0" destOrd="0" presId="urn:microsoft.com/office/officeart/2018/2/layout/IconVerticalSolidList"/>
    <dgm:cxn modelId="{D972910A-1345-48E5-9C7B-8444C6EBCB3A}" type="presParOf" srcId="{AE4FD9E3-7D3C-4444-B9FE-0EFA871BF2F8}" destId="{2E0D742E-3848-4A62-99C4-454AF26D58A4}" srcOrd="1" destOrd="0" presId="urn:microsoft.com/office/officeart/2018/2/layout/IconVerticalSolidList"/>
    <dgm:cxn modelId="{AD657863-D8AD-4AFD-9CEE-04F3EFC1C973}" type="presParOf" srcId="{AE4FD9E3-7D3C-4444-B9FE-0EFA871BF2F8}" destId="{D6D94C82-9BF8-4129-921E-997731C6DA8E}" srcOrd="2" destOrd="0" presId="urn:microsoft.com/office/officeart/2018/2/layout/IconVerticalSolidList"/>
    <dgm:cxn modelId="{6619661D-A48F-4648-8940-25F9B7284CFE}" type="presParOf" srcId="{AE4FD9E3-7D3C-4444-B9FE-0EFA871BF2F8}" destId="{DFB774D5-C73B-4074-A0B5-A271855947F6}" srcOrd="3" destOrd="0" presId="urn:microsoft.com/office/officeart/2018/2/layout/IconVerticalSolidList"/>
    <dgm:cxn modelId="{A0406356-BDFC-4CF9-96D5-688C140449CC}" type="presParOf" srcId="{6DB85430-9DCC-4485-B8F8-D0531B9D19BE}" destId="{2A0F5A0F-C87B-4D3F-A9FE-F7A6E1920177}" srcOrd="3" destOrd="0" presId="urn:microsoft.com/office/officeart/2018/2/layout/IconVerticalSolidList"/>
    <dgm:cxn modelId="{6CE4CB7C-AE71-4977-B25B-74CDA147F48F}" type="presParOf" srcId="{6DB85430-9DCC-4485-B8F8-D0531B9D19BE}" destId="{D063A0ED-9F3A-4DBE-8D9D-3327E593F821}" srcOrd="4" destOrd="0" presId="urn:microsoft.com/office/officeart/2018/2/layout/IconVerticalSolidList"/>
    <dgm:cxn modelId="{0D75D91A-F3DC-4DA0-82AA-640F93A5B5C4}" type="presParOf" srcId="{D063A0ED-9F3A-4DBE-8D9D-3327E593F821}" destId="{15175D0A-9DB7-48CB-8848-51AB045E72ED}" srcOrd="0" destOrd="0" presId="urn:microsoft.com/office/officeart/2018/2/layout/IconVerticalSolidList"/>
    <dgm:cxn modelId="{80B18806-CA08-42C6-AED4-735E9848627A}" type="presParOf" srcId="{D063A0ED-9F3A-4DBE-8D9D-3327E593F821}" destId="{0D6C58E8-5806-4421-8E3A-7906930BD922}" srcOrd="1" destOrd="0" presId="urn:microsoft.com/office/officeart/2018/2/layout/IconVerticalSolidList"/>
    <dgm:cxn modelId="{CCD89321-4537-4690-ADA3-9304D4A33BC0}" type="presParOf" srcId="{D063A0ED-9F3A-4DBE-8D9D-3327E593F821}" destId="{736B6B57-6344-4BDC-85E9-0CCAF16B2A83}" srcOrd="2" destOrd="0" presId="urn:microsoft.com/office/officeart/2018/2/layout/IconVerticalSolidList"/>
    <dgm:cxn modelId="{5255597E-309F-46D3-AAEC-383DD9B44452}" type="presParOf" srcId="{D063A0ED-9F3A-4DBE-8D9D-3327E593F821}" destId="{CBF275F7-9A01-417F-9CBE-78F50C6CD1C6}" srcOrd="3" destOrd="0" presId="urn:microsoft.com/office/officeart/2018/2/layout/IconVerticalSolidList"/>
    <dgm:cxn modelId="{3D3FBD3F-D90B-4C2C-B055-89637076C43B}" type="presParOf" srcId="{6DB85430-9DCC-4485-B8F8-D0531B9D19BE}" destId="{2AED4A09-5D4E-42AD-8125-91572697F48C}" srcOrd="5" destOrd="0" presId="urn:microsoft.com/office/officeart/2018/2/layout/IconVerticalSolidList"/>
    <dgm:cxn modelId="{9B313BF7-A6DF-4705-81F8-6021E7967B62}" type="presParOf" srcId="{6DB85430-9DCC-4485-B8F8-D0531B9D19BE}" destId="{11F22B69-0BA1-4DE0-BF85-E943313534BD}" srcOrd="6" destOrd="0" presId="urn:microsoft.com/office/officeart/2018/2/layout/IconVerticalSolidList"/>
    <dgm:cxn modelId="{91CFAC13-C6D7-4B2E-AE35-25D9DB69A705}" type="presParOf" srcId="{11F22B69-0BA1-4DE0-BF85-E943313534BD}" destId="{BD83CD6D-E815-4F61-9EC3-52D42DEA18A8}" srcOrd="0" destOrd="0" presId="urn:microsoft.com/office/officeart/2018/2/layout/IconVerticalSolidList"/>
    <dgm:cxn modelId="{E1CA34A8-7D64-4F72-B7EC-6D650AA8E98D}" type="presParOf" srcId="{11F22B69-0BA1-4DE0-BF85-E943313534BD}" destId="{ED4DD8A9-39BB-4703-89DE-1C0186926393}" srcOrd="1" destOrd="0" presId="urn:microsoft.com/office/officeart/2018/2/layout/IconVerticalSolidList"/>
    <dgm:cxn modelId="{7D60AA19-24C2-4A0D-9CFF-0528D30C4609}" type="presParOf" srcId="{11F22B69-0BA1-4DE0-BF85-E943313534BD}" destId="{526B5213-CE52-4FBE-8975-831F9619A699}" srcOrd="2" destOrd="0" presId="urn:microsoft.com/office/officeart/2018/2/layout/IconVerticalSolidList"/>
    <dgm:cxn modelId="{82F8AD60-4B6A-45FD-B9CA-52F35C6C78EC}" type="presParOf" srcId="{11F22B69-0BA1-4DE0-BF85-E943313534BD}" destId="{A8E1DC0B-DE2B-47A7-A345-6E9C8C05A34C}" srcOrd="3" destOrd="0" presId="urn:microsoft.com/office/officeart/2018/2/layout/IconVerticalSolidList"/>
    <dgm:cxn modelId="{EEB6C0D1-2B83-41F0-80F2-2F47C982093B}" type="presParOf" srcId="{6DB85430-9DCC-4485-B8F8-D0531B9D19BE}" destId="{B7305C5A-1633-472A-905F-2F8C628FE459}" srcOrd="7" destOrd="0" presId="urn:microsoft.com/office/officeart/2018/2/layout/IconVerticalSolidList"/>
    <dgm:cxn modelId="{8606F224-CF3F-48AF-9E51-87DD998E68B2}" type="presParOf" srcId="{6DB85430-9DCC-4485-B8F8-D0531B9D19BE}" destId="{741A9F7B-728A-49C2-ACF3-3480D4DA8FE5}" srcOrd="8" destOrd="0" presId="urn:microsoft.com/office/officeart/2018/2/layout/IconVerticalSolidList"/>
    <dgm:cxn modelId="{E69D16B3-A3DC-4BC5-A5F7-AF3CF7EE98D8}" type="presParOf" srcId="{741A9F7B-728A-49C2-ACF3-3480D4DA8FE5}" destId="{8B9F5D16-6124-4F83-A460-F9A9DA6B3083}" srcOrd="0" destOrd="0" presId="urn:microsoft.com/office/officeart/2018/2/layout/IconVerticalSolidList"/>
    <dgm:cxn modelId="{76D38CD8-9813-4324-9351-A9A1097EF4CE}" type="presParOf" srcId="{741A9F7B-728A-49C2-ACF3-3480D4DA8FE5}" destId="{0FE24451-6147-45F0-B3CE-DD767A891A42}" srcOrd="1" destOrd="0" presId="urn:microsoft.com/office/officeart/2018/2/layout/IconVerticalSolidList"/>
    <dgm:cxn modelId="{188CD313-70AE-41C4-B2F4-3A7A885289B8}" type="presParOf" srcId="{741A9F7B-728A-49C2-ACF3-3480D4DA8FE5}" destId="{E94F5DBE-17A8-49B4-B9AD-77C77FB6EB82}" srcOrd="2" destOrd="0" presId="urn:microsoft.com/office/officeart/2018/2/layout/IconVerticalSolidList"/>
    <dgm:cxn modelId="{117376F0-266D-4162-9458-20D2037DE0AE}" type="presParOf" srcId="{741A9F7B-728A-49C2-ACF3-3480D4DA8FE5}" destId="{EC6FEF07-A538-4558-8849-79452A725A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F8C3D3-FC38-49A0-BD60-6D1B515C29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741B13-C685-4844-AF44-97EC3DD2FB8E}">
      <dgm:prSet/>
      <dgm:spPr/>
      <dgm:t>
        <a:bodyPr/>
        <a:lstStyle/>
        <a:p>
          <a:r>
            <a:rPr lang="en-US"/>
            <a:t>Key Management System</a:t>
          </a:r>
        </a:p>
      </dgm:t>
    </dgm:pt>
    <dgm:pt modelId="{EEAC3BCF-B741-420F-B858-E66683787C4D}" type="parTrans" cxnId="{9E2AE2E9-6B7D-4BCA-9191-C1C905FFC941}">
      <dgm:prSet/>
      <dgm:spPr/>
      <dgm:t>
        <a:bodyPr/>
        <a:lstStyle/>
        <a:p>
          <a:endParaRPr lang="en-US"/>
        </a:p>
      </dgm:t>
    </dgm:pt>
    <dgm:pt modelId="{5395CA80-9322-4E7A-9A16-23FFE7102E14}" type="sibTrans" cxnId="{9E2AE2E9-6B7D-4BCA-9191-C1C905FFC941}">
      <dgm:prSet/>
      <dgm:spPr/>
      <dgm:t>
        <a:bodyPr/>
        <a:lstStyle/>
        <a:p>
          <a:endParaRPr lang="en-US"/>
        </a:p>
      </dgm:t>
    </dgm:pt>
    <dgm:pt modelId="{CB8A1543-648C-4CFC-A0A4-3C730A79BEEF}">
      <dgm:prSet/>
      <dgm:spPr/>
      <dgm:t>
        <a:bodyPr/>
        <a:lstStyle/>
        <a:p>
          <a:r>
            <a:rPr lang="en-US"/>
            <a:t>Create and Control Encryption Keys</a:t>
          </a:r>
        </a:p>
      </dgm:t>
    </dgm:pt>
    <dgm:pt modelId="{529B1A9A-AE0C-470B-84E3-FBE81240BB28}" type="parTrans" cxnId="{63ADE417-9EEE-482C-B533-14619C58772E}">
      <dgm:prSet/>
      <dgm:spPr/>
      <dgm:t>
        <a:bodyPr/>
        <a:lstStyle/>
        <a:p>
          <a:endParaRPr lang="en-US"/>
        </a:p>
      </dgm:t>
    </dgm:pt>
    <dgm:pt modelId="{85012A1F-6E1A-4254-B927-B3C7CE5B2011}" type="sibTrans" cxnId="{63ADE417-9EEE-482C-B533-14619C58772E}">
      <dgm:prSet/>
      <dgm:spPr/>
      <dgm:t>
        <a:bodyPr/>
        <a:lstStyle/>
        <a:p>
          <a:endParaRPr lang="en-US"/>
        </a:p>
      </dgm:t>
    </dgm:pt>
    <dgm:pt modelId="{17A9725A-948C-4E70-84CD-B987FB474B13}">
      <dgm:prSet/>
      <dgm:spPr/>
      <dgm:t>
        <a:bodyPr/>
        <a:lstStyle/>
        <a:p>
          <a:r>
            <a:rPr lang="en-US"/>
            <a:t>These keys are used to encrypt our data</a:t>
          </a:r>
        </a:p>
      </dgm:t>
    </dgm:pt>
    <dgm:pt modelId="{1F44A57F-4DF3-4A16-A563-26F7D2008BE7}" type="parTrans" cxnId="{F41E9140-0D2F-4854-B026-A5FD562A52F1}">
      <dgm:prSet/>
      <dgm:spPr/>
      <dgm:t>
        <a:bodyPr/>
        <a:lstStyle/>
        <a:p>
          <a:endParaRPr lang="en-US"/>
        </a:p>
      </dgm:t>
    </dgm:pt>
    <dgm:pt modelId="{3605DC7A-66A0-4C33-B27A-F881E968D9A7}" type="sibTrans" cxnId="{F41E9140-0D2F-4854-B026-A5FD562A52F1}">
      <dgm:prSet/>
      <dgm:spPr/>
      <dgm:t>
        <a:bodyPr/>
        <a:lstStyle/>
        <a:p>
          <a:endParaRPr lang="en-US"/>
        </a:p>
      </dgm:t>
    </dgm:pt>
    <dgm:pt modelId="{1A4C9589-083A-4C83-881A-7EE5E0207680}">
      <dgm:prSet/>
      <dgm:spPr/>
      <dgm:t>
        <a:bodyPr/>
        <a:lstStyle/>
        <a:p>
          <a:r>
            <a:rPr lang="en-US"/>
            <a:t>Integrated with other AWS Services</a:t>
          </a:r>
        </a:p>
      </dgm:t>
    </dgm:pt>
    <dgm:pt modelId="{1A3310B0-50D7-4C84-85E5-97C626A96DD9}" type="parTrans" cxnId="{ECB79507-7DBC-4456-821A-54B7DAB45B02}">
      <dgm:prSet/>
      <dgm:spPr/>
      <dgm:t>
        <a:bodyPr/>
        <a:lstStyle/>
        <a:p>
          <a:endParaRPr lang="en-US"/>
        </a:p>
      </dgm:t>
    </dgm:pt>
    <dgm:pt modelId="{9048835B-B1E4-4F7D-83A7-228A224E47B8}" type="sibTrans" cxnId="{ECB79507-7DBC-4456-821A-54B7DAB45B02}">
      <dgm:prSet/>
      <dgm:spPr/>
      <dgm:t>
        <a:bodyPr/>
        <a:lstStyle/>
        <a:p>
          <a:endParaRPr lang="en-US"/>
        </a:p>
      </dgm:t>
    </dgm:pt>
    <dgm:pt modelId="{9D0D1A80-6556-4E30-A310-24ABE86D7096}">
      <dgm:prSet/>
      <dgm:spPr/>
      <dgm:t>
        <a:bodyPr/>
        <a:lstStyle/>
        <a:p>
          <a:r>
            <a:rPr lang="en-US"/>
            <a:t>S3, EBS, RDS,RedShift etc</a:t>
          </a:r>
        </a:p>
      </dgm:t>
    </dgm:pt>
    <dgm:pt modelId="{EC9CC063-A21B-40AA-9082-E06CACD0223D}" type="parTrans" cxnId="{75182D4F-1C6A-4EB7-8285-A6E222940F3A}">
      <dgm:prSet/>
      <dgm:spPr/>
      <dgm:t>
        <a:bodyPr/>
        <a:lstStyle/>
        <a:p>
          <a:endParaRPr lang="en-US"/>
        </a:p>
      </dgm:t>
    </dgm:pt>
    <dgm:pt modelId="{918AA4C6-1123-4A76-A452-3D15DE59726B}" type="sibTrans" cxnId="{75182D4F-1C6A-4EB7-8285-A6E222940F3A}">
      <dgm:prSet/>
      <dgm:spPr/>
      <dgm:t>
        <a:bodyPr/>
        <a:lstStyle/>
        <a:p>
          <a:endParaRPr lang="en-US"/>
        </a:p>
      </dgm:t>
    </dgm:pt>
    <dgm:pt modelId="{9F0AB220-8375-4059-A251-F0C9ED6D74B9}" type="pres">
      <dgm:prSet presAssocID="{18F8C3D3-FC38-49A0-BD60-6D1B515C29C8}" presName="root" presStyleCnt="0">
        <dgm:presLayoutVars>
          <dgm:dir/>
          <dgm:resizeHandles val="exact"/>
        </dgm:presLayoutVars>
      </dgm:prSet>
      <dgm:spPr/>
    </dgm:pt>
    <dgm:pt modelId="{53D1BBBF-F248-4963-B9D5-28D82B51A137}" type="pres">
      <dgm:prSet presAssocID="{0D741B13-C685-4844-AF44-97EC3DD2FB8E}" presName="compNode" presStyleCnt="0"/>
      <dgm:spPr/>
    </dgm:pt>
    <dgm:pt modelId="{C78539FA-D39E-4BB3-BCB6-E9DE435F866E}" type="pres">
      <dgm:prSet presAssocID="{0D741B13-C685-4844-AF44-97EC3DD2FB8E}" presName="bgRect" presStyleLbl="bgShp" presStyleIdx="0" presStyleCnt="3"/>
      <dgm:spPr/>
    </dgm:pt>
    <dgm:pt modelId="{67A040CF-ADDD-4973-9E72-7C0B8E84EA18}" type="pres">
      <dgm:prSet presAssocID="{0D741B13-C685-4844-AF44-97EC3DD2FB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6EB3A67-59E3-40C6-AE24-7B7B5C3A10F3}" type="pres">
      <dgm:prSet presAssocID="{0D741B13-C685-4844-AF44-97EC3DD2FB8E}" presName="spaceRect" presStyleCnt="0"/>
      <dgm:spPr/>
    </dgm:pt>
    <dgm:pt modelId="{EA589BE5-9BBD-47DC-AA3E-8F545BE66AE6}" type="pres">
      <dgm:prSet presAssocID="{0D741B13-C685-4844-AF44-97EC3DD2FB8E}" presName="parTx" presStyleLbl="revTx" presStyleIdx="0" presStyleCnt="5">
        <dgm:presLayoutVars>
          <dgm:chMax val="0"/>
          <dgm:chPref val="0"/>
        </dgm:presLayoutVars>
      </dgm:prSet>
      <dgm:spPr/>
    </dgm:pt>
    <dgm:pt modelId="{1EBD399A-F5D1-40C7-940E-109D42D7D0D1}" type="pres">
      <dgm:prSet presAssocID="{5395CA80-9322-4E7A-9A16-23FFE7102E14}" presName="sibTrans" presStyleCnt="0"/>
      <dgm:spPr/>
    </dgm:pt>
    <dgm:pt modelId="{22D14245-0211-401D-AFB3-26C87AA2FC18}" type="pres">
      <dgm:prSet presAssocID="{CB8A1543-648C-4CFC-A0A4-3C730A79BEEF}" presName="compNode" presStyleCnt="0"/>
      <dgm:spPr/>
    </dgm:pt>
    <dgm:pt modelId="{1BBD21EA-949D-40E1-B9FD-B2A03680F535}" type="pres">
      <dgm:prSet presAssocID="{CB8A1543-648C-4CFC-A0A4-3C730A79BEEF}" presName="bgRect" presStyleLbl="bgShp" presStyleIdx="1" presStyleCnt="3"/>
      <dgm:spPr/>
    </dgm:pt>
    <dgm:pt modelId="{B96ED77E-CEB3-415F-9678-78AE634E408A}" type="pres">
      <dgm:prSet presAssocID="{CB8A1543-648C-4CFC-A0A4-3C730A79BE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E23EED4-9C6C-4A89-9548-0A6B021E665E}" type="pres">
      <dgm:prSet presAssocID="{CB8A1543-648C-4CFC-A0A4-3C730A79BEEF}" presName="spaceRect" presStyleCnt="0"/>
      <dgm:spPr/>
    </dgm:pt>
    <dgm:pt modelId="{9553FF05-5C3B-4DE2-9267-327F23F38AB9}" type="pres">
      <dgm:prSet presAssocID="{CB8A1543-648C-4CFC-A0A4-3C730A79BEEF}" presName="parTx" presStyleLbl="revTx" presStyleIdx="1" presStyleCnt="5">
        <dgm:presLayoutVars>
          <dgm:chMax val="0"/>
          <dgm:chPref val="0"/>
        </dgm:presLayoutVars>
      </dgm:prSet>
      <dgm:spPr/>
    </dgm:pt>
    <dgm:pt modelId="{3D3DA22A-A612-4005-8371-58D17794049D}" type="pres">
      <dgm:prSet presAssocID="{CB8A1543-648C-4CFC-A0A4-3C730A79BEEF}" presName="desTx" presStyleLbl="revTx" presStyleIdx="2" presStyleCnt="5">
        <dgm:presLayoutVars/>
      </dgm:prSet>
      <dgm:spPr/>
    </dgm:pt>
    <dgm:pt modelId="{11AFD431-8C90-425B-A359-1E96F3AC69F6}" type="pres">
      <dgm:prSet presAssocID="{85012A1F-6E1A-4254-B927-B3C7CE5B2011}" presName="sibTrans" presStyleCnt="0"/>
      <dgm:spPr/>
    </dgm:pt>
    <dgm:pt modelId="{367724FE-450A-47D6-A723-3840353811B9}" type="pres">
      <dgm:prSet presAssocID="{1A4C9589-083A-4C83-881A-7EE5E0207680}" presName="compNode" presStyleCnt="0"/>
      <dgm:spPr/>
    </dgm:pt>
    <dgm:pt modelId="{5390EB48-EB5A-406C-8F15-CBAE76AF8296}" type="pres">
      <dgm:prSet presAssocID="{1A4C9589-083A-4C83-881A-7EE5E0207680}" presName="bgRect" presStyleLbl="bgShp" presStyleIdx="2" presStyleCnt="3"/>
      <dgm:spPr/>
    </dgm:pt>
    <dgm:pt modelId="{E47CAB40-21B4-42F9-B465-C0CE2A613022}" type="pres">
      <dgm:prSet presAssocID="{1A4C9589-083A-4C83-881A-7EE5E02076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2C570A9-5ABC-4386-8ECF-47525BD4FFD9}" type="pres">
      <dgm:prSet presAssocID="{1A4C9589-083A-4C83-881A-7EE5E0207680}" presName="spaceRect" presStyleCnt="0"/>
      <dgm:spPr/>
    </dgm:pt>
    <dgm:pt modelId="{1AEE3DE2-4189-44F7-96C2-D6D61B6128BA}" type="pres">
      <dgm:prSet presAssocID="{1A4C9589-083A-4C83-881A-7EE5E0207680}" presName="parTx" presStyleLbl="revTx" presStyleIdx="3" presStyleCnt="5">
        <dgm:presLayoutVars>
          <dgm:chMax val="0"/>
          <dgm:chPref val="0"/>
        </dgm:presLayoutVars>
      </dgm:prSet>
      <dgm:spPr/>
    </dgm:pt>
    <dgm:pt modelId="{ACAB6200-9ACE-40DA-B208-7B200FAB21B4}" type="pres">
      <dgm:prSet presAssocID="{1A4C9589-083A-4C83-881A-7EE5E0207680}" presName="desTx" presStyleLbl="revTx" presStyleIdx="4" presStyleCnt="5">
        <dgm:presLayoutVars/>
      </dgm:prSet>
      <dgm:spPr/>
    </dgm:pt>
  </dgm:ptLst>
  <dgm:cxnLst>
    <dgm:cxn modelId="{C77D7A06-0CAB-4186-B3E6-3FFF9726CB3D}" type="presOf" srcId="{1A4C9589-083A-4C83-881A-7EE5E0207680}" destId="{1AEE3DE2-4189-44F7-96C2-D6D61B6128BA}" srcOrd="0" destOrd="0" presId="urn:microsoft.com/office/officeart/2018/2/layout/IconVerticalSolidList"/>
    <dgm:cxn modelId="{ECB79507-7DBC-4456-821A-54B7DAB45B02}" srcId="{18F8C3D3-FC38-49A0-BD60-6D1B515C29C8}" destId="{1A4C9589-083A-4C83-881A-7EE5E0207680}" srcOrd="2" destOrd="0" parTransId="{1A3310B0-50D7-4C84-85E5-97C626A96DD9}" sibTransId="{9048835B-B1E4-4F7D-83A7-228A224E47B8}"/>
    <dgm:cxn modelId="{63ADE417-9EEE-482C-B533-14619C58772E}" srcId="{18F8C3D3-FC38-49A0-BD60-6D1B515C29C8}" destId="{CB8A1543-648C-4CFC-A0A4-3C730A79BEEF}" srcOrd="1" destOrd="0" parTransId="{529B1A9A-AE0C-470B-84E3-FBE81240BB28}" sibTransId="{85012A1F-6E1A-4254-B927-B3C7CE5B2011}"/>
    <dgm:cxn modelId="{13271D19-D3BD-4972-B23C-688B5F9684A8}" type="presOf" srcId="{CB8A1543-648C-4CFC-A0A4-3C730A79BEEF}" destId="{9553FF05-5C3B-4DE2-9267-327F23F38AB9}" srcOrd="0" destOrd="0" presId="urn:microsoft.com/office/officeart/2018/2/layout/IconVerticalSolidList"/>
    <dgm:cxn modelId="{D386C83E-CD95-498B-92CC-7C34778206E6}" type="presOf" srcId="{9D0D1A80-6556-4E30-A310-24ABE86D7096}" destId="{ACAB6200-9ACE-40DA-B208-7B200FAB21B4}" srcOrd="0" destOrd="0" presId="urn:microsoft.com/office/officeart/2018/2/layout/IconVerticalSolidList"/>
    <dgm:cxn modelId="{F41E9140-0D2F-4854-B026-A5FD562A52F1}" srcId="{CB8A1543-648C-4CFC-A0A4-3C730A79BEEF}" destId="{17A9725A-948C-4E70-84CD-B987FB474B13}" srcOrd="0" destOrd="0" parTransId="{1F44A57F-4DF3-4A16-A563-26F7D2008BE7}" sibTransId="{3605DC7A-66A0-4C33-B27A-F881E968D9A7}"/>
    <dgm:cxn modelId="{9ADA2146-FFD2-4A03-9665-E2F01B63FEA9}" type="presOf" srcId="{0D741B13-C685-4844-AF44-97EC3DD2FB8E}" destId="{EA589BE5-9BBD-47DC-AA3E-8F545BE66AE6}" srcOrd="0" destOrd="0" presId="urn:microsoft.com/office/officeart/2018/2/layout/IconVerticalSolidList"/>
    <dgm:cxn modelId="{18FD9B48-FB67-41D9-B737-1CA7105EB223}" type="presOf" srcId="{17A9725A-948C-4E70-84CD-B987FB474B13}" destId="{3D3DA22A-A612-4005-8371-58D17794049D}" srcOrd="0" destOrd="0" presId="urn:microsoft.com/office/officeart/2018/2/layout/IconVerticalSolidList"/>
    <dgm:cxn modelId="{75182D4F-1C6A-4EB7-8285-A6E222940F3A}" srcId="{1A4C9589-083A-4C83-881A-7EE5E0207680}" destId="{9D0D1A80-6556-4E30-A310-24ABE86D7096}" srcOrd="0" destOrd="0" parTransId="{EC9CC063-A21B-40AA-9082-E06CACD0223D}" sibTransId="{918AA4C6-1123-4A76-A452-3D15DE59726B}"/>
    <dgm:cxn modelId="{9E2AE2E9-6B7D-4BCA-9191-C1C905FFC941}" srcId="{18F8C3D3-FC38-49A0-BD60-6D1B515C29C8}" destId="{0D741B13-C685-4844-AF44-97EC3DD2FB8E}" srcOrd="0" destOrd="0" parTransId="{EEAC3BCF-B741-420F-B858-E66683787C4D}" sibTransId="{5395CA80-9322-4E7A-9A16-23FFE7102E14}"/>
    <dgm:cxn modelId="{0E127FEB-4EE5-4355-A5AB-1E906D671632}" type="presOf" srcId="{18F8C3D3-FC38-49A0-BD60-6D1B515C29C8}" destId="{9F0AB220-8375-4059-A251-F0C9ED6D74B9}" srcOrd="0" destOrd="0" presId="urn:microsoft.com/office/officeart/2018/2/layout/IconVerticalSolidList"/>
    <dgm:cxn modelId="{F60223A8-D353-4AEF-852D-2115FF9B7304}" type="presParOf" srcId="{9F0AB220-8375-4059-A251-F0C9ED6D74B9}" destId="{53D1BBBF-F248-4963-B9D5-28D82B51A137}" srcOrd="0" destOrd="0" presId="urn:microsoft.com/office/officeart/2018/2/layout/IconVerticalSolidList"/>
    <dgm:cxn modelId="{08BE0B97-EC56-4C9B-98AE-1B401111FEBF}" type="presParOf" srcId="{53D1BBBF-F248-4963-B9D5-28D82B51A137}" destId="{C78539FA-D39E-4BB3-BCB6-E9DE435F866E}" srcOrd="0" destOrd="0" presId="urn:microsoft.com/office/officeart/2018/2/layout/IconVerticalSolidList"/>
    <dgm:cxn modelId="{E102B36A-43E9-426B-83B1-92D6EDF07AA7}" type="presParOf" srcId="{53D1BBBF-F248-4963-B9D5-28D82B51A137}" destId="{67A040CF-ADDD-4973-9E72-7C0B8E84EA18}" srcOrd="1" destOrd="0" presId="urn:microsoft.com/office/officeart/2018/2/layout/IconVerticalSolidList"/>
    <dgm:cxn modelId="{77367B7C-BAE6-48B2-9368-5F1AD84F9B1C}" type="presParOf" srcId="{53D1BBBF-F248-4963-B9D5-28D82B51A137}" destId="{A6EB3A67-59E3-40C6-AE24-7B7B5C3A10F3}" srcOrd="2" destOrd="0" presId="urn:microsoft.com/office/officeart/2018/2/layout/IconVerticalSolidList"/>
    <dgm:cxn modelId="{E1B028E0-6C09-4729-AC1A-32C785935DE5}" type="presParOf" srcId="{53D1BBBF-F248-4963-B9D5-28D82B51A137}" destId="{EA589BE5-9BBD-47DC-AA3E-8F545BE66AE6}" srcOrd="3" destOrd="0" presId="urn:microsoft.com/office/officeart/2018/2/layout/IconVerticalSolidList"/>
    <dgm:cxn modelId="{D75B6142-8329-49F9-8349-CC886C749FDA}" type="presParOf" srcId="{9F0AB220-8375-4059-A251-F0C9ED6D74B9}" destId="{1EBD399A-F5D1-40C7-940E-109D42D7D0D1}" srcOrd="1" destOrd="0" presId="urn:microsoft.com/office/officeart/2018/2/layout/IconVerticalSolidList"/>
    <dgm:cxn modelId="{35B8F174-4657-41D1-9D4F-CE2289A6FFE2}" type="presParOf" srcId="{9F0AB220-8375-4059-A251-F0C9ED6D74B9}" destId="{22D14245-0211-401D-AFB3-26C87AA2FC18}" srcOrd="2" destOrd="0" presId="urn:microsoft.com/office/officeart/2018/2/layout/IconVerticalSolidList"/>
    <dgm:cxn modelId="{C8DDBE4C-4CA0-4B76-BF39-440F8D4E5C48}" type="presParOf" srcId="{22D14245-0211-401D-AFB3-26C87AA2FC18}" destId="{1BBD21EA-949D-40E1-B9FD-B2A03680F535}" srcOrd="0" destOrd="0" presId="urn:microsoft.com/office/officeart/2018/2/layout/IconVerticalSolidList"/>
    <dgm:cxn modelId="{2CF48770-EF67-493E-92B4-3C19120372C6}" type="presParOf" srcId="{22D14245-0211-401D-AFB3-26C87AA2FC18}" destId="{B96ED77E-CEB3-415F-9678-78AE634E408A}" srcOrd="1" destOrd="0" presId="urn:microsoft.com/office/officeart/2018/2/layout/IconVerticalSolidList"/>
    <dgm:cxn modelId="{6117B402-4A38-4399-B7B8-0C2E68D1059E}" type="presParOf" srcId="{22D14245-0211-401D-AFB3-26C87AA2FC18}" destId="{DE23EED4-9C6C-4A89-9548-0A6B021E665E}" srcOrd="2" destOrd="0" presId="urn:microsoft.com/office/officeart/2018/2/layout/IconVerticalSolidList"/>
    <dgm:cxn modelId="{ABB44160-2487-4EC0-9016-3878A0EDCD37}" type="presParOf" srcId="{22D14245-0211-401D-AFB3-26C87AA2FC18}" destId="{9553FF05-5C3B-4DE2-9267-327F23F38AB9}" srcOrd="3" destOrd="0" presId="urn:microsoft.com/office/officeart/2018/2/layout/IconVerticalSolidList"/>
    <dgm:cxn modelId="{E3844F17-33C9-40B8-839E-977D8B310C2B}" type="presParOf" srcId="{22D14245-0211-401D-AFB3-26C87AA2FC18}" destId="{3D3DA22A-A612-4005-8371-58D17794049D}" srcOrd="4" destOrd="0" presId="urn:microsoft.com/office/officeart/2018/2/layout/IconVerticalSolidList"/>
    <dgm:cxn modelId="{3B09FC47-131B-4E96-9257-AD9FFAA52CCB}" type="presParOf" srcId="{9F0AB220-8375-4059-A251-F0C9ED6D74B9}" destId="{11AFD431-8C90-425B-A359-1E96F3AC69F6}" srcOrd="3" destOrd="0" presId="urn:microsoft.com/office/officeart/2018/2/layout/IconVerticalSolidList"/>
    <dgm:cxn modelId="{8B1A49AE-7D38-4A8F-97C9-F6A291F14B1C}" type="presParOf" srcId="{9F0AB220-8375-4059-A251-F0C9ED6D74B9}" destId="{367724FE-450A-47D6-A723-3840353811B9}" srcOrd="4" destOrd="0" presId="urn:microsoft.com/office/officeart/2018/2/layout/IconVerticalSolidList"/>
    <dgm:cxn modelId="{8909221C-BBCD-4B34-B9BE-6BBDD388611D}" type="presParOf" srcId="{367724FE-450A-47D6-A723-3840353811B9}" destId="{5390EB48-EB5A-406C-8F15-CBAE76AF8296}" srcOrd="0" destOrd="0" presId="urn:microsoft.com/office/officeart/2018/2/layout/IconVerticalSolidList"/>
    <dgm:cxn modelId="{228A1177-9810-4096-B2A9-5D89DA1AEDA8}" type="presParOf" srcId="{367724FE-450A-47D6-A723-3840353811B9}" destId="{E47CAB40-21B4-42F9-B465-C0CE2A613022}" srcOrd="1" destOrd="0" presId="urn:microsoft.com/office/officeart/2018/2/layout/IconVerticalSolidList"/>
    <dgm:cxn modelId="{A0FE392A-2777-44CF-95FC-DBB6533D3CDC}" type="presParOf" srcId="{367724FE-450A-47D6-A723-3840353811B9}" destId="{52C570A9-5ABC-4386-8ECF-47525BD4FFD9}" srcOrd="2" destOrd="0" presId="urn:microsoft.com/office/officeart/2018/2/layout/IconVerticalSolidList"/>
    <dgm:cxn modelId="{C44AA3C7-D07D-491E-90C3-CF9653C1B436}" type="presParOf" srcId="{367724FE-450A-47D6-A723-3840353811B9}" destId="{1AEE3DE2-4189-44F7-96C2-D6D61B6128BA}" srcOrd="3" destOrd="0" presId="urn:microsoft.com/office/officeart/2018/2/layout/IconVerticalSolidList"/>
    <dgm:cxn modelId="{9346D2D9-0CF8-40A6-B640-CC428EDBFB6D}" type="presParOf" srcId="{367724FE-450A-47D6-A723-3840353811B9}" destId="{ACAB6200-9ACE-40DA-B208-7B200FAB21B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2861ED-06F4-4793-9E1F-CBDED362E9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F7A1A509-E0D3-4286-8193-F09CA0E55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Master Keys</a:t>
          </a:r>
        </a:p>
      </dgm:t>
    </dgm:pt>
    <dgm:pt modelId="{AF93AB72-E5B1-429D-8F8D-97B5C5DD8228}" type="parTrans" cxnId="{7109DB6B-2CDD-441F-9281-857BA0BDBF0D}">
      <dgm:prSet/>
      <dgm:spPr/>
      <dgm:t>
        <a:bodyPr/>
        <a:lstStyle/>
        <a:p>
          <a:endParaRPr lang="en-US"/>
        </a:p>
      </dgm:t>
    </dgm:pt>
    <dgm:pt modelId="{C759C55C-EE58-4B3A-BFF1-4D5733A762A6}" type="sibTrans" cxnId="{7109DB6B-2CDD-441F-9281-857BA0BDBF0D}">
      <dgm:prSet/>
      <dgm:spPr/>
      <dgm:t>
        <a:bodyPr/>
        <a:lstStyle/>
        <a:p>
          <a:endParaRPr lang="en-US"/>
        </a:p>
      </dgm:t>
    </dgm:pt>
    <dgm:pt modelId="{44A58190-27FA-4904-B0C5-62DCF3747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cannot be exported out of the service</a:t>
          </a:r>
        </a:p>
      </dgm:t>
    </dgm:pt>
    <dgm:pt modelId="{84CDC763-CAF5-4F6D-A9A0-38D48DE96EA1}" type="parTrans" cxnId="{13B9D7E8-FBA9-4CB3-8868-4B5134B35BBC}">
      <dgm:prSet/>
      <dgm:spPr/>
      <dgm:t>
        <a:bodyPr/>
        <a:lstStyle/>
        <a:p>
          <a:endParaRPr lang="en-US"/>
        </a:p>
      </dgm:t>
    </dgm:pt>
    <dgm:pt modelId="{C5D4B510-E316-4D37-8D8B-9F1F9C8B6420}" type="sibTrans" cxnId="{13B9D7E8-FBA9-4CB3-8868-4B5134B35BBC}">
      <dgm:prSet/>
      <dgm:spPr/>
      <dgm:t>
        <a:bodyPr/>
        <a:lstStyle/>
        <a:p>
          <a:endParaRPr lang="en-US"/>
        </a:p>
      </dgm:t>
    </dgm:pt>
    <dgm:pt modelId="{E35C3611-D695-4EA9-99F6-D12C7A716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Encrypt, Decrypt, Re-Encrypt using Master Keys</a:t>
          </a:r>
        </a:p>
      </dgm:t>
    </dgm:pt>
    <dgm:pt modelId="{511966B6-A506-4564-8440-F9E36CAC4540}" type="parTrans" cxnId="{85862E87-3313-4EE6-96DE-8AF6EF78451C}">
      <dgm:prSet/>
      <dgm:spPr/>
      <dgm:t>
        <a:bodyPr/>
        <a:lstStyle/>
        <a:p>
          <a:endParaRPr lang="en-US"/>
        </a:p>
      </dgm:t>
    </dgm:pt>
    <dgm:pt modelId="{5EB81E80-5A5D-46C1-AACE-37C6E8D270C1}" type="sibTrans" cxnId="{85862E87-3313-4EE6-96DE-8AF6EF78451C}">
      <dgm:prSet/>
      <dgm:spPr/>
      <dgm:t>
        <a:bodyPr/>
        <a:lstStyle/>
        <a:p>
          <a:endParaRPr lang="en-US"/>
        </a:p>
      </dgm:t>
    </dgm:pt>
    <dgm:pt modelId="{C9A59ED1-8F4E-4DCD-8C88-08423C1657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Data Encryption Keys</a:t>
          </a:r>
        </a:p>
      </dgm:t>
    </dgm:pt>
    <dgm:pt modelId="{FAB5E271-DDA5-4C1F-82FD-7A8A66387A4F}" type="parTrans" cxnId="{0148DFC9-D7B9-4F75-BE6E-0A0FE1294537}">
      <dgm:prSet/>
      <dgm:spPr/>
      <dgm:t>
        <a:bodyPr/>
        <a:lstStyle/>
        <a:p>
          <a:endParaRPr lang="en-US"/>
        </a:p>
      </dgm:t>
    </dgm:pt>
    <dgm:pt modelId="{A1568D40-BC1F-4C34-9FC3-F465589C2381}" type="sibTrans" cxnId="{0148DFC9-D7B9-4F75-BE6E-0A0FE1294537}">
      <dgm:prSet/>
      <dgm:spPr/>
      <dgm:t>
        <a:bodyPr/>
        <a:lstStyle/>
        <a:p>
          <a:endParaRPr lang="en-US"/>
        </a:p>
      </dgm:t>
    </dgm:pt>
    <dgm:pt modelId="{4A58E540-FFE2-428F-996D-380CB594DD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plain text and encrypted</a:t>
          </a:r>
        </a:p>
      </dgm:t>
    </dgm:pt>
    <dgm:pt modelId="{2B232464-9D5A-4FD9-BD39-7B532B1DFCFD}" type="parTrans" cxnId="{F7021A2D-42B5-459B-BC9F-895189C603B4}">
      <dgm:prSet/>
      <dgm:spPr/>
      <dgm:t>
        <a:bodyPr/>
        <a:lstStyle/>
        <a:p>
          <a:endParaRPr lang="en-US"/>
        </a:p>
      </dgm:t>
    </dgm:pt>
    <dgm:pt modelId="{0EEA8FEE-FCAD-4357-BABD-89DE90B97BDF}" type="sibTrans" cxnId="{F7021A2D-42B5-459B-BC9F-895189C603B4}">
      <dgm:prSet/>
      <dgm:spPr/>
      <dgm:t>
        <a:bodyPr/>
        <a:lstStyle/>
        <a:p>
          <a:endParaRPr lang="en-US"/>
        </a:p>
      </dgm:t>
    </dgm:pt>
    <dgm:pt modelId="{27F56210-C444-41D2-83EC-117CD2D11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to encrypt data</a:t>
          </a:r>
        </a:p>
      </dgm:t>
    </dgm:pt>
    <dgm:pt modelId="{829B927C-025B-41ED-A3AA-B04112ED395D}" type="parTrans" cxnId="{3F9AA7D1-19E0-4940-81B9-90BB48D77F44}">
      <dgm:prSet/>
      <dgm:spPr/>
      <dgm:t>
        <a:bodyPr/>
        <a:lstStyle/>
        <a:p>
          <a:endParaRPr lang="en-US"/>
        </a:p>
      </dgm:t>
    </dgm:pt>
    <dgm:pt modelId="{38AD9193-5A00-4525-8CA8-C8BE4727A7BE}" type="sibTrans" cxnId="{3F9AA7D1-19E0-4940-81B9-90BB48D77F44}">
      <dgm:prSet/>
      <dgm:spPr/>
      <dgm:t>
        <a:bodyPr/>
        <a:lstStyle/>
        <a:p>
          <a:endParaRPr lang="en-US"/>
        </a:p>
      </dgm:t>
    </dgm:pt>
    <dgm:pt modelId="{8B992B6B-4D5D-406A-9ECC-3BFD78DBE6F9}" type="pres">
      <dgm:prSet presAssocID="{732861ED-06F4-4793-9E1F-CBDED362E98B}" presName="root" presStyleCnt="0">
        <dgm:presLayoutVars>
          <dgm:dir/>
          <dgm:resizeHandles val="exact"/>
        </dgm:presLayoutVars>
      </dgm:prSet>
      <dgm:spPr/>
    </dgm:pt>
    <dgm:pt modelId="{A94591C7-5F47-426B-BE46-7FE9646140FB}" type="pres">
      <dgm:prSet presAssocID="{F7A1A509-E0D3-4286-8193-F09CA0E555D4}" presName="compNode" presStyleCnt="0"/>
      <dgm:spPr/>
    </dgm:pt>
    <dgm:pt modelId="{61971895-E3D4-4FFB-835E-25ED20E029D3}" type="pres">
      <dgm:prSet presAssocID="{F7A1A509-E0D3-4286-8193-F09CA0E555D4}" presName="bgRect" presStyleLbl="bgShp" presStyleIdx="0" presStyleCnt="3"/>
      <dgm:spPr/>
    </dgm:pt>
    <dgm:pt modelId="{30F54546-01BF-4471-86C1-293B91D92393}" type="pres">
      <dgm:prSet presAssocID="{F7A1A509-E0D3-4286-8193-F09CA0E555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D0DA42CB-A10B-43A0-AD7E-75BBA1FE2D38}" type="pres">
      <dgm:prSet presAssocID="{F7A1A509-E0D3-4286-8193-F09CA0E555D4}" presName="spaceRect" presStyleCnt="0"/>
      <dgm:spPr/>
    </dgm:pt>
    <dgm:pt modelId="{B1406BFC-29BC-4E4D-BD30-FDC50BA5CA42}" type="pres">
      <dgm:prSet presAssocID="{F7A1A509-E0D3-4286-8193-F09CA0E555D4}" presName="parTx" presStyleLbl="revTx" presStyleIdx="0" presStyleCnt="5">
        <dgm:presLayoutVars>
          <dgm:chMax val="0"/>
          <dgm:chPref val="0"/>
        </dgm:presLayoutVars>
      </dgm:prSet>
      <dgm:spPr/>
    </dgm:pt>
    <dgm:pt modelId="{1092A867-2E11-4FF2-A2C1-1FBA7D9C7D7E}" type="pres">
      <dgm:prSet presAssocID="{F7A1A509-E0D3-4286-8193-F09CA0E555D4}" presName="desTx" presStyleLbl="revTx" presStyleIdx="1" presStyleCnt="5">
        <dgm:presLayoutVars/>
      </dgm:prSet>
      <dgm:spPr/>
    </dgm:pt>
    <dgm:pt modelId="{1A0949D5-F363-4D8D-8538-C3B99464D0EE}" type="pres">
      <dgm:prSet presAssocID="{C759C55C-EE58-4B3A-BFF1-4D5733A762A6}" presName="sibTrans" presStyleCnt="0"/>
      <dgm:spPr/>
    </dgm:pt>
    <dgm:pt modelId="{05F417DE-5282-4C9C-9D4D-CBF632A4B4D6}" type="pres">
      <dgm:prSet presAssocID="{E35C3611-D695-4EA9-99F6-D12C7A71699B}" presName="compNode" presStyleCnt="0"/>
      <dgm:spPr/>
    </dgm:pt>
    <dgm:pt modelId="{E524FDE0-8EC6-4558-97CD-04E9E67F1F03}" type="pres">
      <dgm:prSet presAssocID="{E35C3611-D695-4EA9-99F6-D12C7A71699B}" presName="bgRect" presStyleLbl="bgShp" presStyleIdx="1" presStyleCnt="3"/>
      <dgm:spPr/>
    </dgm:pt>
    <dgm:pt modelId="{98B5564E-975A-4FA8-B654-7135D6D9B831}" type="pres">
      <dgm:prSet presAssocID="{E35C3611-D695-4EA9-99F6-D12C7A716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FB8E67A-3EFB-4988-8BFC-4D126AF647A8}" type="pres">
      <dgm:prSet presAssocID="{E35C3611-D695-4EA9-99F6-D12C7A71699B}" presName="spaceRect" presStyleCnt="0"/>
      <dgm:spPr/>
    </dgm:pt>
    <dgm:pt modelId="{FC2EC6CC-F971-4B24-A56E-BA87729C5000}" type="pres">
      <dgm:prSet presAssocID="{E35C3611-D695-4EA9-99F6-D12C7A71699B}" presName="parTx" presStyleLbl="revTx" presStyleIdx="2" presStyleCnt="5">
        <dgm:presLayoutVars>
          <dgm:chMax val="0"/>
          <dgm:chPref val="0"/>
        </dgm:presLayoutVars>
      </dgm:prSet>
      <dgm:spPr/>
    </dgm:pt>
    <dgm:pt modelId="{6E3A9D08-350A-4148-B087-1373F1DA45FA}" type="pres">
      <dgm:prSet presAssocID="{5EB81E80-5A5D-46C1-AACE-37C6E8D270C1}" presName="sibTrans" presStyleCnt="0"/>
      <dgm:spPr/>
    </dgm:pt>
    <dgm:pt modelId="{F162662E-A82B-4E5A-BB15-C23C05E019CA}" type="pres">
      <dgm:prSet presAssocID="{C9A59ED1-8F4E-4DCD-8C88-08423C1657A6}" presName="compNode" presStyleCnt="0"/>
      <dgm:spPr/>
    </dgm:pt>
    <dgm:pt modelId="{046556CE-5068-47E9-A2B4-BC8B470EA5BF}" type="pres">
      <dgm:prSet presAssocID="{C9A59ED1-8F4E-4DCD-8C88-08423C1657A6}" presName="bgRect" presStyleLbl="bgShp" presStyleIdx="2" presStyleCnt="3"/>
      <dgm:spPr/>
    </dgm:pt>
    <dgm:pt modelId="{FCC24A8B-A39C-4A0D-9F90-CE8CA9E10CE1}" type="pres">
      <dgm:prSet presAssocID="{C9A59ED1-8F4E-4DCD-8C88-08423C1657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EBB9B98-F09B-4012-93C4-59C4D373CD4C}" type="pres">
      <dgm:prSet presAssocID="{C9A59ED1-8F4E-4DCD-8C88-08423C1657A6}" presName="spaceRect" presStyleCnt="0"/>
      <dgm:spPr/>
    </dgm:pt>
    <dgm:pt modelId="{3C60A140-E20A-4892-A5E9-727D54D86E67}" type="pres">
      <dgm:prSet presAssocID="{C9A59ED1-8F4E-4DCD-8C88-08423C1657A6}" presName="parTx" presStyleLbl="revTx" presStyleIdx="3" presStyleCnt="5">
        <dgm:presLayoutVars>
          <dgm:chMax val="0"/>
          <dgm:chPref val="0"/>
        </dgm:presLayoutVars>
      </dgm:prSet>
      <dgm:spPr/>
    </dgm:pt>
    <dgm:pt modelId="{53C551D4-B201-491D-B14A-2138F7F1436F}" type="pres">
      <dgm:prSet presAssocID="{C9A59ED1-8F4E-4DCD-8C88-08423C1657A6}" presName="desTx" presStyleLbl="revTx" presStyleIdx="4" presStyleCnt="5">
        <dgm:presLayoutVars/>
      </dgm:prSet>
      <dgm:spPr/>
    </dgm:pt>
  </dgm:ptLst>
  <dgm:cxnLst>
    <dgm:cxn modelId="{F7021A2D-42B5-459B-BC9F-895189C603B4}" srcId="{C9A59ED1-8F4E-4DCD-8C88-08423C1657A6}" destId="{4A58E540-FFE2-428F-996D-380CB594DDCF}" srcOrd="0" destOrd="0" parTransId="{2B232464-9D5A-4FD9-BD39-7B532B1DFCFD}" sibTransId="{0EEA8FEE-FCAD-4357-BABD-89DE90B97BDF}"/>
    <dgm:cxn modelId="{94CEBD5E-274D-4757-97C5-F5416964BF15}" type="presOf" srcId="{E35C3611-D695-4EA9-99F6-D12C7A71699B}" destId="{FC2EC6CC-F971-4B24-A56E-BA87729C5000}" srcOrd="0" destOrd="0" presId="urn:microsoft.com/office/officeart/2018/2/layout/IconVerticalSolidList"/>
    <dgm:cxn modelId="{BB15C265-DE9A-4F15-BFC9-64AA197E8FCE}" type="presOf" srcId="{4A58E540-FFE2-428F-996D-380CB594DDCF}" destId="{53C551D4-B201-491D-B14A-2138F7F1436F}" srcOrd="0" destOrd="0" presId="urn:microsoft.com/office/officeart/2018/2/layout/IconVerticalSolidList"/>
    <dgm:cxn modelId="{3141A34A-0FF6-48EC-AA7E-2AB927B43C7C}" type="presOf" srcId="{C9A59ED1-8F4E-4DCD-8C88-08423C1657A6}" destId="{3C60A140-E20A-4892-A5E9-727D54D86E67}" srcOrd="0" destOrd="0" presId="urn:microsoft.com/office/officeart/2018/2/layout/IconVerticalSolidList"/>
    <dgm:cxn modelId="{7109DB6B-2CDD-441F-9281-857BA0BDBF0D}" srcId="{732861ED-06F4-4793-9E1F-CBDED362E98B}" destId="{F7A1A509-E0D3-4286-8193-F09CA0E555D4}" srcOrd="0" destOrd="0" parTransId="{AF93AB72-E5B1-429D-8F8D-97B5C5DD8228}" sibTransId="{C759C55C-EE58-4B3A-BFF1-4D5733A762A6}"/>
    <dgm:cxn modelId="{8A897B7C-71FA-4457-A11A-CFF887D395A4}" type="presOf" srcId="{44A58190-27FA-4904-B0C5-62DCF3747106}" destId="{1092A867-2E11-4FF2-A2C1-1FBA7D9C7D7E}" srcOrd="0" destOrd="0" presId="urn:microsoft.com/office/officeart/2018/2/layout/IconVerticalSolidList"/>
    <dgm:cxn modelId="{85862E87-3313-4EE6-96DE-8AF6EF78451C}" srcId="{732861ED-06F4-4793-9E1F-CBDED362E98B}" destId="{E35C3611-D695-4EA9-99F6-D12C7A71699B}" srcOrd="1" destOrd="0" parTransId="{511966B6-A506-4564-8440-F9E36CAC4540}" sibTransId="{5EB81E80-5A5D-46C1-AACE-37C6E8D270C1}"/>
    <dgm:cxn modelId="{B9F596AA-DC30-481E-92E3-9956244C7036}" type="presOf" srcId="{F7A1A509-E0D3-4286-8193-F09CA0E555D4}" destId="{B1406BFC-29BC-4E4D-BD30-FDC50BA5CA42}" srcOrd="0" destOrd="0" presId="urn:microsoft.com/office/officeart/2018/2/layout/IconVerticalSolidList"/>
    <dgm:cxn modelId="{A13F3EB2-A23B-4C6D-8B7E-322BDABE0A55}" type="presOf" srcId="{27F56210-C444-41D2-83EC-117CD2D11010}" destId="{53C551D4-B201-491D-B14A-2138F7F1436F}" srcOrd="0" destOrd="1" presId="urn:microsoft.com/office/officeart/2018/2/layout/IconVerticalSolidList"/>
    <dgm:cxn modelId="{0148DFC9-D7B9-4F75-BE6E-0A0FE1294537}" srcId="{732861ED-06F4-4793-9E1F-CBDED362E98B}" destId="{C9A59ED1-8F4E-4DCD-8C88-08423C1657A6}" srcOrd="2" destOrd="0" parTransId="{FAB5E271-DDA5-4C1F-82FD-7A8A66387A4F}" sibTransId="{A1568D40-BC1F-4C34-9FC3-F465589C2381}"/>
    <dgm:cxn modelId="{3CC7F7CD-2757-4801-9AD9-69F5DCB29DF5}" type="presOf" srcId="{732861ED-06F4-4793-9E1F-CBDED362E98B}" destId="{8B992B6B-4D5D-406A-9ECC-3BFD78DBE6F9}" srcOrd="0" destOrd="0" presId="urn:microsoft.com/office/officeart/2018/2/layout/IconVerticalSolidList"/>
    <dgm:cxn modelId="{3F9AA7D1-19E0-4940-81B9-90BB48D77F44}" srcId="{C9A59ED1-8F4E-4DCD-8C88-08423C1657A6}" destId="{27F56210-C444-41D2-83EC-117CD2D11010}" srcOrd="1" destOrd="0" parTransId="{829B927C-025B-41ED-A3AA-B04112ED395D}" sibTransId="{38AD9193-5A00-4525-8CA8-C8BE4727A7BE}"/>
    <dgm:cxn modelId="{13B9D7E8-FBA9-4CB3-8868-4B5134B35BBC}" srcId="{F7A1A509-E0D3-4286-8193-F09CA0E555D4}" destId="{44A58190-27FA-4904-B0C5-62DCF3747106}" srcOrd="0" destOrd="0" parTransId="{84CDC763-CAF5-4F6D-A9A0-38D48DE96EA1}" sibTransId="{C5D4B510-E316-4D37-8D8B-9F1F9C8B6420}"/>
    <dgm:cxn modelId="{981005DF-AB53-447E-A7B7-BC4DA5BAAD07}" type="presParOf" srcId="{8B992B6B-4D5D-406A-9ECC-3BFD78DBE6F9}" destId="{A94591C7-5F47-426B-BE46-7FE9646140FB}" srcOrd="0" destOrd="0" presId="urn:microsoft.com/office/officeart/2018/2/layout/IconVerticalSolidList"/>
    <dgm:cxn modelId="{5DC996A9-49E9-441E-98E3-2417B9EBB190}" type="presParOf" srcId="{A94591C7-5F47-426B-BE46-7FE9646140FB}" destId="{61971895-E3D4-4FFB-835E-25ED20E029D3}" srcOrd="0" destOrd="0" presId="urn:microsoft.com/office/officeart/2018/2/layout/IconVerticalSolidList"/>
    <dgm:cxn modelId="{3A9CADD2-4846-4FFF-89EE-BCF179546B61}" type="presParOf" srcId="{A94591C7-5F47-426B-BE46-7FE9646140FB}" destId="{30F54546-01BF-4471-86C1-293B91D92393}" srcOrd="1" destOrd="0" presId="urn:microsoft.com/office/officeart/2018/2/layout/IconVerticalSolidList"/>
    <dgm:cxn modelId="{5860C539-0871-46C0-8875-5E0875A28171}" type="presParOf" srcId="{A94591C7-5F47-426B-BE46-7FE9646140FB}" destId="{D0DA42CB-A10B-43A0-AD7E-75BBA1FE2D38}" srcOrd="2" destOrd="0" presId="urn:microsoft.com/office/officeart/2018/2/layout/IconVerticalSolidList"/>
    <dgm:cxn modelId="{BFE3B6D7-847D-49EB-94FA-A1A495E550DC}" type="presParOf" srcId="{A94591C7-5F47-426B-BE46-7FE9646140FB}" destId="{B1406BFC-29BC-4E4D-BD30-FDC50BA5CA42}" srcOrd="3" destOrd="0" presId="urn:microsoft.com/office/officeart/2018/2/layout/IconVerticalSolidList"/>
    <dgm:cxn modelId="{F350C249-4D09-4BE7-A498-589AB26F697E}" type="presParOf" srcId="{A94591C7-5F47-426B-BE46-7FE9646140FB}" destId="{1092A867-2E11-4FF2-A2C1-1FBA7D9C7D7E}" srcOrd="4" destOrd="0" presId="urn:microsoft.com/office/officeart/2018/2/layout/IconVerticalSolidList"/>
    <dgm:cxn modelId="{EA8091A7-C178-498A-B20D-8969DF5FE583}" type="presParOf" srcId="{8B992B6B-4D5D-406A-9ECC-3BFD78DBE6F9}" destId="{1A0949D5-F363-4D8D-8538-C3B99464D0EE}" srcOrd="1" destOrd="0" presId="urn:microsoft.com/office/officeart/2018/2/layout/IconVerticalSolidList"/>
    <dgm:cxn modelId="{8B5B24A7-C07E-4E0B-9327-60045B97CE6C}" type="presParOf" srcId="{8B992B6B-4D5D-406A-9ECC-3BFD78DBE6F9}" destId="{05F417DE-5282-4C9C-9D4D-CBF632A4B4D6}" srcOrd="2" destOrd="0" presId="urn:microsoft.com/office/officeart/2018/2/layout/IconVerticalSolidList"/>
    <dgm:cxn modelId="{A9F4B28F-9E00-48B1-949D-E53CB9A8C26C}" type="presParOf" srcId="{05F417DE-5282-4C9C-9D4D-CBF632A4B4D6}" destId="{E524FDE0-8EC6-4558-97CD-04E9E67F1F03}" srcOrd="0" destOrd="0" presId="urn:microsoft.com/office/officeart/2018/2/layout/IconVerticalSolidList"/>
    <dgm:cxn modelId="{9F202998-EA2E-4125-9608-A1D26997E2A4}" type="presParOf" srcId="{05F417DE-5282-4C9C-9D4D-CBF632A4B4D6}" destId="{98B5564E-975A-4FA8-B654-7135D6D9B831}" srcOrd="1" destOrd="0" presId="urn:microsoft.com/office/officeart/2018/2/layout/IconVerticalSolidList"/>
    <dgm:cxn modelId="{7428EB91-0205-49EA-A25F-F91B583655EF}" type="presParOf" srcId="{05F417DE-5282-4C9C-9D4D-CBF632A4B4D6}" destId="{AFB8E67A-3EFB-4988-8BFC-4D126AF647A8}" srcOrd="2" destOrd="0" presId="urn:microsoft.com/office/officeart/2018/2/layout/IconVerticalSolidList"/>
    <dgm:cxn modelId="{357147D5-84D7-4999-8370-9ABF8613AABD}" type="presParOf" srcId="{05F417DE-5282-4C9C-9D4D-CBF632A4B4D6}" destId="{FC2EC6CC-F971-4B24-A56E-BA87729C5000}" srcOrd="3" destOrd="0" presId="urn:microsoft.com/office/officeart/2018/2/layout/IconVerticalSolidList"/>
    <dgm:cxn modelId="{F4C2C760-4257-4A64-BD17-6A07296D8FBF}" type="presParOf" srcId="{8B992B6B-4D5D-406A-9ECC-3BFD78DBE6F9}" destId="{6E3A9D08-350A-4148-B087-1373F1DA45FA}" srcOrd="3" destOrd="0" presId="urn:microsoft.com/office/officeart/2018/2/layout/IconVerticalSolidList"/>
    <dgm:cxn modelId="{934792E1-782E-49F0-BCB1-F17CB918A8F4}" type="presParOf" srcId="{8B992B6B-4D5D-406A-9ECC-3BFD78DBE6F9}" destId="{F162662E-A82B-4E5A-BB15-C23C05E019CA}" srcOrd="4" destOrd="0" presId="urn:microsoft.com/office/officeart/2018/2/layout/IconVerticalSolidList"/>
    <dgm:cxn modelId="{3C5829FC-62DE-46ED-811C-E174EAD82438}" type="presParOf" srcId="{F162662E-A82B-4E5A-BB15-C23C05E019CA}" destId="{046556CE-5068-47E9-A2B4-BC8B470EA5BF}" srcOrd="0" destOrd="0" presId="urn:microsoft.com/office/officeart/2018/2/layout/IconVerticalSolidList"/>
    <dgm:cxn modelId="{78553EE6-1B57-4F48-8524-D2D5ACF1D21E}" type="presParOf" srcId="{F162662E-A82B-4E5A-BB15-C23C05E019CA}" destId="{FCC24A8B-A39C-4A0D-9F90-CE8CA9E10CE1}" srcOrd="1" destOrd="0" presId="urn:microsoft.com/office/officeart/2018/2/layout/IconVerticalSolidList"/>
    <dgm:cxn modelId="{69AC2526-C389-4C05-AA1A-426AD879FF13}" type="presParOf" srcId="{F162662E-A82B-4E5A-BB15-C23C05E019CA}" destId="{7EBB9B98-F09B-4012-93C4-59C4D373CD4C}" srcOrd="2" destOrd="0" presId="urn:microsoft.com/office/officeart/2018/2/layout/IconVerticalSolidList"/>
    <dgm:cxn modelId="{336642F0-6F0E-4091-81D1-C35C24A35E38}" type="presParOf" srcId="{F162662E-A82B-4E5A-BB15-C23C05E019CA}" destId="{3C60A140-E20A-4892-A5E9-727D54D86E67}" srcOrd="3" destOrd="0" presId="urn:microsoft.com/office/officeart/2018/2/layout/IconVerticalSolidList"/>
    <dgm:cxn modelId="{61BA03E8-4A66-4F4F-A285-29F19A8B950D}" type="presParOf" srcId="{F162662E-A82B-4E5A-BB15-C23C05E019CA}" destId="{53C551D4-B201-491D-B14A-2138F7F1436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258231-20C7-4351-91BF-C76F724C676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951A8E-7C55-4D62-B836-74B63FE0218A}">
      <dgm:prSet/>
      <dgm:spPr/>
      <dgm:t>
        <a:bodyPr/>
        <a:lstStyle/>
        <a:p>
          <a:r>
            <a:rPr lang="en-US"/>
            <a:t>Customer Master Key (CMK)</a:t>
          </a:r>
        </a:p>
      </dgm:t>
    </dgm:pt>
    <dgm:pt modelId="{4A42F426-BC3B-4D9E-B6B1-686E1004D75A}" type="parTrans" cxnId="{E7E5FC42-C8F6-4885-83F6-5E5B119BC5AE}">
      <dgm:prSet/>
      <dgm:spPr/>
      <dgm:t>
        <a:bodyPr/>
        <a:lstStyle/>
        <a:p>
          <a:endParaRPr lang="en-US"/>
        </a:p>
      </dgm:t>
    </dgm:pt>
    <dgm:pt modelId="{2A654443-D78A-4C0F-9AD8-4FBAB50DDD4F}" type="sibTrans" cxnId="{E7E5FC42-C8F6-4885-83F6-5E5B119BC5AE}">
      <dgm:prSet/>
      <dgm:spPr/>
      <dgm:t>
        <a:bodyPr/>
        <a:lstStyle/>
        <a:p>
          <a:endParaRPr lang="en-US"/>
        </a:p>
      </dgm:t>
    </dgm:pt>
    <dgm:pt modelId="{02EEE152-DF4F-4972-9846-22F9B3713EF3}">
      <dgm:prSet/>
      <dgm:spPr/>
      <dgm:t>
        <a:bodyPr/>
        <a:lstStyle/>
        <a:p>
          <a:r>
            <a:rPr lang="en-US"/>
            <a:t>Can protect upto 4KB of data</a:t>
          </a:r>
        </a:p>
      </dgm:t>
    </dgm:pt>
    <dgm:pt modelId="{20BF88A5-4B5D-4E58-9F3E-BAB8AEC29267}" type="parTrans" cxnId="{80654301-0878-4633-8E4F-BC12D8583884}">
      <dgm:prSet/>
      <dgm:spPr/>
      <dgm:t>
        <a:bodyPr/>
        <a:lstStyle/>
        <a:p>
          <a:endParaRPr lang="en-US"/>
        </a:p>
      </dgm:t>
    </dgm:pt>
    <dgm:pt modelId="{1AFB1598-1862-415A-B1F7-07F679F7CB27}" type="sibTrans" cxnId="{80654301-0878-4633-8E4F-BC12D8583884}">
      <dgm:prSet/>
      <dgm:spPr/>
      <dgm:t>
        <a:bodyPr/>
        <a:lstStyle/>
        <a:p>
          <a:endParaRPr lang="en-US"/>
        </a:p>
      </dgm:t>
    </dgm:pt>
    <dgm:pt modelId="{22BA7D4D-AB98-4455-8EB6-F473065DD757}">
      <dgm:prSet/>
      <dgm:spPr/>
      <dgm:t>
        <a:bodyPr/>
        <a:lstStyle/>
        <a:p>
          <a:r>
            <a:rPr lang="en-US"/>
            <a:t>CMK does not leave KMS unencrypted</a:t>
          </a:r>
        </a:p>
      </dgm:t>
    </dgm:pt>
    <dgm:pt modelId="{0FDA0BDF-F04D-4B02-80B3-1C3CAD16F645}" type="parTrans" cxnId="{F0309D82-041F-4327-9527-66D2783E018B}">
      <dgm:prSet/>
      <dgm:spPr/>
      <dgm:t>
        <a:bodyPr/>
        <a:lstStyle/>
        <a:p>
          <a:endParaRPr lang="en-US"/>
        </a:p>
      </dgm:t>
    </dgm:pt>
    <dgm:pt modelId="{8618B959-94AC-436B-985D-26C1B2A37D9E}" type="sibTrans" cxnId="{F0309D82-041F-4327-9527-66D2783E018B}">
      <dgm:prSet/>
      <dgm:spPr/>
      <dgm:t>
        <a:bodyPr/>
        <a:lstStyle/>
        <a:p>
          <a:endParaRPr lang="en-US"/>
        </a:p>
      </dgm:t>
    </dgm:pt>
    <dgm:pt modelId="{437BC75F-EE1E-454E-BE2E-075C6B97BF55}">
      <dgm:prSet/>
      <dgm:spPr/>
      <dgm:t>
        <a:bodyPr/>
        <a:lstStyle/>
        <a:p>
          <a:r>
            <a:rPr lang="en-US"/>
            <a:t>Data Keys</a:t>
          </a:r>
        </a:p>
      </dgm:t>
    </dgm:pt>
    <dgm:pt modelId="{09CA9F51-03A8-4926-9C63-4ECD68FEF215}" type="parTrans" cxnId="{DFF87656-0E1A-4C9D-B5B7-71F53E41759A}">
      <dgm:prSet/>
      <dgm:spPr/>
      <dgm:t>
        <a:bodyPr/>
        <a:lstStyle/>
        <a:p>
          <a:endParaRPr lang="en-US"/>
        </a:p>
      </dgm:t>
    </dgm:pt>
    <dgm:pt modelId="{7BB17F4C-8267-410D-A8D2-DE2D08A5EB62}" type="sibTrans" cxnId="{DFF87656-0E1A-4C9D-B5B7-71F53E41759A}">
      <dgm:prSet/>
      <dgm:spPr/>
      <dgm:t>
        <a:bodyPr/>
        <a:lstStyle/>
        <a:p>
          <a:endParaRPr lang="en-US"/>
        </a:p>
      </dgm:t>
    </dgm:pt>
    <dgm:pt modelId="{B0BE650D-B6C2-4F42-8C11-C899CB2860AC}">
      <dgm:prSet/>
      <dgm:spPr/>
      <dgm:t>
        <a:bodyPr/>
        <a:lstStyle/>
        <a:p>
          <a:r>
            <a:rPr lang="en-US"/>
            <a:t>Used to encrypt data</a:t>
          </a:r>
        </a:p>
      </dgm:t>
    </dgm:pt>
    <dgm:pt modelId="{819F59B6-BF6B-4F89-B731-376695AA4D5B}" type="parTrans" cxnId="{89A50564-5687-470A-A5C5-D3ED47D3AF24}">
      <dgm:prSet/>
      <dgm:spPr/>
      <dgm:t>
        <a:bodyPr/>
        <a:lstStyle/>
        <a:p>
          <a:endParaRPr lang="en-US"/>
        </a:p>
      </dgm:t>
    </dgm:pt>
    <dgm:pt modelId="{B401F945-B71E-4BEF-8286-4B9676E0AB32}" type="sibTrans" cxnId="{89A50564-5687-470A-A5C5-D3ED47D3AF24}">
      <dgm:prSet/>
      <dgm:spPr/>
      <dgm:t>
        <a:bodyPr/>
        <a:lstStyle/>
        <a:p>
          <a:endParaRPr lang="en-US"/>
        </a:p>
      </dgm:t>
    </dgm:pt>
    <dgm:pt modelId="{ADAB43F2-0BE0-4E45-94EC-51C31847620B}">
      <dgm:prSet/>
      <dgm:spPr/>
      <dgm:t>
        <a:bodyPr/>
        <a:lstStyle/>
        <a:p>
          <a:r>
            <a:rPr lang="en-US"/>
            <a:t>Plain text and encrypted data key</a:t>
          </a:r>
        </a:p>
      </dgm:t>
    </dgm:pt>
    <dgm:pt modelId="{9E42C198-475E-4643-AE1F-4EB2D92D172E}" type="parTrans" cxnId="{3E6C0355-3D71-4FC0-A87B-5F61F76C233A}">
      <dgm:prSet/>
      <dgm:spPr/>
      <dgm:t>
        <a:bodyPr/>
        <a:lstStyle/>
        <a:p>
          <a:endParaRPr lang="en-US"/>
        </a:p>
      </dgm:t>
    </dgm:pt>
    <dgm:pt modelId="{76CD6DD5-3A24-4CD3-B383-3E6C4600030C}" type="sibTrans" cxnId="{3E6C0355-3D71-4FC0-A87B-5F61F76C233A}">
      <dgm:prSet/>
      <dgm:spPr/>
      <dgm:t>
        <a:bodyPr/>
        <a:lstStyle/>
        <a:p>
          <a:endParaRPr lang="en-US"/>
        </a:p>
      </dgm:t>
    </dgm:pt>
    <dgm:pt modelId="{9FF1BAE9-82CD-4A88-B5F2-34176219D9E4}">
      <dgm:prSet/>
      <dgm:spPr/>
      <dgm:t>
        <a:bodyPr/>
        <a:lstStyle/>
        <a:p>
          <a:r>
            <a:rPr lang="en-US"/>
            <a:t>Plain text used to encrypt data. Encrypted data key stored with data</a:t>
          </a:r>
        </a:p>
      </dgm:t>
    </dgm:pt>
    <dgm:pt modelId="{1EBC6D16-4EB8-46E2-9D10-9A4FEEE29265}" type="parTrans" cxnId="{90C66569-E3C1-47BD-AB43-F0391396DCCE}">
      <dgm:prSet/>
      <dgm:spPr/>
      <dgm:t>
        <a:bodyPr/>
        <a:lstStyle/>
        <a:p>
          <a:endParaRPr lang="en-US"/>
        </a:p>
      </dgm:t>
    </dgm:pt>
    <dgm:pt modelId="{2867DEE2-67D8-4C18-8AA6-A488D961074B}" type="sibTrans" cxnId="{90C66569-E3C1-47BD-AB43-F0391396DCCE}">
      <dgm:prSet/>
      <dgm:spPr/>
      <dgm:t>
        <a:bodyPr/>
        <a:lstStyle/>
        <a:p>
          <a:endParaRPr lang="en-US"/>
        </a:p>
      </dgm:t>
    </dgm:pt>
    <dgm:pt modelId="{A27B1AD1-9093-45FC-9919-6397EFB248E5}" type="pres">
      <dgm:prSet presAssocID="{12258231-20C7-4351-91BF-C76F724C676B}" presName="linear" presStyleCnt="0">
        <dgm:presLayoutVars>
          <dgm:dir/>
          <dgm:animLvl val="lvl"/>
          <dgm:resizeHandles val="exact"/>
        </dgm:presLayoutVars>
      </dgm:prSet>
      <dgm:spPr/>
    </dgm:pt>
    <dgm:pt modelId="{B4F122AB-B195-4B27-B677-119E30299129}" type="pres">
      <dgm:prSet presAssocID="{F1951A8E-7C55-4D62-B836-74B63FE0218A}" presName="parentLin" presStyleCnt="0"/>
      <dgm:spPr/>
    </dgm:pt>
    <dgm:pt modelId="{8EE20884-9EF6-48ED-BFCD-212931822545}" type="pres">
      <dgm:prSet presAssocID="{F1951A8E-7C55-4D62-B836-74B63FE0218A}" presName="parentLeftMargin" presStyleLbl="node1" presStyleIdx="0" presStyleCnt="2"/>
      <dgm:spPr/>
    </dgm:pt>
    <dgm:pt modelId="{F054EAE5-F7C0-4D53-B438-0BB7F895A62E}" type="pres">
      <dgm:prSet presAssocID="{F1951A8E-7C55-4D62-B836-74B63FE021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BCA4E9-1B52-43FA-B13E-3C3E3C8A6B3C}" type="pres">
      <dgm:prSet presAssocID="{F1951A8E-7C55-4D62-B836-74B63FE0218A}" presName="negativeSpace" presStyleCnt="0"/>
      <dgm:spPr/>
    </dgm:pt>
    <dgm:pt modelId="{92B2E8DF-590B-4205-B461-F673CF0A5D45}" type="pres">
      <dgm:prSet presAssocID="{F1951A8E-7C55-4D62-B836-74B63FE0218A}" presName="childText" presStyleLbl="conFgAcc1" presStyleIdx="0" presStyleCnt="2">
        <dgm:presLayoutVars>
          <dgm:bulletEnabled val="1"/>
        </dgm:presLayoutVars>
      </dgm:prSet>
      <dgm:spPr/>
    </dgm:pt>
    <dgm:pt modelId="{7B0E2E79-114A-4B44-AC56-9CF69E3EDA6E}" type="pres">
      <dgm:prSet presAssocID="{2A654443-D78A-4C0F-9AD8-4FBAB50DDD4F}" presName="spaceBetweenRectangles" presStyleCnt="0"/>
      <dgm:spPr/>
    </dgm:pt>
    <dgm:pt modelId="{8EC3D0E2-DFF2-4C39-9013-D440FADFC4FA}" type="pres">
      <dgm:prSet presAssocID="{437BC75F-EE1E-454E-BE2E-075C6B97BF55}" presName="parentLin" presStyleCnt="0"/>
      <dgm:spPr/>
    </dgm:pt>
    <dgm:pt modelId="{DFA5DC65-DDE2-4FB7-9281-A70FCCF33802}" type="pres">
      <dgm:prSet presAssocID="{437BC75F-EE1E-454E-BE2E-075C6B97BF55}" presName="parentLeftMargin" presStyleLbl="node1" presStyleIdx="0" presStyleCnt="2"/>
      <dgm:spPr/>
    </dgm:pt>
    <dgm:pt modelId="{001A9C08-B758-4BC8-9EF2-B6020A8ECAAB}" type="pres">
      <dgm:prSet presAssocID="{437BC75F-EE1E-454E-BE2E-075C6B97BF5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171EBB-C34F-4286-8539-0F68AC4A8A0E}" type="pres">
      <dgm:prSet presAssocID="{437BC75F-EE1E-454E-BE2E-075C6B97BF55}" presName="negativeSpace" presStyleCnt="0"/>
      <dgm:spPr/>
    </dgm:pt>
    <dgm:pt modelId="{4DA31196-DE5A-401B-98C9-CDD15E42963D}" type="pres">
      <dgm:prSet presAssocID="{437BC75F-EE1E-454E-BE2E-075C6B97BF5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0654301-0878-4633-8E4F-BC12D8583884}" srcId="{F1951A8E-7C55-4D62-B836-74B63FE0218A}" destId="{02EEE152-DF4F-4972-9846-22F9B3713EF3}" srcOrd="0" destOrd="0" parTransId="{20BF88A5-4B5D-4E58-9F3E-BAB8AEC29267}" sibTransId="{1AFB1598-1862-415A-B1F7-07F679F7CB27}"/>
    <dgm:cxn modelId="{EBEDB20C-156D-40A6-8F9D-12ADB8C36DBF}" type="presOf" srcId="{22BA7D4D-AB98-4455-8EB6-F473065DD757}" destId="{92B2E8DF-590B-4205-B461-F673CF0A5D45}" srcOrd="0" destOrd="1" presId="urn:microsoft.com/office/officeart/2005/8/layout/list1"/>
    <dgm:cxn modelId="{E7E5FC42-C8F6-4885-83F6-5E5B119BC5AE}" srcId="{12258231-20C7-4351-91BF-C76F724C676B}" destId="{F1951A8E-7C55-4D62-B836-74B63FE0218A}" srcOrd="0" destOrd="0" parTransId="{4A42F426-BC3B-4D9E-B6B1-686E1004D75A}" sibTransId="{2A654443-D78A-4C0F-9AD8-4FBAB50DDD4F}"/>
    <dgm:cxn modelId="{89A50564-5687-470A-A5C5-D3ED47D3AF24}" srcId="{437BC75F-EE1E-454E-BE2E-075C6B97BF55}" destId="{B0BE650D-B6C2-4F42-8C11-C899CB2860AC}" srcOrd="0" destOrd="0" parTransId="{819F59B6-BF6B-4F89-B731-376695AA4D5B}" sibTransId="{B401F945-B71E-4BEF-8286-4B9676E0AB32}"/>
    <dgm:cxn modelId="{90C66569-E3C1-47BD-AB43-F0391396DCCE}" srcId="{437BC75F-EE1E-454E-BE2E-075C6B97BF55}" destId="{9FF1BAE9-82CD-4A88-B5F2-34176219D9E4}" srcOrd="2" destOrd="0" parTransId="{1EBC6D16-4EB8-46E2-9D10-9A4FEEE29265}" sibTransId="{2867DEE2-67D8-4C18-8AA6-A488D961074B}"/>
    <dgm:cxn modelId="{386B6E50-4229-4B2F-B6E5-D0F52A9BBB12}" type="presOf" srcId="{12258231-20C7-4351-91BF-C76F724C676B}" destId="{A27B1AD1-9093-45FC-9919-6397EFB248E5}" srcOrd="0" destOrd="0" presId="urn:microsoft.com/office/officeart/2005/8/layout/list1"/>
    <dgm:cxn modelId="{3E6C0355-3D71-4FC0-A87B-5F61F76C233A}" srcId="{437BC75F-EE1E-454E-BE2E-075C6B97BF55}" destId="{ADAB43F2-0BE0-4E45-94EC-51C31847620B}" srcOrd="1" destOrd="0" parTransId="{9E42C198-475E-4643-AE1F-4EB2D92D172E}" sibTransId="{76CD6DD5-3A24-4CD3-B383-3E6C4600030C}"/>
    <dgm:cxn modelId="{DFF87656-0E1A-4C9D-B5B7-71F53E41759A}" srcId="{12258231-20C7-4351-91BF-C76F724C676B}" destId="{437BC75F-EE1E-454E-BE2E-075C6B97BF55}" srcOrd="1" destOrd="0" parTransId="{09CA9F51-03A8-4926-9C63-4ECD68FEF215}" sibTransId="{7BB17F4C-8267-410D-A8D2-DE2D08A5EB62}"/>
    <dgm:cxn modelId="{186AF958-9603-4AE9-ADA2-6D7B45E1C704}" type="presOf" srcId="{F1951A8E-7C55-4D62-B836-74B63FE0218A}" destId="{F054EAE5-F7C0-4D53-B438-0BB7F895A62E}" srcOrd="1" destOrd="0" presId="urn:microsoft.com/office/officeart/2005/8/layout/list1"/>
    <dgm:cxn modelId="{F0309D82-041F-4327-9527-66D2783E018B}" srcId="{F1951A8E-7C55-4D62-B836-74B63FE0218A}" destId="{22BA7D4D-AB98-4455-8EB6-F473065DD757}" srcOrd="1" destOrd="0" parTransId="{0FDA0BDF-F04D-4B02-80B3-1C3CAD16F645}" sibTransId="{8618B959-94AC-436B-985D-26C1B2A37D9E}"/>
    <dgm:cxn modelId="{9D242786-5E46-4801-89DC-9AD1271AC36B}" type="presOf" srcId="{F1951A8E-7C55-4D62-B836-74B63FE0218A}" destId="{8EE20884-9EF6-48ED-BFCD-212931822545}" srcOrd="0" destOrd="0" presId="urn:microsoft.com/office/officeart/2005/8/layout/list1"/>
    <dgm:cxn modelId="{9E6DFB90-AC8A-484B-8ACC-BB0FB86FDE13}" type="presOf" srcId="{ADAB43F2-0BE0-4E45-94EC-51C31847620B}" destId="{4DA31196-DE5A-401B-98C9-CDD15E42963D}" srcOrd="0" destOrd="1" presId="urn:microsoft.com/office/officeart/2005/8/layout/list1"/>
    <dgm:cxn modelId="{B339639E-3BEB-44EB-9198-67E0463C055B}" type="presOf" srcId="{9FF1BAE9-82CD-4A88-B5F2-34176219D9E4}" destId="{4DA31196-DE5A-401B-98C9-CDD15E42963D}" srcOrd="0" destOrd="2" presId="urn:microsoft.com/office/officeart/2005/8/layout/list1"/>
    <dgm:cxn modelId="{09C1D5A7-E933-43AE-B05D-C0C3742D4F56}" type="presOf" srcId="{437BC75F-EE1E-454E-BE2E-075C6B97BF55}" destId="{001A9C08-B758-4BC8-9EF2-B6020A8ECAAB}" srcOrd="1" destOrd="0" presId="urn:microsoft.com/office/officeart/2005/8/layout/list1"/>
    <dgm:cxn modelId="{47D5AEDE-B10B-43E0-83E4-7675369C350E}" type="presOf" srcId="{437BC75F-EE1E-454E-BE2E-075C6B97BF55}" destId="{DFA5DC65-DDE2-4FB7-9281-A70FCCF33802}" srcOrd="0" destOrd="0" presId="urn:microsoft.com/office/officeart/2005/8/layout/list1"/>
    <dgm:cxn modelId="{C53E80E3-04BC-4AFF-924C-E32F3B9113D3}" type="presOf" srcId="{B0BE650D-B6C2-4F42-8C11-C899CB2860AC}" destId="{4DA31196-DE5A-401B-98C9-CDD15E42963D}" srcOrd="0" destOrd="0" presId="urn:microsoft.com/office/officeart/2005/8/layout/list1"/>
    <dgm:cxn modelId="{E7562EEA-DED0-4571-8D9E-DC63F3A65D1B}" type="presOf" srcId="{02EEE152-DF4F-4972-9846-22F9B3713EF3}" destId="{92B2E8DF-590B-4205-B461-F673CF0A5D45}" srcOrd="0" destOrd="0" presId="urn:microsoft.com/office/officeart/2005/8/layout/list1"/>
    <dgm:cxn modelId="{5110178F-BDCA-4792-8018-6BFB782A0430}" type="presParOf" srcId="{A27B1AD1-9093-45FC-9919-6397EFB248E5}" destId="{B4F122AB-B195-4B27-B677-119E30299129}" srcOrd="0" destOrd="0" presId="urn:microsoft.com/office/officeart/2005/8/layout/list1"/>
    <dgm:cxn modelId="{D2E27A2E-1274-401D-89F8-C2C8500F16D9}" type="presParOf" srcId="{B4F122AB-B195-4B27-B677-119E30299129}" destId="{8EE20884-9EF6-48ED-BFCD-212931822545}" srcOrd="0" destOrd="0" presId="urn:microsoft.com/office/officeart/2005/8/layout/list1"/>
    <dgm:cxn modelId="{AB38D570-B577-4DE4-9DB5-93D64D37DB8F}" type="presParOf" srcId="{B4F122AB-B195-4B27-B677-119E30299129}" destId="{F054EAE5-F7C0-4D53-B438-0BB7F895A62E}" srcOrd="1" destOrd="0" presId="urn:microsoft.com/office/officeart/2005/8/layout/list1"/>
    <dgm:cxn modelId="{DDE996A6-9141-4D45-8EE2-E993F30F4179}" type="presParOf" srcId="{A27B1AD1-9093-45FC-9919-6397EFB248E5}" destId="{B1BCA4E9-1B52-43FA-B13E-3C3E3C8A6B3C}" srcOrd="1" destOrd="0" presId="urn:microsoft.com/office/officeart/2005/8/layout/list1"/>
    <dgm:cxn modelId="{966B5F51-F220-4B82-A07D-72B48B743456}" type="presParOf" srcId="{A27B1AD1-9093-45FC-9919-6397EFB248E5}" destId="{92B2E8DF-590B-4205-B461-F673CF0A5D45}" srcOrd="2" destOrd="0" presId="urn:microsoft.com/office/officeart/2005/8/layout/list1"/>
    <dgm:cxn modelId="{1BF95D97-D4E4-43DC-BF53-0F35DFCD6882}" type="presParOf" srcId="{A27B1AD1-9093-45FC-9919-6397EFB248E5}" destId="{7B0E2E79-114A-4B44-AC56-9CF69E3EDA6E}" srcOrd="3" destOrd="0" presId="urn:microsoft.com/office/officeart/2005/8/layout/list1"/>
    <dgm:cxn modelId="{4C8F37A7-88A9-4F61-B544-F43CE7DB0BF9}" type="presParOf" srcId="{A27B1AD1-9093-45FC-9919-6397EFB248E5}" destId="{8EC3D0E2-DFF2-4C39-9013-D440FADFC4FA}" srcOrd="4" destOrd="0" presId="urn:microsoft.com/office/officeart/2005/8/layout/list1"/>
    <dgm:cxn modelId="{DAA299DB-6A85-4FA4-9E08-1F586145DD4E}" type="presParOf" srcId="{8EC3D0E2-DFF2-4C39-9013-D440FADFC4FA}" destId="{DFA5DC65-DDE2-4FB7-9281-A70FCCF33802}" srcOrd="0" destOrd="0" presId="urn:microsoft.com/office/officeart/2005/8/layout/list1"/>
    <dgm:cxn modelId="{690B543E-7E02-4A0B-9BE5-86A541BD83BE}" type="presParOf" srcId="{8EC3D0E2-DFF2-4C39-9013-D440FADFC4FA}" destId="{001A9C08-B758-4BC8-9EF2-B6020A8ECAAB}" srcOrd="1" destOrd="0" presId="urn:microsoft.com/office/officeart/2005/8/layout/list1"/>
    <dgm:cxn modelId="{554B8AF2-E700-4822-A428-0B952F70D2FA}" type="presParOf" srcId="{A27B1AD1-9093-45FC-9919-6397EFB248E5}" destId="{EB171EBB-C34F-4286-8539-0F68AC4A8A0E}" srcOrd="5" destOrd="0" presId="urn:microsoft.com/office/officeart/2005/8/layout/list1"/>
    <dgm:cxn modelId="{6158EF01-A796-4FF1-8FC0-62F55DDFEFA6}" type="presParOf" srcId="{A27B1AD1-9093-45FC-9919-6397EFB248E5}" destId="{4DA31196-DE5A-401B-98C9-CDD15E42963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17CC21-8D1D-4F1B-BA2B-B8BE7B65D7C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A4582A-C193-44D1-A995-D2B644C1CE16}">
      <dgm:prSet/>
      <dgm:spPr/>
      <dgm:t>
        <a:bodyPr/>
        <a:lstStyle/>
        <a:p>
          <a:r>
            <a:rPr lang="en-US"/>
            <a:t>Envelop Encryption used to protect data</a:t>
          </a:r>
        </a:p>
      </dgm:t>
    </dgm:pt>
    <dgm:pt modelId="{9F27E0A8-FFCD-4B3C-BF3F-BC65332B1BE9}" type="parTrans" cxnId="{14933B34-0632-4D7D-8EF0-C90FCAA086A9}">
      <dgm:prSet/>
      <dgm:spPr/>
      <dgm:t>
        <a:bodyPr/>
        <a:lstStyle/>
        <a:p>
          <a:endParaRPr lang="en-US"/>
        </a:p>
      </dgm:t>
    </dgm:pt>
    <dgm:pt modelId="{415D6522-682A-45C8-A1EE-4DA8078C9C4E}" type="sibTrans" cxnId="{14933B34-0632-4D7D-8EF0-C90FCAA086A9}">
      <dgm:prSet/>
      <dgm:spPr/>
      <dgm:t>
        <a:bodyPr/>
        <a:lstStyle/>
        <a:p>
          <a:endParaRPr lang="en-US"/>
        </a:p>
      </dgm:t>
    </dgm:pt>
    <dgm:pt modelId="{5BC6F8C9-9125-4D30-B7BE-A56F1374D836}">
      <dgm:prSet/>
      <dgm:spPr/>
      <dgm:t>
        <a:bodyPr/>
        <a:lstStyle/>
        <a:p>
          <a:r>
            <a:rPr lang="en-US"/>
            <a:t>Plain text is encrypted using unique data key</a:t>
          </a:r>
        </a:p>
      </dgm:t>
    </dgm:pt>
    <dgm:pt modelId="{606DA3C1-ED1C-4385-917D-E96E204A86F6}" type="parTrans" cxnId="{415E2844-5C85-4F47-A0C7-FEF30486EC79}">
      <dgm:prSet/>
      <dgm:spPr/>
      <dgm:t>
        <a:bodyPr/>
        <a:lstStyle/>
        <a:p>
          <a:endParaRPr lang="en-US"/>
        </a:p>
      </dgm:t>
    </dgm:pt>
    <dgm:pt modelId="{CDC8EEDC-98EA-4728-8814-94B152C32981}" type="sibTrans" cxnId="{415E2844-5C85-4F47-A0C7-FEF30486EC79}">
      <dgm:prSet/>
      <dgm:spPr/>
      <dgm:t>
        <a:bodyPr/>
        <a:lstStyle/>
        <a:p>
          <a:endParaRPr lang="en-US"/>
        </a:p>
      </dgm:t>
    </dgm:pt>
    <dgm:pt modelId="{9BDB92CE-0701-4C88-9A9F-B66687FA9683}">
      <dgm:prSet/>
      <dgm:spPr/>
      <dgm:t>
        <a:bodyPr/>
        <a:lstStyle/>
        <a:p>
          <a:r>
            <a:rPr lang="en-US"/>
            <a:t>Data key is then encrypted and stored with data </a:t>
          </a:r>
        </a:p>
      </dgm:t>
    </dgm:pt>
    <dgm:pt modelId="{9F4E009F-1DEA-4ADB-992D-F9671C436F9D}" type="parTrans" cxnId="{D8D585BC-E8FC-4928-BE3E-BFCDD47ABB12}">
      <dgm:prSet/>
      <dgm:spPr/>
      <dgm:t>
        <a:bodyPr/>
        <a:lstStyle/>
        <a:p>
          <a:endParaRPr lang="en-US"/>
        </a:p>
      </dgm:t>
    </dgm:pt>
    <dgm:pt modelId="{531E593A-741E-45BB-99E9-2D334FA1CDEA}" type="sibTrans" cxnId="{D8D585BC-E8FC-4928-BE3E-BFCDD47ABB12}">
      <dgm:prSet/>
      <dgm:spPr/>
      <dgm:t>
        <a:bodyPr/>
        <a:lstStyle/>
        <a:p>
          <a:endParaRPr lang="en-US"/>
        </a:p>
      </dgm:t>
    </dgm:pt>
    <dgm:pt modelId="{59E97ADB-73B7-45B2-8E5C-C0BF76269944}" type="pres">
      <dgm:prSet presAssocID="{5317CC21-8D1D-4F1B-BA2B-B8BE7B65D7C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4326EB-B9DE-4ECA-9A9A-C927692868EF}" type="pres">
      <dgm:prSet presAssocID="{52A4582A-C193-44D1-A995-D2B644C1CE16}" presName="root" presStyleCnt="0"/>
      <dgm:spPr/>
    </dgm:pt>
    <dgm:pt modelId="{300C1C0B-D77A-41F0-9724-115B6C9C29E6}" type="pres">
      <dgm:prSet presAssocID="{52A4582A-C193-44D1-A995-D2B644C1CE16}" presName="rootComposite" presStyleCnt="0"/>
      <dgm:spPr/>
    </dgm:pt>
    <dgm:pt modelId="{895CB531-9DE8-48AD-BB08-1A312121BF59}" type="pres">
      <dgm:prSet presAssocID="{52A4582A-C193-44D1-A995-D2B644C1CE16}" presName="rootText" presStyleLbl="node1" presStyleIdx="0" presStyleCnt="3"/>
      <dgm:spPr/>
    </dgm:pt>
    <dgm:pt modelId="{00D07170-620B-4DCB-848C-4F2F604DAA69}" type="pres">
      <dgm:prSet presAssocID="{52A4582A-C193-44D1-A995-D2B644C1CE16}" presName="rootConnector" presStyleLbl="node1" presStyleIdx="0" presStyleCnt="3"/>
      <dgm:spPr/>
    </dgm:pt>
    <dgm:pt modelId="{FF0E069B-E574-4F70-89A1-CECE5EBCC4FB}" type="pres">
      <dgm:prSet presAssocID="{52A4582A-C193-44D1-A995-D2B644C1CE16}" presName="childShape" presStyleCnt="0"/>
      <dgm:spPr/>
    </dgm:pt>
    <dgm:pt modelId="{F5795868-7C13-438E-94D8-1ACDF67C56D0}" type="pres">
      <dgm:prSet presAssocID="{5BC6F8C9-9125-4D30-B7BE-A56F1374D836}" presName="root" presStyleCnt="0"/>
      <dgm:spPr/>
    </dgm:pt>
    <dgm:pt modelId="{6E5789C2-4BA9-4A0F-9137-106314CB1F83}" type="pres">
      <dgm:prSet presAssocID="{5BC6F8C9-9125-4D30-B7BE-A56F1374D836}" presName="rootComposite" presStyleCnt="0"/>
      <dgm:spPr/>
    </dgm:pt>
    <dgm:pt modelId="{D23525AC-9960-40F4-A5D2-F8AB1D3CE8B4}" type="pres">
      <dgm:prSet presAssocID="{5BC6F8C9-9125-4D30-B7BE-A56F1374D836}" presName="rootText" presStyleLbl="node1" presStyleIdx="1" presStyleCnt="3"/>
      <dgm:spPr/>
    </dgm:pt>
    <dgm:pt modelId="{A88B85B9-FB86-4E69-936D-C1C4A8D55399}" type="pres">
      <dgm:prSet presAssocID="{5BC6F8C9-9125-4D30-B7BE-A56F1374D836}" presName="rootConnector" presStyleLbl="node1" presStyleIdx="1" presStyleCnt="3"/>
      <dgm:spPr/>
    </dgm:pt>
    <dgm:pt modelId="{444E99D4-71B0-4EBD-9A47-77D8808C35D6}" type="pres">
      <dgm:prSet presAssocID="{5BC6F8C9-9125-4D30-B7BE-A56F1374D836}" presName="childShape" presStyleCnt="0"/>
      <dgm:spPr/>
    </dgm:pt>
    <dgm:pt modelId="{BAD718DE-C2A0-46E2-A836-BF553E2EBF38}" type="pres">
      <dgm:prSet presAssocID="{9BDB92CE-0701-4C88-9A9F-B66687FA9683}" presName="root" presStyleCnt="0"/>
      <dgm:spPr/>
    </dgm:pt>
    <dgm:pt modelId="{81A5BDCF-6322-43ED-9CA8-6A46540FAE35}" type="pres">
      <dgm:prSet presAssocID="{9BDB92CE-0701-4C88-9A9F-B66687FA9683}" presName="rootComposite" presStyleCnt="0"/>
      <dgm:spPr/>
    </dgm:pt>
    <dgm:pt modelId="{DBC26F3F-F8D2-4C64-BCEF-4CE437724391}" type="pres">
      <dgm:prSet presAssocID="{9BDB92CE-0701-4C88-9A9F-B66687FA9683}" presName="rootText" presStyleLbl="node1" presStyleIdx="2" presStyleCnt="3"/>
      <dgm:spPr/>
    </dgm:pt>
    <dgm:pt modelId="{5F32AD95-9A6F-4768-899C-D608291E51C7}" type="pres">
      <dgm:prSet presAssocID="{9BDB92CE-0701-4C88-9A9F-B66687FA9683}" presName="rootConnector" presStyleLbl="node1" presStyleIdx="2" presStyleCnt="3"/>
      <dgm:spPr/>
    </dgm:pt>
    <dgm:pt modelId="{67B5ECA7-4BE1-4BFE-93DE-93CE4B05BE9D}" type="pres">
      <dgm:prSet presAssocID="{9BDB92CE-0701-4C88-9A9F-B66687FA9683}" presName="childShape" presStyleCnt="0"/>
      <dgm:spPr/>
    </dgm:pt>
  </dgm:ptLst>
  <dgm:cxnLst>
    <dgm:cxn modelId="{6E2A0617-99B8-4E8B-95E3-91EABA3DE18D}" type="presOf" srcId="{52A4582A-C193-44D1-A995-D2B644C1CE16}" destId="{895CB531-9DE8-48AD-BB08-1A312121BF59}" srcOrd="0" destOrd="0" presId="urn:microsoft.com/office/officeart/2005/8/layout/hierarchy3"/>
    <dgm:cxn modelId="{5BE0A81B-EBF5-41E7-BF46-BE455145B7C0}" type="presOf" srcId="{9BDB92CE-0701-4C88-9A9F-B66687FA9683}" destId="{5F32AD95-9A6F-4768-899C-D608291E51C7}" srcOrd="1" destOrd="0" presId="urn:microsoft.com/office/officeart/2005/8/layout/hierarchy3"/>
    <dgm:cxn modelId="{67ACA827-0B6C-416A-8ED3-D76E5A2C7E1D}" type="presOf" srcId="{5317CC21-8D1D-4F1B-BA2B-B8BE7B65D7C0}" destId="{59E97ADB-73B7-45B2-8E5C-C0BF76269944}" srcOrd="0" destOrd="0" presId="urn:microsoft.com/office/officeart/2005/8/layout/hierarchy3"/>
    <dgm:cxn modelId="{14933B34-0632-4D7D-8EF0-C90FCAA086A9}" srcId="{5317CC21-8D1D-4F1B-BA2B-B8BE7B65D7C0}" destId="{52A4582A-C193-44D1-A995-D2B644C1CE16}" srcOrd="0" destOrd="0" parTransId="{9F27E0A8-FFCD-4B3C-BF3F-BC65332B1BE9}" sibTransId="{415D6522-682A-45C8-A1EE-4DA8078C9C4E}"/>
    <dgm:cxn modelId="{415E2844-5C85-4F47-A0C7-FEF30486EC79}" srcId="{5317CC21-8D1D-4F1B-BA2B-B8BE7B65D7C0}" destId="{5BC6F8C9-9125-4D30-B7BE-A56F1374D836}" srcOrd="1" destOrd="0" parTransId="{606DA3C1-ED1C-4385-917D-E96E204A86F6}" sibTransId="{CDC8EEDC-98EA-4728-8814-94B152C32981}"/>
    <dgm:cxn modelId="{A56B2D78-0D15-4438-BF53-5D2D68AA3894}" type="presOf" srcId="{5BC6F8C9-9125-4D30-B7BE-A56F1374D836}" destId="{A88B85B9-FB86-4E69-936D-C1C4A8D55399}" srcOrd="1" destOrd="0" presId="urn:microsoft.com/office/officeart/2005/8/layout/hierarchy3"/>
    <dgm:cxn modelId="{B2A707B1-E336-4186-BF50-CB8838D2F94C}" type="presOf" srcId="{52A4582A-C193-44D1-A995-D2B644C1CE16}" destId="{00D07170-620B-4DCB-848C-4F2F604DAA69}" srcOrd="1" destOrd="0" presId="urn:microsoft.com/office/officeart/2005/8/layout/hierarchy3"/>
    <dgm:cxn modelId="{D8D585BC-E8FC-4928-BE3E-BFCDD47ABB12}" srcId="{5317CC21-8D1D-4F1B-BA2B-B8BE7B65D7C0}" destId="{9BDB92CE-0701-4C88-9A9F-B66687FA9683}" srcOrd="2" destOrd="0" parTransId="{9F4E009F-1DEA-4ADB-992D-F9671C436F9D}" sibTransId="{531E593A-741E-45BB-99E9-2D334FA1CDEA}"/>
    <dgm:cxn modelId="{0AB737DA-7EEB-4EC6-9A11-EC0457C51558}" type="presOf" srcId="{9BDB92CE-0701-4C88-9A9F-B66687FA9683}" destId="{DBC26F3F-F8D2-4C64-BCEF-4CE437724391}" srcOrd="0" destOrd="0" presId="urn:microsoft.com/office/officeart/2005/8/layout/hierarchy3"/>
    <dgm:cxn modelId="{CAA900FD-7D16-4EA6-8FFB-096DAB393127}" type="presOf" srcId="{5BC6F8C9-9125-4D30-B7BE-A56F1374D836}" destId="{D23525AC-9960-40F4-A5D2-F8AB1D3CE8B4}" srcOrd="0" destOrd="0" presId="urn:microsoft.com/office/officeart/2005/8/layout/hierarchy3"/>
    <dgm:cxn modelId="{2748EA8B-9DBF-44D9-BF3C-8A84AB85DDCA}" type="presParOf" srcId="{59E97ADB-73B7-45B2-8E5C-C0BF76269944}" destId="{CE4326EB-B9DE-4ECA-9A9A-C927692868EF}" srcOrd="0" destOrd="0" presId="urn:microsoft.com/office/officeart/2005/8/layout/hierarchy3"/>
    <dgm:cxn modelId="{5AF2789A-4CC7-4131-8E32-34F28C3B1DC1}" type="presParOf" srcId="{CE4326EB-B9DE-4ECA-9A9A-C927692868EF}" destId="{300C1C0B-D77A-41F0-9724-115B6C9C29E6}" srcOrd="0" destOrd="0" presId="urn:microsoft.com/office/officeart/2005/8/layout/hierarchy3"/>
    <dgm:cxn modelId="{97C24966-2CED-467E-87CA-E3FA091D2FCC}" type="presParOf" srcId="{300C1C0B-D77A-41F0-9724-115B6C9C29E6}" destId="{895CB531-9DE8-48AD-BB08-1A312121BF59}" srcOrd="0" destOrd="0" presId="urn:microsoft.com/office/officeart/2005/8/layout/hierarchy3"/>
    <dgm:cxn modelId="{A12104B6-D90A-46BD-AD2A-21A4CB02CDF2}" type="presParOf" srcId="{300C1C0B-D77A-41F0-9724-115B6C9C29E6}" destId="{00D07170-620B-4DCB-848C-4F2F604DAA69}" srcOrd="1" destOrd="0" presId="urn:microsoft.com/office/officeart/2005/8/layout/hierarchy3"/>
    <dgm:cxn modelId="{9229822C-ED8C-4018-9B9E-605827F287C8}" type="presParOf" srcId="{CE4326EB-B9DE-4ECA-9A9A-C927692868EF}" destId="{FF0E069B-E574-4F70-89A1-CECE5EBCC4FB}" srcOrd="1" destOrd="0" presId="urn:microsoft.com/office/officeart/2005/8/layout/hierarchy3"/>
    <dgm:cxn modelId="{3744CB4A-B36E-4835-8816-87ECF1A2EC37}" type="presParOf" srcId="{59E97ADB-73B7-45B2-8E5C-C0BF76269944}" destId="{F5795868-7C13-438E-94D8-1ACDF67C56D0}" srcOrd="1" destOrd="0" presId="urn:microsoft.com/office/officeart/2005/8/layout/hierarchy3"/>
    <dgm:cxn modelId="{D8EF9A6B-5E32-415F-BCE0-499FCDE156DF}" type="presParOf" srcId="{F5795868-7C13-438E-94D8-1ACDF67C56D0}" destId="{6E5789C2-4BA9-4A0F-9137-106314CB1F83}" srcOrd="0" destOrd="0" presId="urn:microsoft.com/office/officeart/2005/8/layout/hierarchy3"/>
    <dgm:cxn modelId="{58B53C2A-15D7-4450-9041-FB8E53BE4D27}" type="presParOf" srcId="{6E5789C2-4BA9-4A0F-9137-106314CB1F83}" destId="{D23525AC-9960-40F4-A5D2-F8AB1D3CE8B4}" srcOrd="0" destOrd="0" presId="urn:microsoft.com/office/officeart/2005/8/layout/hierarchy3"/>
    <dgm:cxn modelId="{8E83EB56-6D9B-4D38-AFDA-F0B8BE7BCF0D}" type="presParOf" srcId="{6E5789C2-4BA9-4A0F-9137-106314CB1F83}" destId="{A88B85B9-FB86-4E69-936D-C1C4A8D55399}" srcOrd="1" destOrd="0" presId="urn:microsoft.com/office/officeart/2005/8/layout/hierarchy3"/>
    <dgm:cxn modelId="{3B907664-D11F-4163-82FF-EC90C89D906B}" type="presParOf" srcId="{F5795868-7C13-438E-94D8-1ACDF67C56D0}" destId="{444E99D4-71B0-4EBD-9A47-77D8808C35D6}" srcOrd="1" destOrd="0" presId="urn:microsoft.com/office/officeart/2005/8/layout/hierarchy3"/>
    <dgm:cxn modelId="{434E6C45-8110-4F90-83AC-787167B67170}" type="presParOf" srcId="{59E97ADB-73B7-45B2-8E5C-C0BF76269944}" destId="{BAD718DE-C2A0-46E2-A836-BF553E2EBF38}" srcOrd="2" destOrd="0" presId="urn:microsoft.com/office/officeart/2005/8/layout/hierarchy3"/>
    <dgm:cxn modelId="{C5855BB3-ECD8-4D83-A636-0D24E6FBEDC7}" type="presParOf" srcId="{BAD718DE-C2A0-46E2-A836-BF553E2EBF38}" destId="{81A5BDCF-6322-43ED-9CA8-6A46540FAE35}" srcOrd="0" destOrd="0" presId="urn:microsoft.com/office/officeart/2005/8/layout/hierarchy3"/>
    <dgm:cxn modelId="{CBB6D5C3-197C-41C0-B78C-5CE8B372A222}" type="presParOf" srcId="{81A5BDCF-6322-43ED-9CA8-6A46540FAE35}" destId="{DBC26F3F-F8D2-4C64-BCEF-4CE437724391}" srcOrd="0" destOrd="0" presId="urn:microsoft.com/office/officeart/2005/8/layout/hierarchy3"/>
    <dgm:cxn modelId="{D8FD45C6-A486-4C60-BB3C-FE548803B5F5}" type="presParOf" srcId="{81A5BDCF-6322-43ED-9CA8-6A46540FAE35}" destId="{5F32AD95-9A6F-4768-899C-D608291E51C7}" srcOrd="1" destOrd="0" presId="urn:microsoft.com/office/officeart/2005/8/layout/hierarchy3"/>
    <dgm:cxn modelId="{7B6C1E89-1E7E-4F88-AD9C-68F3F5874978}" type="presParOf" srcId="{BAD718DE-C2A0-46E2-A836-BF553E2EBF38}" destId="{67B5ECA7-4BE1-4BFE-93DE-93CE4B05BE9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B77238-AE48-4C78-B663-CBD01958328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EBC5A7-EBA7-4847-A100-529D75341273}">
      <dgm:prSet/>
      <dgm:spPr/>
      <dgm:t>
        <a:bodyPr/>
        <a:lstStyle/>
        <a:p>
          <a:r>
            <a:rPr lang="en-US"/>
            <a:t>CloudTrail</a:t>
          </a:r>
        </a:p>
      </dgm:t>
    </dgm:pt>
    <dgm:pt modelId="{896F976C-FD76-47EC-859A-15FFE10F0AA5}" type="parTrans" cxnId="{48575861-8AA7-4754-8013-23592F37C0BB}">
      <dgm:prSet/>
      <dgm:spPr/>
      <dgm:t>
        <a:bodyPr/>
        <a:lstStyle/>
        <a:p>
          <a:endParaRPr lang="en-US"/>
        </a:p>
      </dgm:t>
    </dgm:pt>
    <dgm:pt modelId="{A23E72FD-B081-44B7-B9CB-34249CDBEFFD}" type="sibTrans" cxnId="{48575861-8AA7-4754-8013-23592F37C0BB}">
      <dgm:prSet/>
      <dgm:spPr/>
      <dgm:t>
        <a:bodyPr/>
        <a:lstStyle/>
        <a:p>
          <a:endParaRPr lang="en-US"/>
        </a:p>
      </dgm:t>
    </dgm:pt>
    <dgm:pt modelId="{FCD3B95D-5F9B-43DC-B2FD-14842C2D71A1}">
      <dgm:prSet/>
      <dgm:spPr/>
      <dgm:t>
        <a:bodyPr/>
        <a:lstStyle/>
        <a:p>
          <a:r>
            <a:rPr lang="en-US"/>
            <a:t>EBS</a:t>
          </a:r>
        </a:p>
      </dgm:t>
    </dgm:pt>
    <dgm:pt modelId="{D8ECF255-129B-49C2-AC12-3FB6ED970768}" type="parTrans" cxnId="{B886CF6C-029D-474A-8CE6-26A3249FB1D3}">
      <dgm:prSet/>
      <dgm:spPr/>
      <dgm:t>
        <a:bodyPr/>
        <a:lstStyle/>
        <a:p>
          <a:endParaRPr lang="en-US"/>
        </a:p>
      </dgm:t>
    </dgm:pt>
    <dgm:pt modelId="{43B6C230-3A79-46EB-AAA4-D7522FD5DFEB}" type="sibTrans" cxnId="{B886CF6C-029D-474A-8CE6-26A3249FB1D3}">
      <dgm:prSet/>
      <dgm:spPr/>
      <dgm:t>
        <a:bodyPr/>
        <a:lstStyle/>
        <a:p>
          <a:endParaRPr lang="en-US"/>
        </a:p>
      </dgm:t>
    </dgm:pt>
    <dgm:pt modelId="{7E571F6D-F4B5-4249-816A-38DB9C855A60}">
      <dgm:prSet/>
      <dgm:spPr/>
      <dgm:t>
        <a:bodyPr/>
        <a:lstStyle/>
        <a:p>
          <a:r>
            <a:rPr lang="en-US"/>
            <a:t>DynamoDB</a:t>
          </a:r>
        </a:p>
      </dgm:t>
    </dgm:pt>
    <dgm:pt modelId="{E19E8D1B-ADE0-4730-ADA2-EA97067C5993}" type="parTrans" cxnId="{54579694-DD48-4A91-8639-4D021E3D8A2D}">
      <dgm:prSet/>
      <dgm:spPr/>
      <dgm:t>
        <a:bodyPr/>
        <a:lstStyle/>
        <a:p>
          <a:endParaRPr lang="en-US"/>
        </a:p>
      </dgm:t>
    </dgm:pt>
    <dgm:pt modelId="{A7CA8E3C-7A0C-4DE3-9798-E9E16EC26A0C}" type="sibTrans" cxnId="{54579694-DD48-4A91-8639-4D021E3D8A2D}">
      <dgm:prSet/>
      <dgm:spPr/>
      <dgm:t>
        <a:bodyPr/>
        <a:lstStyle/>
        <a:p>
          <a:endParaRPr lang="en-US"/>
        </a:p>
      </dgm:t>
    </dgm:pt>
    <dgm:pt modelId="{484866D7-1B08-4394-AEDF-CFC14A281489}">
      <dgm:prSet/>
      <dgm:spPr/>
      <dgm:t>
        <a:bodyPr/>
        <a:lstStyle/>
        <a:p>
          <a:r>
            <a:rPr lang="en-US"/>
            <a:t>SQS</a:t>
          </a:r>
        </a:p>
      </dgm:t>
    </dgm:pt>
    <dgm:pt modelId="{ECF9EE7C-BBC4-41EF-B10B-D6345245D8BA}" type="parTrans" cxnId="{EBAFB3D4-179B-4936-850D-9E51D7BCA0DB}">
      <dgm:prSet/>
      <dgm:spPr/>
      <dgm:t>
        <a:bodyPr/>
        <a:lstStyle/>
        <a:p>
          <a:endParaRPr lang="en-US"/>
        </a:p>
      </dgm:t>
    </dgm:pt>
    <dgm:pt modelId="{45D6184B-6739-4EB2-A5DD-99A8644AA84E}" type="sibTrans" cxnId="{EBAFB3D4-179B-4936-850D-9E51D7BCA0DB}">
      <dgm:prSet/>
      <dgm:spPr/>
      <dgm:t>
        <a:bodyPr/>
        <a:lstStyle/>
        <a:p>
          <a:endParaRPr lang="en-US"/>
        </a:p>
      </dgm:t>
    </dgm:pt>
    <dgm:pt modelId="{F4503ABC-B93E-441F-AAC8-3478FAC9B27A}">
      <dgm:prSet/>
      <dgm:spPr/>
      <dgm:t>
        <a:bodyPr/>
        <a:lstStyle/>
        <a:p>
          <a:r>
            <a:rPr lang="en-US"/>
            <a:t>Glacier</a:t>
          </a:r>
        </a:p>
      </dgm:t>
    </dgm:pt>
    <dgm:pt modelId="{C933FBAB-9A80-42C8-8DBD-7EC6261B8C03}" type="parTrans" cxnId="{9453CABA-25C1-46BB-A05D-A6865BF1E48C}">
      <dgm:prSet/>
      <dgm:spPr/>
      <dgm:t>
        <a:bodyPr/>
        <a:lstStyle/>
        <a:p>
          <a:endParaRPr lang="en-US"/>
        </a:p>
      </dgm:t>
    </dgm:pt>
    <dgm:pt modelId="{3CE30144-D80F-4F68-BC36-F224308C1CEC}" type="sibTrans" cxnId="{9453CABA-25C1-46BB-A05D-A6865BF1E48C}">
      <dgm:prSet/>
      <dgm:spPr/>
      <dgm:t>
        <a:bodyPr/>
        <a:lstStyle/>
        <a:p>
          <a:endParaRPr lang="en-US"/>
        </a:p>
      </dgm:t>
    </dgm:pt>
    <dgm:pt modelId="{7B5472BC-923D-4E11-A0BF-537109D4DF4E}">
      <dgm:prSet/>
      <dgm:spPr/>
      <dgm:t>
        <a:bodyPr/>
        <a:lstStyle/>
        <a:p>
          <a:r>
            <a:rPr lang="en-US"/>
            <a:t>Kinesis</a:t>
          </a:r>
        </a:p>
      </dgm:t>
    </dgm:pt>
    <dgm:pt modelId="{21144136-CECC-4D17-8BB0-C0850C6880FD}" type="parTrans" cxnId="{A96325AD-17F4-474A-B8A0-B5F87AE8D5A8}">
      <dgm:prSet/>
      <dgm:spPr/>
      <dgm:t>
        <a:bodyPr/>
        <a:lstStyle/>
        <a:p>
          <a:endParaRPr lang="en-US"/>
        </a:p>
      </dgm:t>
    </dgm:pt>
    <dgm:pt modelId="{D33F5829-301D-41E2-978E-03F6B96F051F}" type="sibTrans" cxnId="{A96325AD-17F4-474A-B8A0-B5F87AE8D5A8}">
      <dgm:prSet/>
      <dgm:spPr/>
      <dgm:t>
        <a:bodyPr/>
        <a:lstStyle/>
        <a:p>
          <a:endParaRPr lang="en-US"/>
        </a:p>
      </dgm:t>
    </dgm:pt>
    <dgm:pt modelId="{CBC6CAEE-70FC-4512-9878-13F181477C40}" type="pres">
      <dgm:prSet presAssocID="{A2B77238-AE48-4C78-B663-CBD019583280}" presName="linear" presStyleCnt="0">
        <dgm:presLayoutVars>
          <dgm:animLvl val="lvl"/>
          <dgm:resizeHandles val="exact"/>
        </dgm:presLayoutVars>
      </dgm:prSet>
      <dgm:spPr/>
    </dgm:pt>
    <dgm:pt modelId="{D619A999-1914-4B70-A15D-6A412757FFA5}" type="pres">
      <dgm:prSet presAssocID="{C1EBC5A7-EBA7-4847-A100-529D7534127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BF3142D-5C96-4FB6-9137-D8A99893874F}" type="pres">
      <dgm:prSet presAssocID="{A23E72FD-B081-44B7-B9CB-34249CDBEFFD}" presName="spacer" presStyleCnt="0"/>
      <dgm:spPr/>
    </dgm:pt>
    <dgm:pt modelId="{531F6AE6-B59A-423C-BD8F-A568C3F79E1C}" type="pres">
      <dgm:prSet presAssocID="{FCD3B95D-5F9B-43DC-B2FD-14842C2D71A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BCB9B57-DD14-49F6-8C53-4C1D9225C48F}" type="pres">
      <dgm:prSet presAssocID="{43B6C230-3A79-46EB-AAA4-D7522FD5DFEB}" presName="spacer" presStyleCnt="0"/>
      <dgm:spPr/>
    </dgm:pt>
    <dgm:pt modelId="{D470589D-5D6D-4D3E-A719-F4811BF6F239}" type="pres">
      <dgm:prSet presAssocID="{7E571F6D-F4B5-4249-816A-38DB9C855A6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DEBE9EA-7EB7-40C4-A069-254C945F0ECE}" type="pres">
      <dgm:prSet presAssocID="{A7CA8E3C-7A0C-4DE3-9798-E9E16EC26A0C}" presName="spacer" presStyleCnt="0"/>
      <dgm:spPr/>
    </dgm:pt>
    <dgm:pt modelId="{048F2D0A-8C67-44D5-A8F5-E28116AFE932}" type="pres">
      <dgm:prSet presAssocID="{484866D7-1B08-4394-AEDF-CFC14A28148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74FB112-59B1-439A-8506-746B13411B57}" type="pres">
      <dgm:prSet presAssocID="{45D6184B-6739-4EB2-A5DD-99A8644AA84E}" presName="spacer" presStyleCnt="0"/>
      <dgm:spPr/>
    </dgm:pt>
    <dgm:pt modelId="{67632E62-43C6-45C0-BF04-2FD05FAD2D4D}" type="pres">
      <dgm:prSet presAssocID="{F4503ABC-B93E-441F-AAC8-3478FAC9B27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EF4C518-0342-4C09-B152-F3E95753CF6D}" type="pres">
      <dgm:prSet presAssocID="{3CE30144-D80F-4F68-BC36-F224308C1CEC}" presName="spacer" presStyleCnt="0"/>
      <dgm:spPr/>
    </dgm:pt>
    <dgm:pt modelId="{3FB4E36A-0EC2-4280-A8F9-0C378AEDDF58}" type="pres">
      <dgm:prSet presAssocID="{7B5472BC-923D-4E11-A0BF-537109D4DF4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6604122-465F-490B-A6B1-8FB9039DE74B}" type="presOf" srcId="{C1EBC5A7-EBA7-4847-A100-529D75341273}" destId="{D619A999-1914-4B70-A15D-6A412757FFA5}" srcOrd="0" destOrd="0" presId="urn:microsoft.com/office/officeart/2005/8/layout/vList2"/>
    <dgm:cxn modelId="{48575861-8AA7-4754-8013-23592F37C0BB}" srcId="{A2B77238-AE48-4C78-B663-CBD019583280}" destId="{C1EBC5A7-EBA7-4847-A100-529D75341273}" srcOrd="0" destOrd="0" parTransId="{896F976C-FD76-47EC-859A-15FFE10F0AA5}" sibTransId="{A23E72FD-B081-44B7-B9CB-34249CDBEFFD}"/>
    <dgm:cxn modelId="{379DEB49-7765-44E0-9ABD-AA400EBB89E2}" type="presOf" srcId="{7E571F6D-F4B5-4249-816A-38DB9C855A60}" destId="{D470589D-5D6D-4D3E-A719-F4811BF6F239}" srcOrd="0" destOrd="0" presId="urn:microsoft.com/office/officeart/2005/8/layout/vList2"/>
    <dgm:cxn modelId="{B886CF6C-029D-474A-8CE6-26A3249FB1D3}" srcId="{A2B77238-AE48-4C78-B663-CBD019583280}" destId="{FCD3B95D-5F9B-43DC-B2FD-14842C2D71A1}" srcOrd="1" destOrd="0" parTransId="{D8ECF255-129B-49C2-AC12-3FB6ED970768}" sibTransId="{43B6C230-3A79-46EB-AAA4-D7522FD5DFEB}"/>
    <dgm:cxn modelId="{54579694-DD48-4A91-8639-4D021E3D8A2D}" srcId="{A2B77238-AE48-4C78-B663-CBD019583280}" destId="{7E571F6D-F4B5-4249-816A-38DB9C855A60}" srcOrd="2" destOrd="0" parTransId="{E19E8D1B-ADE0-4730-ADA2-EA97067C5993}" sibTransId="{A7CA8E3C-7A0C-4DE3-9798-E9E16EC26A0C}"/>
    <dgm:cxn modelId="{252FE39B-CD8E-4C61-B544-F96172CBB30E}" type="presOf" srcId="{F4503ABC-B93E-441F-AAC8-3478FAC9B27A}" destId="{67632E62-43C6-45C0-BF04-2FD05FAD2D4D}" srcOrd="0" destOrd="0" presId="urn:microsoft.com/office/officeart/2005/8/layout/vList2"/>
    <dgm:cxn modelId="{A96325AD-17F4-474A-B8A0-B5F87AE8D5A8}" srcId="{A2B77238-AE48-4C78-B663-CBD019583280}" destId="{7B5472BC-923D-4E11-A0BF-537109D4DF4E}" srcOrd="5" destOrd="0" parTransId="{21144136-CECC-4D17-8BB0-C0850C6880FD}" sibTransId="{D33F5829-301D-41E2-978E-03F6B96F051F}"/>
    <dgm:cxn modelId="{1B6193B5-D0A8-4BEC-913C-AD4BB60DD0A5}" type="presOf" srcId="{484866D7-1B08-4394-AEDF-CFC14A281489}" destId="{048F2D0A-8C67-44D5-A8F5-E28116AFE932}" srcOrd="0" destOrd="0" presId="urn:microsoft.com/office/officeart/2005/8/layout/vList2"/>
    <dgm:cxn modelId="{9453CABA-25C1-46BB-A05D-A6865BF1E48C}" srcId="{A2B77238-AE48-4C78-B663-CBD019583280}" destId="{F4503ABC-B93E-441F-AAC8-3478FAC9B27A}" srcOrd="4" destOrd="0" parTransId="{C933FBAB-9A80-42C8-8DBD-7EC6261B8C03}" sibTransId="{3CE30144-D80F-4F68-BC36-F224308C1CEC}"/>
    <dgm:cxn modelId="{EA4CA4BC-DDD2-4E65-933A-25822CD7F525}" type="presOf" srcId="{7B5472BC-923D-4E11-A0BF-537109D4DF4E}" destId="{3FB4E36A-0EC2-4280-A8F9-0C378AEDDF58}" srcOrd="0" destOrd="0" presId="urn:microsoft.com/office/officeart/2005/8/layout/vList2"/>
    <dgm:cxn modelId="{036733C0-4AA9-4C3C-A898-48801CFBB589}" type="presOf" srcId="{FCD3B95D-5F9B-43DC-B2FD-14842C2D71A1}" destId="{531F6AE6-B59A-423C-BD8F-A568C3F79E1C}" srcOrd="0" destOrd="0" presId="urn:microsoft.com/office/officeart/2005/8/layout/vList2"/>
    <dgm:cxn modelId="{EBAFB3D4-179B-4936-850D-9E51D7BCA0DB}" srcId="{A2B77238-AE48-4C78-B663-CBD019583280}" destId="{484866D7-1B08-4394-AEDF-CFC14A281489}" srcOrd="3" destOrd="0" parTransId="{ECF9EE7C-BBC4-41EF-B10B-D6345245D8BA}" sibTransId="{45D6184B-6739-4EB2-A5DD-99A8644AA84E}"/>
    <dgm:cxn modelId="{820571E4-130C-4DDD-842A-647DA8FD2367}" type="presOf" srcId="{A2B77238-AE48-4C78-B663-CBD019583280}" destId="{CBC6CAEE-70FC-4512-9878-13F181477C40}" srcOrd="0" destOrd="0" presId="urn:microsoft.com/office/officeart/2005/8/layout/vList2"/>
    <dgm:cxn modelId="{C239B089-A665-4649-8AB0-E93DD61DB1B9}" type="presParOf" srcId="{CBC6CAEE-70FC-4512-9878-13F181477C40}" destId="{D619A999-1914-4B70-A15D-6A412757FFA5}" srcOrd="0" destOrd="0" presId="urn:microsoft.com/office/officeart/2005/8/layout/vList2"/>
    <dgm:cxn modelId="{A35B6FD2-AFBA-4064-9E9E-EE420054261C}" type="presParOf" srcId="{CBC6CAEE-70FC-4512-9878-13F181477C40}" destId="{6BF3142D-5C96-4FB6-9137-D8A99893874F}" srcOrd="1" destOrd="0" presId="urn:microsoft.com/office/officeart/2005/8/layout/vList2"/>
    <dgm:cxn modelId="{FDB7EEEE-0C6A-4FAC-86E5-A70169FB4996}" type="presParOf" srcId="{CBC6CAEE-70FC-4512-9878-13F181477C40}" destId="{531F6AE6-B59A-423C-BD8F-A568C3F79E1C}" srcOrd="2" destOrd="0" presId="urn:microsoft.com/office/officeart/2005/8/layout/vList2"/>
    <dgm:cxn modelId="{1C31F181-8D1A-454F-90F5-185B5087F40C}" type="presParOf" srcId="{CBC6CAEE-70FC-4512-9878-13F181477C40}" destId="{3BCB9B57-DD14-49F6-8C53-4C1D9225C48F}" srcOrd="3" destOrd="0" presId="urn:microsoft.com/office/officeart/2005/8/layout/vList2"/>
    <dgm:cxn modelId="{166348F4-8ACE-44F1-82B2-B1AF980E3250}" type="presParOf" srcId="{CBC6CAEE-70FC-4512-9878-13F181477C40}" destId="{D470589D-5D6D-4D3E-A719-F4811BF6F239}" srcOrd="4" destOrd="0" presId="urn:microsoft.com/office/officeart/2005/8/layout/vList2"/>
    <dgm:cxn modelId="{520E4F8C-D728-42FE-8085-969A1A0C7E65}" type="presParOf" srcId="{CBC6CAEE-70FC-4512-9878-13F181477C40}" destId="{CDEBE9EA-7EB7-40C4-A069-254C945F0ECE}" srcOrd="5" destOrd="0" presId="urn:microsoft.com/office/officeart/2005/8/layout/vList2"/>
    <dgm:cxn modelId="{7833AB5E-F3D3-4826-B590-142FB0A0374D}" type="presParOf" srcId="{CBC6CAEE-70FC-4512-9878-13F181477C40}" destId="{048F2D0A-8C67-44D5-A8F5-E28116AFE932}" srcOrd="6" destOrd="0" presId="urn:microsoft.com/office/officeart/2005/8/layout/vList2"/>
    <dgm:cxn modelId="{89F98816-370D-42C5-ACC1-8FC7A3E4CDC8}" type="presParOf" srcId="{CBC6CAEE-70FC-4512-9878-13F181477C40}" destId="{174FB112-59B1-439A-8506-746B13411B57}" srcOrd="7" destOrd="0" presId="urn:microsoft.com/office/officeart/2005/8/layout/vList2"/>
    <dgm:cxn modelId="{5C945146-4457-434A-9DA0-E2D1E5FFFDAD}" type="presParOf" srcId="{CBC6CAEE-70FC-4512-9878-13F181477C40}" destId="{67632E62-43C6-45C0-BF04-2FD05FAD2D4D}" srcOrd="8" destOrd="0" presId="urn:microsoft.com/office/officeart/2005/8/layout/vList2"/>
    <dgm:cxn modelId="{8581D1E5-3716-494E-8A81-399C8EC398EF}" type="presParOf" srcId="{CBC6CAEE-70FC-4512-9878-13F181477C40}" destId="{8EF4C518-0342-4C09-B152-F3E95753CF6D}" srcOrd="9" destOrd="0" presId="urn:microsoft.com/office/officeart/2005/8/layout/vList2"/>
    <dgm:cxn modelId="{111ADA45-0CC3-4F40-83F9-4DFBAFC553D7}" type="presParOf" srcId="{CBC6CAEE-70FC-4512-9878-13F181477C40}" destId="{3FB4E36A-0EC2-4280-A8F9-0C378AEDDF5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D004B-F31F-43B2-8524-4ADF93350F14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76BB8-50F4-4043-A804-ED492EAEED5E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3599-882E-4D0F-B8E2-902240642C07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Integrity</a:t>
          </a:r>
        </a:p>
      </dsp:txBody>
      <dsp:txXfrm>
        <a:off x="1337397" y="2284"/>
        <a:ext cx="4926242" cy="1157919"/>
      </dsp:txXfrm>
    </dsp:sp>
    <dsp:sp modelId="{13350B87-5D04-41FD-B334-672885E12053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-629465"/>
            <a:satOff val="11712"/>
            <a:lumOff val="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9DCF3-BBA6-4EFB-8221-CEA6D19462B6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45AE8-8011-46D1-847F-B38AC519CF45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Confidentiality</a:t>
          </a:r>
        </a:p>
      </dsp:txBody>
      <dsp:txXfrm>
        <a:off x="1337397" y="1449684"/>
        <a:ext cx="4926242" cy="1157919"/>
      </dsp:txXfrm>
    </dsp:sp>
    <dsp:sp modelId="{5D7B5E33-6EB6-44A6-B074-A88C39890473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-1258930"/>
            <a:satOff val="23424"/>
            <a:lumOff val="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C40AC-66DF-4DE0-B761-D7880375E5D1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BE8F-6DA9-4696-B8DE-C53D24BC199F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Authenticity</a:t>
          </a:r>
        </a:p>
      </dsp:txBody>
      <dsp:txXfrm>
        <a:off x="1337397" y="2897083"/>
        <a:ext cx="4926242" cy="1157919"/>
      </dsp:txXfrm>
    </dsp:sp>
    <dsp:sp modelId="{019B330D-52BF-4C3D-B648-64456AB73418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-1888395"/>
            <a:satOff val="35136"/>
            <a:lumOff val="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8BAE7-EC28-459A-9E97-A4A55ED5DB73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03922-3238-4F12-980C-DED1462F7C39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Non-Repudiation</a:t>
          </a: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6E577-81E2-4AFE-B976-69A247DF9AC1}">
      <dsp:nvSpPr>
        <dsp:cNvPr id="0" name=""/>
        <dsp:cNvSpPr/>
      </dsp:nvSpPr>
      <dsp:spPr>
        <a:xfrm>
          <a:off x="2159745" y="56195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D9E99-A315-474D-8C88-8248396BD677}">
      <dsp:nvSpPr>
        <dsp:cNvPr id="0" name=""/>
        <dsp:cNvSpPr/>
      </dsp:nvSpPr>
      <dsp:spPr>
        <a:xfrm>
          <a:off x="755745" y="220170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Symmetric Key</a:t>
          </a:r>
        </a:p>
      </dsp:txBody>
      <dsp:txXfrm>
        <a:off x="755745" y="2201706"/>
        <a:ext cx="4320000" cy="648000"/>
      </dsp:txXfrm>
    </dsp:sp>
    <dsp:sp modelId="{794F1DB9-C06E-496D-9C36-2DC437C24F99}">
      <dsp:nvSpPr>
        <dsp:cNvPr id="0" name=""/>
        <dsp:cNvSpPr/>
      </dsp:nvSpPr>
      <dsp:spPr>
        <a:xfrm>
          <a:off x="755745" y="2909126"/>
          <a:ext cx="4320000" cy="623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Stream Ciphers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Block Ciphers</a:t>
          </a:r>
        </a:p>
      </dsp:txBody>
      <dsp:txXfrm>
        <a:off x="755745" y="2909126"/>
        <a:ext cx="4320000" cy="623844"/>
      </dsp:txXfrm>
    </dsp:sp>
    <dsp:sp modelId="{FA547881-4BE7-4484-B821-1D66DB62FC25}">
      <dsp:nvSpPr>
        <dsp:cNvPr id="0" name=""/>
        <dsp:cNvSpPr/>
      </dsp:nvSpPr>
      <dsp:spPr>
        <a:xfrm>
          <a:off x="7235745" y="56195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8DA93-9666-4777-A485-C74F6EDF0E63}">
      <dsp:nvSpPr>
        <dsp:cNvPr id="0" name=""/>
        <dsp:cNvSpPr/>
      </dsp:nvSpPr>
      <dsp:spPr>
        <a:xfrm>
          <a:off x="5831745" y="220170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Asymmetric Key</a:t>
          </a:r>
        </a:p>
      </dsp:txBody>
      <dsp:txXfrm>
        <a:off x="5831745" y="2201706"/>
        <a:ext cx="4320000" cy="648000"/>
      </dsp:txXfrm>
    </dsp:sp>
    <dsp:sp modelId="{B7163691-5744-41AB-A8DA-7205DB191808}">
      <dsp:nvSpPr>
        <dsp:cNvPr id="0" name=""/>
        <dsp:cNvSpPr/>
      </dsp:nvSpPr>
      <dsp:spPr>
        <a:xfrm>
          <a:off x="5831745" y="2909126"/>
          <a:ext cx="4320000" cy="623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B860D-D257-43D0-B9EA-E922F4949804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30042-785F-424D-97D4-4F765C0B17D3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D8835-6F8C-45A8-A580-E1A58DB6E66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Hardware Security Modules</a:t>
          </a:r>
        </a:p>
      </dsp:txBody>
      <dsp:txXfrm>
        <a:off x="1131174" y="4597"/>
        <a:ext cx="5382429" cy="979371"/>
      </dsp:txXfrm>
    </dsp:sp>
    <dsp:sp modelId="{6B8BF9F6-E7D2-47A4-8805-0A737A941260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D742E-3848-4A62-99C4-454AF26D58A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74D5-C73B-4074-A0B5-A271855947F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Designed to store secret keys safely</a:t>
          </a:r>
        </a:p>
      </dsp:txBody>
      <dsp:txXfrm>
        <a:off x="1131174" y="1228812"/>
        <a:ext cx="5382429" cy="979371"/>
      </dsp:txXfrm>
    </dsp:sp>
    <dsp:sp modelId="{15175D0A-9DB7-48CB-8848-51AB045E72ED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C58E8-5806-4421-8E3A-7906930BD92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275F7-9A01-417F-9CBE-78F50C6CD1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Tamper proof</a:t>
          </a:r>
        </a:p>
      </dsp:txBody>
      <dsp:txXfrm>
        <a:off x="1131174" y="2453027"/>
        <a:ext cx="5382429" cy="979371"/>
      </dsp:txXfrm>
    </dsp:sp>
    <dsp:sp modelId="{BD83CD6D-E815-4F61-9EC3-52D42DEA18A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DD8A9-39BB-4703-89DE-1C018692639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1DC0B-DE2B-47A7-A345-6E9C8C05A34C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Certified against International Standards, ex: FIPS 140</a:t>
          </a:r>
        </a:p>
      </dsp:txBody>
      <dsp:txXfrm>
        <a:off x="1131174" y="3677241"/>
        <a:ext cx="5382429" cy="979371"/>
      </dsp:txXfrm>
    </dsp:sp>
    <dsp:sp modelId="{8B9F5D16-6124-4F83-A460-F9A9DA6B308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24451-6147-45F0-B3CE-DD767A891A4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FEF07-A538-4558-8849-79452A725A0D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Cloud based infrastructure, Cloud based HSM provide better speed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539FA-D39E-4BB3-BCB6-E9DE435F866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040CF-ADDD-4973-9E72-7C0B8E84EA1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9BE5-9BBD-47DC-AA3E-8F545BE66AE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Management System</a:t>
          </a:r>
        </a:p>
      </dsp:txBody>
      <dsp:txXfrm>
        <a:off x="1941716" y="718"/>
        <a:ext cx="4571887" cy="1681139"/>
      </dsp:txXfrm>
    </dsp:sp>
    <dsp:sp modelId="{1BBD21EA-949D-40E1-B9FD-B2A03680F53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ED77E-CEB3-415F-9678-78AE634E408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3FF05-5C3B-4DE2-9267-327F23F38AB9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and Control Encryption Keys</a:t>
          </a:r>
        </a:p>
      </dsp:txBody>
      <dsp:txXfrm>
        <a:off x="1941716" y="2102143"/>
        <a:ext cx="2931121" cy="1681139"/>
      </dsp:txXfrm>
    </dsp:sp>
    <dsp:sp modelId="{3D3DA22A-A612-4005-8371-58D17794049D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keys are used to encrypt our data</a:t>
          </a:r>
        </a:p>
      </dsp:txBody>
      <dsp:txXfrm>
        <a:off x="4872838" y="2102143"/>
        <a:ext cx="1640765" cy="1681139"/>
      </dsp:txXfrm>
    </dsp:sp>
    <dsp:sp modelId="{5390EB48-EB5A-406C-8F15-CBAE76AF829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CAB40-21B4-42F9-B465-C0CE2A61302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E3DE2-4189-44F7-96C2-D6D61B6128BA}">
      <dsp:nvSpPr>
        <dsp:cNvPr id="0" name=""/>
        <dsp:cNvSpPr/>
      </dsp:nvSpPr>
      <dsp:spPr>
        <a:xfrm>
          <a:off x="1941716" y="4203567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Integrated with other AWS Services</a:t>
          </a:r>
        </a:p>
      </dsp:txBody>
      <dsp:txXfrm>
        <a:off x="1941716" y="4203567"/>
        <a:ext cx="2931121" cy="1681139"/>
      </dsp:txXfrm>
    </dsp:sp>
    <dsp:sp modelId="{ACAB6200-9ACE-40DA-B208-7B200FAB21B4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S3, EBS, RDS,RedShift etc</a:t>
          </a:r>
        </a:p>
      </dsp:txBody>
      <dsp:txXfrm>
        <a:off x="4872838" y="4203567"/>
        <a:ext cx="1640765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71895-E3D4-4FFB-835E-25ED20E029D3}">
      <dsp:nvSpPr>
        <dsp:cNvPr id="0" name=""/>
        <dsp:cNvSpPr/>
      </dsp:nvSpPr>
      <dsp:spPr>
        <a:xfrm>
          <a:off x="0" y="671"/>
          <a:ext cx="525780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54546-01BF-4471-86C1-293B91D9239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06BFC-29BC-4E4D-BD30-FDC50BA5CA42}">
      <dsp:nvSpPr>
        <dsp:cNvPr id="0" name=""/>
        <dsp:cNvSpPr/>
      </dsp:nvSpPr>
      <dsp:spPr>
        <a:xfrm>
          <a:off x="1816103" y="671"/>
          <a:ext cx="2366010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Master Keys</a:t>
          </a:r>
        </a:p>
      </dsp:txBody>
      <dsp:txXfrm>
        <a:off x="1816103" y="671"/>
        <a:ext cx="2366010" cy="1572384"/>
      </dsp:txXfrm>
    </dsp:sp>
    <dsp:sp modelId="{1092A867-2E11-4FF2-A2C1-1FBA7D9C7D7E}">
      <dsp:nvSpPr>
        <dsp:cNvPr id="0" name=""/>
        <dsp:cNvSpPr/>
      </dsp:nvSpPr>
      <dsp:spPr>
        <a:xfrm>
          <a:off x="4182113" y="671"/>
          <a:ext cx="107568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These cannot be exported out of the service</a:t>
          </a:r>
        </a:p>
      </dsp:txBody>
      <dsp:txXfrm>
        <a:off x="4182113" y="671"/>
        <a:ext cx="1075686" cy="1572384"/>
      </dsp:txXfrm>
    </dsp:sp>
    <dsp:sp modelId="{E524FDE0-8EC6-4558-97CD-04E9E67F1F03}">
      <dsp:nvSpPr>
        <dsp:cNvPr id="0" name=""/>
        <dsp:cNvSpPr/>
      </dsp:nvSpPr>
      <dsp:spPr>
        <a:xfrm>
          <a:off x="0" y="1966151"/>
          <a:ext cx="5257800" cy="1572384"/>
        </a:xfrm>
        <a:prstGeom prst="roundRect">
          <a:avLst>
            <a:gd name="adj" fmla="val 10000"/>
          </a:avLst>
        </a:prstGeom>
        <a:solidFill>
          <a:schemeClr val="accent2">
            <a:hueOff val="-944198"/>
            <a:satOff val="17568"/>
            <a:lumOff val="23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5564E-975A-4FA8-B654-7135D6D9B831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EC6CC-F971-4B24-A56E-BA87729C5000}">
      <dsp:nvSpPr>
        <dsp:cNvPr id="0" name=""/>
        <dsp:cNvSpPr/>
      </dsp:nvSpPr>
      <dsp:spPr>
        <a:xfrm>
          <a:off x="1816103" y="1966151"/>
          <a:ext cx="344169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Encrypt, Decrypt, Re-Encrypt using Master Keys</a:t>
          </a:r>
        </a:p>
      </dsp:txBody>
      <dsp:txXfrm>
        <a:off x="1816103" y="1966151"/>
        <a:ext cx="3441696" cy="1572384"/>
      </dsp:txXfrm>
    </dsp:sp>
    <dsp:sp modelId="{046556CE-5068-47E9-A2B4-BC8B470EA5BF}">
      <dsp:nvSpPr>
        <dsp:cNvPr id="0" name=""/>
        <dsp:cNvSpPr/>
      </dsp:nvSpPr>
      <dsp:spPr>
        <a:xfrm>
          <a:off x="0" y="3931632"/>
          <a:ext cx="5257800" cy="1572384"/>
        </a:xfrm>
        <a:prstGeom prst="roundRect">
          <a:avLst>
            <a:gd name="adj" fmla="val 10000"/>
          </a:avLst>
        </a:prstGeom>
        <a:solidFill>
          <a:schemeClr val="accent2">
            <a:hueOff val="-1888395"/>
            <a:satOff val="35136"/>
            <a:lumOff val="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24A8B-A39C-4A0D-9F90-CE8CA9E10CE1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0A140-E20A-4892-A5E9-727D54D86E67}">
      <dsp:nvSpPr>
        <dsp:cNvPr id="0" name=""/>
        <dsp:cNvSpPr/>
      </dsp:nvSpPr>
      <dsp:spPr>
        <a:xfrm>
          <a:off x="1816103" y="3931632"/>
          <a:ext cx="2366010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 Data Encryption Keys</a:t>
          </a:r>
        </a:p>
      </dsp:txBody>
      <dsp:txXfrm>
        <a:off x="1816103" y="3931632"/>
        <a:ext cx="2366010" cy="1572384"/>
      </dsp:txXfrm>
    </dsp:sp>
    <dsp:sp modelId="{53C551D4-B201-491D-B14A-2138F7F1436F}">
      <dsp:nvSpPr>
        <dsp:cNvPr id="0" name=""/>
        <dsp:cNvSpPr/>
      </dsp:nvSpPr>
      <dsp:spPr>
        <a:xfrm>
          <a:off x="4182113" y="3931632"/>
          <a:ext cx="107568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Both plain text and encrypted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to encrypt data</a:t>
          </a:r>
        </a:p>
      </dsp:txBody>
      <dsp:txXfrm>
        <a:off x="4182113" y="3931632"/>
        <a:ext cx="1075686" cy="1572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2E8DF-590B-4205-B461-F673CF0A5D45}">
      <dsp:nvSpPr>
        <dsp:cNvPr id="0" name=""/>
        <dsp:cNvSpPr/>
      </dsp:nvSpPr>
      <dsp:spPr>
        <a:xfrm>
          <a:off x="0" y="908468"/>
          <a:ext cx="52578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458216" rIns="4080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Can protect upto 4KB of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CMK does not leave KMS unencrypted</a:t>
          </a:r>
        </a:p>
      </dsp:txBody>
      <dsp:txXfrm>
        <a:off x="0" y="908468"/>
        <a:ext cx="5257800" cy="1593900"/>
      </dsp:txXfrm>
    </dsp:sp>
    <dsp:sp modelId="{F054EAE5-F7C0-4D53-B438-0BB7F895A62E}">
      <dsp:nvSpPr>
        <dsp:cNvPr id="0" name=""/>
        <dsp:cNvSpPr/>
      </dsp:nvSpPr>
      <dsp:spPr>
        <a:xfrm>
          <a:off x="262890" y="583748"/>
          <a:ext cx="368046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Customer Master Key (CMK)</a:t>
          </a:r>
        </a:p>
      </dsp:txBody>
      <dsp:txXfrm>
        <a:off x="294593" y="615451"/>
        <a:ext cx="3617054" cy="586034"/>
      </dsp:txXfrm>
    </dsp:sp>
    <dsp:sp modelId="{4DA31196-DE5A-401B-98C9-CDD15E42963D}">
      <dsp:nvSpPr>
        <dsp:cNvPr id="0" name=""/>
        <dsp:cNvSpPr/>
      </dsp:nvSpPr>
      <dsp:spPr>
        <a:xfrm>
          <a:off x="0" y="2945888"/>
          <a:ext cx="5257800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88395"/>
              <a:satOff val="35136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458216" rIns="4080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Used to encrypt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Plain text and encrypted data key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Plain text used to encrypt data. Encrypted data key stored with data</a:t>
          </a:r>
        </a:p>
      </dsp:txBody>
      <dsp:txXfrm>
        <a:off x="0" y="2945888"/>
        <a:ext cx="5257800" cy="1975050"/>
      </dsp:txXfrm>
    </dsp:sp>
    <dsp:sp modelId="{001A9C08-B758-4BC8-9EF2-B6020A8ECAAB}">
      <dsp:nvSpPr>
        <dsp:cNvPr id="0" name=""/>
        <dsp:cNvSpPr/>
      </dsp:nvSpPr>
      <dsp:spPr>
        <a:xfrm>
          <a:off x="262890" y="2621168"/>
          <a:ext cx="3680460" cy="649440"/>
        </a:xfrm>
        <a:prstGeom prst="roundRect">
          <a:avLst/>
        </a:prstGeom>
        <a:solidFill>
          <a:schemeClr val="accent2">
            <a:hueOff val="-1888395"/>
            <a:satOff val="35136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Keys</a:t>
          </a:r>
        </a:p>
      </dsp:txBody>
      <dsp:txXfrm>
        <a:off x="294593" y="2652871"/>
        <a:ext cx="3617054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CB531-9DE8-48AD-BB08-1A312121BF59}">
      <dsp:nvSpPr>
        <dsp:cNvPr id="0" name=""/>
        <dsp:cNvSpPr/>
      </dsp:nvSpPr>
      <dsp:spPr>
        <a:xfrm>
          <a:off x="1283" y="1427831"/>
          <a:ext cx="3003723" cy="1501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Envelop Encryption used to protect data</a:t>
          </a:r>
        </a:p>
      </dsp:txBody>
      <dsp:txXfrm>
        <a:off x="45271" y="1471819"/>
        <a:ext cx="2915747" cy="1413885"/>
      </dsp:txXfrm>
    </dsp:sp>
    <dsp:sp modelId="{D23525AC-9960-40F4-A5D2-F8AB1D3CE8B4}">
      <dsp:nvSpPr>
        <dsp:cNvPr id="0" name=""/>
        <dsp:cNvSpPr/>
      </dsp:nvSpPr>
      <dsp:spPr>
        <a:xfrm>
          <a:off x="3755938" y="1427831"/>
          <a:ext cx="3003723" cy="1501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Plain text is encrypted using unique data key</a:t>
          </a:r>
        </a:p>
      </dsp:txBody>
      <dsp:txXfrm>
        <a:off x="3799926" y="1471819"/>
        <a:ext cx="2915747" cy="1413885"/>
      </dsp:txXfrm>
    </dsp:sp>
    <dsp:sp modelId="{DBC26F3F-F8D2-4C64-BCEF-4CE437724391}">
      <dsp:nvSpPr>
        <dsp:cNvPr id="0" name=""/>
        <dsp:cNvSpPr/>
      </dsp:nvSpPr>
      <dsp:spPr>
        <a:xfrm>
          <a:off x="7510592" y="1427831"/>
          <a:ext cx="3003723" cy="15018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key is then encrypted and stored with data </a:t>
          </a:r>
        </a:p>
      </dsp:txBody>
      <dsp:txXfrm>
        <a:off x="7554580" y="1471819"/>
        <a:ext cx="2915747" cy="14138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9A999-1914-4B70-A15D-6A412757FFA5}">
      <dsp:nvSpPr>
        <dsp:cNvPr id="0" name=""/>
        <dsp:cNvSpPr/>
      </dsp:nvSpPr>
      <dsp:spPr>
        <a:xfrm>
          <a:off x="0" y="13977"/>
          <a:ext cx="65136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CloudTrail</a:t>
          </a:r>
        </a:p>
      </dsp:txBody>
      <dsp:txXfrm>
        <a:off x="43321" y="57298"/>
        <a:ext cx="6426961" cy="800803"/>
      </dsp:txXfrm>
    </dsp:sp>
    <dsp:sp modelId="{531F6AE6-B59A-423C-BD8F-A568C3F79E1C}">
      <dsp:nvSpPr>
        <dsp:cNvPr id="0" name=""/>
        <dsp:cNvSpPr/>
      </dsp:nvSpPr>
      <dsp:spPr>
        <a:xfrm>
          <a:off x="0" y="1007983"/>
          <a:ext cx="6513603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EBS</a:t>
          </a:r>
        </a:p>
      </dsp:txBody>
      <dsp:txXfrm>
        <a:off x="43321" y="1051304"/>
        <a:ext cx="6426961" cy="800803"/>
      </dsp:txXfrm>
    </dsp:sp>
    <dsp:sp modelId="{D470589D-5D6D-4D3E-A719-F4811BF6F239}">
      <dsp:nvSpPr>
        <dsp:cNvPr id="0" name=""/>
        <dsp:cNvSpPr/>
      </dsp:nvSpPr>
      <dsp:spPr>
        <a:xfrm>
          <a:off x="0" y="2001988"/>
          <a:ext cx="6513603" cy="887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DynamoDB</a:t>
          </a:r>
        </a:p>
      </dsp:txBody>
      <dsp:txXfrm>
        <a:off x="43321" y="2045309"/>
        <a:ext cx="6426961" cy="800803"/>
      </dsp:txXfrm>
    </dsp:sp>
    <dsp:sp modelId="{048F2D0A-8C67-44D5-A8F5-E28116AFE932}">
      <dsp:nvSpPr>
        <dsp:cNvPr id="0" name=""/>
        <dsp:cNvSpPr/>
      </dsp:nvSpPr>
      <dsp:spPr>
        <a:xfrm>
          <a:off x="0" y="2995993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SQS</a:t>
          </a:r>
        </a:p>
      </dsp:txBody>
      <dsp:txXfrm>
        <a:off x="43321" y="3039314"/>
        <a:ext cx="6426961" cy="800803"/>
      </dsp:txXfrm>
    </dsp:sp>
    <dsp:sp modelId="{67632E62-43C6-45C0-BF04-2FD05FAD2D4D}">
      <dsp:nvSpPr>
        <dsp:cNvPr id="0" name=""/>
        <dsp:cNvSpPr/>
      </dsp:nvSpPr>
      <dsp:spPr>
        <a:xfrm>
          <a:off x="0" y="3989998"/>
          <a:ext cx="6513603" cy="8874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Glacier</a:t>
          </a:r>
        </a:p>
      </dsp:txBody>
      <dsp:txXfrm>
        <a:off x="43321" y="4033319"/>
        <a:ext cx="6426961" cy="800803"/>
      </dsp:txXfrm>
    </dsp:sp>
    <dsp:sp modelId="{3FB4E36A-0EC2-4280-A8F9-0C378AEDDF58}">
      <dsp:nvSpPr>
        <dsp:cNvPr id="0" name=""/>
        <dsp:cNvSpPr/>
      </dsp:nvSpPr>
      <dsp:spPr>
        <a:xfrm>
          <a:off x="0" y="4984003"/>
          <a:ext cx="6513603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Kinesis</a:t>
          </a:r>
        </a:p>
      </dsp:txBody>
      <dsp:txXfrm>
        <a:off x="43321" y="5027324"/>
        <a:ext cx="6426961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67BC-29C4-4D19-8291-67A909FDA73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269AD-1825-497C-9BA1-476026B1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9585-55B4-4997-905C-67E66277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F21F3-C382-4CED-9B20-97B752861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ckwell" panose="02060603020205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1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455A-9D74-4BE4-99D4-90DFFF83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FA01-8D0C-40AB-A9EE-E11F60A7C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5B6F-81B8-4832-944F-BF61541B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AE65-94B8-4728-8720-F854241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BA03-8D9A-46D9-98AA-399C9792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40D5-35EE-4451-86A0-799EAEAAD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23462-127B-4745-9C57-67003713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E5CC-9E98-4EB6-A656-CDEC64F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C9A5-39FF-4DCB-B9D4-CD5DFD5F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883E-228A-4C9F-94C6-F321F0E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1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9585-55B4-4997-905C-67E66277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F21F3-C382-4CED-9B20-97B752861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ckwell" panose="02060603020205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5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6302-7BAC-4823-B417-F7E0594E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6EA7-34B8-41C1-BB23-8D9D58F1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4CD9-E3F2-4256-8931-FCC6DFA3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AE6C-A5D2-47B6-BE32-6F4006A4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29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DFC1-F251-4178-B10E-07823CB0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FD2B-4AF7-45EB-8CC4-FA3F30D2C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69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578C9-73C3-4644-BE0C-5A4CF0C7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69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152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DEBF-BCDC-4870-BC1C-EB7A18F3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F35C-AE77-4E1A-B11D-8AE384A6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CAE8-AACB-44F1-866B-C951DD93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4D42A-9AB4-4635-B0D6-FFC425FDF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CA835-DD4C-4126-B5CF-A75EBEC1A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4C192-0C6E-4E33-BBAF-C1FC35E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1F59B-E48E-405F-9D70-F426E636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A4467-9127-43A5-ADAA-8F42DF93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17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3566-6050-46A3-8EF8-C63E820E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3668F-7967-4690-A38F-88BA4EBC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98C1-F09D-4141-89D0-9E6DBE75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2D098-1E38-44F9-9C00-624F083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4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55402-1428-403B-A65D-ED4F06B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5EC8E-C9C4-4EFD-9AF1-BFC55683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22FF-3143-4A1D-9EE7-E9D8AC84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2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95E-F773-4FD2-BD1A-9125E81D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E9DF-69F6-4290-A737-F663E682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AE2B7-E959-4F21-BE64-7444801D2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BC33-7172-45EF-AE82-1C2B38B6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1C77-3F1D-4C71-8821-0085BCF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122A2-CB38-4E90-985B-9BDDD623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6302-7BAC-4823-B417-F7E0594E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6EA7-34B8-41C1-BB23-8D9D58F1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32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350C-894E-441D-8E3A-47981189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A74EB-BC08-4682-B159-8056F82B3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663E9-126B-4859-B618-96375A310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543E-B702-4CFB-82A3-A78092B6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7248-9ECD-46CD-8CB5-9A25F35C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9B274-1B84-4C32-A1E8-4F057C1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59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455A-9D74-4BE4-99D4-90DFFF83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FA01-8D0C-40AB-A9EE-E11F60A7C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5B6F-81B8-4832-944F-BF61541B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AE65-94B8-4728-8720-F854241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BA03-8D9A-46D9-98AA-399C9792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94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40D5-35EE-4451-86A0-799EAEAAD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23462-127B-4745-9C57-67003713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E5CC-9E98-4EB6-A656-CDEC64F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C9A5-39FF-4DCB-B9D4-CD5DFD5F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883E-228A-4C9F-94C6-F321F0E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4CD9-E3F2-4256-8931-FCC6DFA3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AE6C-A5D2-47B6-BE32-6F4006A4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30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DFC1-F251-4178-B10E-07823CB0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FD2B-4AF7-45EB-8CC4-FA3F30D2C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69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578C9-73C3-4644-BE0C-5A4CF0C7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69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32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DEBF-BCDC-4870-BC1C-EB7A18F3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F35C-AE77-4E1A-B11D-8AE384A6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CAE8-AACB-44F1-866B-C951DD93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4D42A-9AB4-4635-B0D6-FFC425FDF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CA835-DD4C-4126-B5CF-A75EBEC1A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4C192-0C6E-4E33-BBAF-C1FC35E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1F59B-E48E-405F-9D70-F426E636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A4467-9127-43A5-ADAA-8F42DF93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3566-6050-46A3-8EF8-C63E820E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3668F-7967-4690-A38F-88BA4EBC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98C1-F09D-4141-89D0-9E6DBE75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2D098-1E38-44F9-9C00-624F083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55402-1428-403B-A65D-ED4F06B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5EC8E-C9C4-4EFD-9AF1-BFC55683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22FF-3143-4A1D-9EE7-E9D8AC84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95E-F773-4FD2-BD1A-9125E81D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E9DF-69F6-4290-A737-F663E682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AE2B7-E959-4F21-BE64-7444801D2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BC33-7172-45EF-AE82-1C2B38B6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1C77-3F1D-4C71-8821-0085BCF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122A2-CB38-4E90-985B-9BDDD623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350C-894E-441D-8E3A-47981189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A74EB-BC08-4682-B159-8056F82B3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663E9-126B-4859-B618-96375A310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543E-B702-4CFB-82A3-A78092B6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4916A2-C678-4425-93F0-99A1DD4E6E3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7248-9ECD-46CD-8CB5-9A25F35C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9B274-1B84-4C32-A1E8-4F057C1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57DE4-6CB1-4AA0-A5E5-AD637293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C953-4A1B-4DC8-96A4-9A3278EE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0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57DE4-6CB1-4AA0-A5E5-AD637293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C953-4A1B-4DC8-96A4-9A3278EE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77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62FC9E-B359-4ECD-AD26-9E7784D5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01C1E-ACC9-466C-B82F-18653815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004DC86B-D841-47B9-B6F8-2B4D7DB62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982701"/>
            <a:ext cx="11548872" cy="13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81354-F36B-4FD7-BD37-4BE56F1B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HSM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BE94ED-9D8C-4A4F-8B18-11711AED6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394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76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132F6-71D6-4265-B0F8-32D36202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AWS </a:t>
            </a:r>
            <a:br>
              <a:rPr lang="en-US" sz="5400"/>
            </a:br>
            <a:r>
              <a:rPr lang="en-US" sz="5400"/>
              <a:t>CloudHSM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BEA8-4EBE-4A0A-833E-9A195468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AWS CloudHSM is a cloud-based hardware security module (HSM) that enables you to easily generate and use your own encryption keys on the AWS Cloud. </a:t>
            </a:r>
          </a:p>
          <a:p>
            <a:r>
              <a:rPr lang="en-US" sz="2200"/>
              <a:t>With CloudHSM, you can manage your own encryption keys using FIPS 140-2 Level 3 validated HSMs. </a:t>
            </a:r>
          </a:p>
          <a:p>
            <a:r>
              <a:rPr lang="en-US" sz="2200"/>
              <a:t>CloudHSM offers you the flexibility to integrate with your applications using industry-standard APIs</a:t>
            </a:r>
          </a:p>
          <a:p>
            <a:r>
              <a:rPr lang="en-US" sz="2200"/>
              <a:t>It is a fully-managed service that automates time-consuming administrative tasks for you, such as hardware provisioning, software patching, high-availability, and backups</a:t>
            </a:r>
          </a:p>
        </p:txBody>
      </p:sp>
    </p:spTree>
    <p:extLst>
      <p:ext uri="{BB962C8B-B14F-4D97-AF65-F5344CB8AC3E}">
        <p14:creationId xmlns:p14="http://schemas.microsoft.com/office/powerpoint/2010/main" val="3631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KMS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D0FAF6-F12F-4711-9F33-CDB5765E1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4544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30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/>
              <a:t>KMS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FEA48C-1069-4A9C-BCF1-DCEFB753C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30949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83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/>
              <a:t>Terminology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55265E-CD9D-4EF8-81C3-8663DBE8A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868349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90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Envelope Encryption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2969C6-EF1B-4F6A-A485-8040C78E0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59227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93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Envelope Encryption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81D30F-C78E-44DA-92A5-86842B934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Source: AWS Documentation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D6F3FE-1137-4C99-95D4-97AE95CC0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" r="-1" b="-1"/>
          <a:stretch/>
        </p:blipFill>
        <p:spPr>
          <a:xfrm>
            <a:off x="4654296" y="1729532"/>
            <a:ext cx="7214616" cy="33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7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Encryption in S3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Server-Side Encryption (SSE)</a:t>
            </a:r>
          </a:p>
          <a:p>
            <a:pPr lvl="1"/>
            <a:r>
              <a:rPr lang="en-US" sz="2200" dirty="0"/>
              <a:t>SSE – S3</a:t>
            </a:r>
          </a:p>
          <a:p>
            <a:pPr lvl="2"/>
            <a:r>
              <a:rPr lang="en-US" sz="2200" dirty="0"/>
              <a:t>S3 Manages Data and Master keys</a:t>
            </a:r>
          </a:p>
          <a:p>
            <a:pPr lvl="1"/>
            <a:r>
              <a:rPr lang="en-US" sz="2200" dirty="0"/>
              <a:t>SSE – C</a:t>
            </a:r>
          </a:p>
          <a:p>
            <a:pPr lvl="2"/>
            <a:r>
              <a:rPr lang="en-US" sz="2200" dirty="0"/>
              <a:t>Customers manage their own keys</a:t>
            </a:r>
          </a:p>
          <a:p>
            <a:pPr lvl="1"/>
            <a:r>
              <a:rPr lang="en-US" sz="2200" dirty="0"/>
              <a:t>SSE – KMS</a:t>
            </a:r>
          </a:p>
          <a:p>
            <a:pPr lvl="2"/>
            <a:r>
              <a:rPr lang="en-US" sz="2200" dirty="0"/>
              <a:t>Keys managed by KMS</a:t>
            </a:r>
          </a:p>
          <a:p>
            <a:r>
              <a:rPr lang="en-US" sz="2200" dirty="0"/>
              <a:t>S3 Encryption Client</a:t>
            </a:r>
          </a:p>
          <a:p>
            <a:pPr lvl="1"/>
            <a:r>
              <a:rPr lang="en-US" sz="2200" dirty="0"/>
              <a:t>Encrypt in application and upload to S3</a:t>
            </a:r>
          </a:p>
        </p:txBody>
      </p:sp>
    </p:spTree>
    <p:extLst>
      <p:ext uri="{BB962C8B-B14F-4D97-AF65-F5344CB8AC3E}">
        <p14:creationId xmlns:p14="http://schemas.microsoft.com/office/powerpoint/2010/main" val="228963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5600-17DD-4362-BA65-5DB94EDF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services that can use KMS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83188B-1CD1-45D9-B70E-E0E172E89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4415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76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1DE2A-8B66-4069-8599-BAFD90B8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KMS Key Rotation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0C4A-3A6A-4504-8FFA-5A5F19CD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Cryptographic best practices discourage extensive reuse of encryption keys</a:t>
            </a:r>
          </a:p>
          <a:p>
            <a:r>
              <a:rPr lang="en-US" sz="2200"/>
              <a:t>When you enable automatic key rotation for a KMS key, AWS KMS generates new cryptographic material for the KMS key every year</a:t>
            </a:r>
          </a:p>
          <a:p>
            <a:r>
              <a:rPr lang="en-US" sz="2200"/>
              <a:t>AWS KMS saves all previous versions of the cryptographic material in perpetuity so you can decrypt any data encrypted with that KMS key</a:t>
            </a:r>
          </a:p>
          <a:p>
            <a:r>
              <a:rPr lang="en-US" sz="2200"/>
              <a:t>AWS KMS does not delete any rotated key material until you delete the KMS key</a:t>
            </a:r>
          </a:p>
        </p:txBody>
      </p:sp>
    </p:spTree>
    <p:extLst>
      <p:ext uri="{BB962C8B-B14F-4D97-AF65-F5344CB8AC3E}">
        <p14:creationId xmlns:p14="http://schemas.microsoft.com/office/powerpoint/2010/main" val="278463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DFE7E-56D7-406F-900A-5A407234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/>
              <a:t>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6AEEC4-311B-45B3-B50F-845F24F09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66444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515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07DF5-69D1-4498-A846-1FB14585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KMS Key Rotation</a:t>
            </a:r>
          </a:p>
        </p:txBody>
      </p:sp>
      <p:sp>
        <p:nvSpPr>
          <p:cNvPr id="103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8C400-0BA8-42F3-BF11-DCEA7565C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803494"/>
            <a:ext cx="6894576" cy="15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947A-950B-4646-AB89-4F76F2D1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3485993"/>
            <a:ext cx="6867144" cy="2741072"/>
          </a:xfrm>
        </p:spPr>
        <p:txBody>
          <a:bodyPr anchor="t">
            <a:normAutofit/>
          </a:bodyPr>
          <a:lstStyle/>
          <a:p>
            <a:r>
              <a:rPr lang="en-US" sz="2000" dirty="0"/>
              <a:t>AWS KMS supports automatic key rotation only for symmetric KMS keys with key material that AWS KMS creates</a:t>
            </a:r>
          </a:p>
          <a:p>
            <a:pPr lvl="1"/>
            <a:r>
              <a:rPr lang="en-US" sz="2000" dirty="0"/>
              <a:t>Automatic rotation is optional for customer managed KMS keys</a:t>
            </a:r>
          </a:p>
          <a:p>
            <a:r>
              <a:rPr lang="en-US" sz="2000" dirty="0"/>
              <a:t>Key rotation changes only the KMS key's key material, which is the cryptographic material that is used in encryption operations</a:t>
            </a:r>
          </a:p>
          <a:p>
            <a:r>
              <a:rPr lang="en-US" sz="2000" dirty="0"/>
              <a:t>The KMS key is the same logical resource, regardless of whether or how many times its key material changes</a:t>
            </a:r>
          </a:p>
        </p:txBody>
      </p:sp>
    </p:spTree>
    <p:extLst>
      <p:ext uri="{BB962C8B-B14F-4D97-AF65-F5344CB8AC3E}">
        <p14:creationId xmlns:p14="http://schemas.microsoft.com/office/powerpoint/2010/main" val="2073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BFB6D-1932-4A75-BA7F-D3875F7C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0C8A2-3B68-4967-9A86-BEEFF5F1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4EA65A1-7095-4067-B0FD-C9C12862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733717"/>
            <a:ext cx="11548872" cy="13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3480C-AA8F-4B16-8C9C-8676B017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Encryption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72E4-230C-4EDD-BB7F-064DBF68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Encryption is the process of scrambling or enciphering data so it can be read only by someone with the means to return it to its original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CA9E4-0E78-4D02-9B3A-25D12CFB0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7" r="31367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EC2A3-A7BE-48F0-9C71-BDD1FB28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Types of Cryptography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2CFB0-2669-4597-8C9C-C06ED6468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78018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2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B6FF7-E7DE-49C4-80AC-B9C4031A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Symmetric Encryption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DA142-53FC-4795-A4A8-4C33D5206BDA}"/>
              </a:ext>
            </a:extLst>
          </p:cNvPr>
          <p:cNvSpPr txBox="1"/>
          <p:nvPr/>
        </p:nvSpPr>
        <p:spPr>
          <a:xfrm>
            <a:off x="2615738" y="1263807"/>
            <a:ext cx="6960524" cy="59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From: Computer Security Principles &amp; Practice (3</a:t>
            </a:r>
            <a:r>
              <a:rPr kumimoji="0" lang="en-US" sz="2000" b="0" i="1" u="none" strike="noStrike" kern="1200" cap="none" spc="0" normalizeH="0" baseline="30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5D135-EC4F-46B9-AB4E-D509855B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9" y="2139484"/>
            <a:ext cx="1074662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EABE8-C563-40C0-A16A-9F2E4872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Symmetric Encryption Algorithms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60229-2F6E-40F9-8F47-65FBC4F78EF5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1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From: Computer Security Principles &amp; Practice (3</a:t>
            </a:r>
            <a:r>
              <a:rPr kumimoji="0" lang="en-US" sz="2200" b="0" i="1" u="none" strike="noStrike" cap="none" spc="0" normalizeH="0" baseline="30000" noProof="0">
                <a:ln>
                  <a:noFill/>
                </a:ln>
                <a:effectLst/>
                <a:uLnTx/>
                <a:uFillTx/>
              </a:rPr>
              <a:t>rd</a:t>
            </a:r>
            <a:r>
              <a:rPr kumimoji="0" lang="en-US" sz="2200" b="0" i="1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 Edition)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0F31A-F0AA-4287-A197-0B10D55B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755871"/>
            <a:ext cx="10917936" cy="30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44084-EAF9-4070-B284-28AEED7B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Encryption with Public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73EBB-FC36-4644-BDEA-5CFC4100081E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From: Computer Security Principles &amp; Practice (3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Edition)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09D7A-6368-49AF-8287-46F44D34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3023"/>
            <a:ext cx="7214616" cy="39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6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FA3FD-9CD6-48D1-999E-AED7729D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Digital Signature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gital-signatures-methodology | Reva Solutions">
            <a:extLst>
              <a:ext uri="{FF2B5EF4-FFF2-40B4-BE49-F238E27FC236}">
                <a16:creationId xmlns:a16="http://schemas.microsoft.com/office/drawing/2014/main" id="{860163F6-8E02-4DAC-A76B-874856C9B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09803"/>
            <a:ext cx="7214616" cy="54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81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F7483-18C9-4475-A974-9546E63A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Key Certificates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8B038-F152-459E-8D94-6C78D12FD750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From: Computer Security Principles &amp; Practice (3</a:t>
            </a:r>
            <a:r>
              <a:rPr kumimoji="0" lang="en-US" sz="2400" b="0" i="1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Edition)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9A57A-D97D-44A9-9FDB-C340387A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5952"/>
            <a:ext cx="7214616" cy="42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0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71A65BB3-CEDC-4083-A518-6BA7CE6CE72D}" vid="{21CC3018-B8B7-4E8A-A72E-5BBDCE5DD97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71A65BB3-CEDC-4083-A518-6BA7CE6CE72D}" vid="{21CC3018-B8B7-4E8A-A72E-5BBDCE5DD9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562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Rockwell</vt:lpstr>
      <vt:lpstr>Office Theme</vt:lpstr>
      <vt:lpstr>1_Office Theme</vt:lpstr>
      <vt:lpstr>Data Security</vt:lpstr>
      <vt:lpstr>Cryptography</vt:lpstr>
      <vt:lpstr>Encryption</vt:lpstr>
      <vt:lpstr>Types of Cryptography</vt:lpstr>
      <vt:lpstr>Symmetric Encryption</vt:lpstr>
      <vt:lpstr>Symmetric Encryption Algorithms</vt:lpstr>
      <vt:lpstr>Encryption with Public Key</vt:lpstr>
      <vt:lpstr>Digital Signature</vt:lpstr>
      <vt:lpstr>Public Key Certificates</vt:lpstr>
      <vt:lpstr>HSM</vt:lpstr>
      <vt:lpstr>AWS  CloudHSM</vt:lpstr>
      <vt:lpstr>KMS</vt:lpstr>
      <vt:lpstr>KMS Features</vt:lpstr>
      <vt:lpstr>Terminology</vt:lpstr>
      <vt:lpstr>Envelope Encryption</vt:lpstr>
      <vt:lpstr>Envelope Encryption</vt:lpstr>
      <vt:lpstr>Encryption in S3</vt:lpstr>
      <vt:lpstr>Other services that can use KMS</vt:lpstr>
      <vt:lpstr>KMS Key Rotation</vt:lpstr>
      <vt:lpstr>KMS Key Rotation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&amp; KMS</dc:title>
  <dc:creator>CloudSiksha Bangalore</dc:creator>
  <cp:lastModifiedBy>CloudSiksha Bangalore</cp:lastModifiedBy>
  <cp:revision>14</cp:revision>
  <dcterms:created xsi:type="dcterms:W3CDTF">2019-12-02T19:11:05Z</dcterms:created>
  <dcterms:modified xsi:type="dcterms:W3CDTF">2023-01-31T08:51:21Z</dcterms:modified>
</cp:coreProperties>
</file>