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8CD0-B417-4674-8C12-502F0553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88D6-D69E-4678-A1DC-7DB41D09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30EF0-B2BB-436F-AF7E-23A31DF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1F8E-A417-4182-A051-3C060059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4CD6-4CC5-42A1-B1F6-76692310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5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E3D-979B-418A-B836-45A3CF41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6CE39-0505-4AD0-89D1-D300D0416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B4CC-02C4-4827-9E65-60631EA7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D7D9-5C45-46D5-818C-921B44DB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FF69-F4A6-464A-8D05-9BA7D4E7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7FD49-1339-487E-846F-209A78814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6E97-A53D-4DC0-A64A-F2D62E025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FC31-2E4E-45F7-ABED-82896D3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2D3F-DD03-4E68-9222-F22C1D35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5457-8DEA-41A6-9CD1-9803C664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AE63-B477-41D9-B104-055059FD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C242-8128-4627-AC02-F37E803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9F17C-2320-40D4-B4FD-E14DBCD6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914D-8447-41C9-8CCA-525D505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D9E0-BF1A-4276-969F-070E6EFE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3C06-074E-4CCA-8BA7-92F26CEA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3CD17-FCE4-4724-B98F-EE3DEC8A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D7F2-360F-4592-9269-77F88F34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62CB-94A7-4FE8-9B8D-7B3C0CF0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3E310-8C9D-4A5A-8F96-767E6462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26A1-E9CB-410C-B645-33717C53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4A29-8D95-4FDA-88CB-D6F6D827C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6C20F-5A9A-4A1E-8144-8FD819BB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0CCD4-46C4-4614-9588-E190F148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7B5C-0EAE-419C-A28B-A812E455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E6CA-684C-4E70-A5C7-96F5254D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E2BB-CC56-4DD8-B282-527C57C6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A891-E870-4416-B3BD-26211063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CDBB-FDF6-4597-9222-C90BA951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82E3-BDA4-4DA2-BA22-E6A1D65A2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1304-ABEF-4E8F-8B46-2B1DFA42D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EBBEA-515A-40F1-B13D-5416C9D5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11532-4CBF-4C4A-93D7-5A8C22CD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02979-E048-467F-A5D2-3CDC950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204C-0793-41D6-BFE8-12946250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F3874-15FE-4D6A-ABF2-6701E0E9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6B1E9-B251-4663-AE1A-ADC263AF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E305-6357-46F5-8165-8110FD39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9E300-57A5-490F-8AAF-2D9F19A9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3BE4A-4FBB-48A7-9F0B-D6F4DD71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F368-6104-4621-8ED4-ACF6D97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EA22-914D-4E4E-951D-89381C9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0D7-8314-4A5A-B594-08A83CD1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CAFC-B642-43E6-B54A-0A8D5290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E69-7E96-4041-B2CD-5E58B7A6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1C1A-814B-4F99-81A1-20709C1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D2F27-0E9C-4921-8454-DEA26179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6A68-D5E7-4695-B872-E07AEC0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B501C-0F47-47A9-9436-FD4CAB8E7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F46DF-6DF4-4F43-ADB9-C63F5DF1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6309-8803-4ED3-987C-76A134C5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BE8A0-72B8-404E-B87A-AD3199BB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4316-8112-4263-8A60-7222F771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031B4-88E9-41A8-ABE2-53CA99B8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EF81B-98D8-4890-9387-BED72B7B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47BD-F6A0-4C16-B513-A77687F7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B271-2F7C-4A6B-AC79-F4E67BD9C835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8978-3B0E-49A1-9063-416D5AAD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518E-2E26-4350-AF2B-1591AB91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26A0-1B74-43BB-9D8D-F6E035CA9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61CB0B-BDC3-44C0-8914-66E8006D816E}"/>
              </a:ext>
            </a:extLst>
          </p:cNvPr>
          <p:cNvSpPr/>
          <p:nvPr/>
        </p:nvSpPr>
        <p:spPr>
          <a:xfrm>
            <a:off x="148684" y="223024"/>
            <a:ext cx="11894634" cy="6400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6959-0511-4F6B-B505-877B6153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7" y="691376"/>
            <a:ext cx="10961649" cy="54855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3A162-B478-41CD-9D4B-01458A6FEB23}"/>
              </a:ext>
            </a:extLst>
          </p:cNvPr>
          <p:cNvSpPr/>
          <p:nvPr/>
        </p:nvSpPr>
        <p:spPr>
          <a:xfrm>
            <a:off x="624466" y="691375"/>
            <a:ext cx="10961649" cy="5485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F5898-0CDD-4D85-8B5D-BB90A3752497}"/>
              </a:ext>
            </a:extLst>
          </p:cNvPr>
          <p:cNvSpPr txBox="1"/>
          <p:nvPr/>
        </p:nvSpPr>
        <p:spPr>
          <a:xfrm>
            <a:off x="624469" y="702528"/>
            <a:ext cx="170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GEOGRAPHIES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32576-691B-4787-A2A2-49332E247DF7}"/>
              </a:ext>
            </a:extLst>
          </p:cNvPr>
          <p:cNvSpPr/>
          <p:nvPr/>
        </p:nvSpPr>
        <p:spPr>
          <a:xfrm>
            <a:off x="1070517" y="1113790"/>
            <a:ext cx="10032377" cy="4606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558A8-EC66-4DCF-81F6-B00A25B18613}"/>
              </a:ext>
            </a:extLst>
          </p:cNvPr>
          <p:cNvSpPr txBox="1"/>
          <p:nvPr/>
        </p:nvSpPr>
        <p:spPr>
          <a:xfrm>
            <a:off x="1089106" y="1122561"/>
            <a:ext cx="1787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REGIONAL PAIR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5FA61-194E-47B6-8C27-0467B4ADFF69}"/>
              </a:ext>
            </a:extLst>
          </p:cNvPr>
          <p:cNvSpPr/>
          <p:nvPr/>
        </p:nvSpPr>
        <p:spPr>
          <a:xfrm>
            <a:off x="1538868" y="1616927"/>
            <a:ext cx="9144000" cy="3657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E0B89-D970-43C0-B11B-0009979A1816}"/>
              </a:ext>
            </a:extLst>
          </p:cNvPr>
          <p:cNvSpPr txBox="1"/>
          <p:nvPr/>
        </p:nvSpPr>
        <p:spPr>
          <a:xfrm>
            <a:off x="1553740" y="1631800"/>
            <a:ext cx="118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EEC9D-4327-40AA-A400-88091AC255BB}"/>
              </a:ext>
            </a:extLst>
          </p:cNvPr>
          <p:cNvSpPr/>
          <p:nvPr/>
        </p:nvSpPr>
        <p:spPr>
          <a:xfrm>
            <a:off x="2029521" y="2043062"/>
            <a:ext cx="8184996" cy="2783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BFB87-C622-4CF4-8176-695195679E44}"/>
              </a:ext>
            </a:extLst>
          </p:cNvPr>
          <p:cNvSpPr txBox="1"/>
          <p:nvPr/>
        </p:nvSpPr>
        <p:spPr>
          <a:xfrm>
            <a:off x="1089106" y="1122561"/>
            <a:ext cx="19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REGIONAL PAIRS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87F6C-9DDA-4F0D-B7C6-43CB735AA66E}"/>
              </a:ext>
            </a:extLst>
          </p:cNvPr>
          <p:cNvSpPr txBox="1"/>
          <p:nvPr/>
        </p:nvSpPr>
        <p:spPr>
          <a:xfrm>
            <a:off x="2018375" y="2040679"/>
            <a:ext cx="2285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AVAILABILITY ZONES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51F6E2-7A89-478F-A275-B3132E3FB05E}"/>
              </a:ext>
            </a:extLst>
          </p:cNvPr>
          <p:cNvSpPr/>
          <p:nvPr/>
        </p:nvSpPr>
        <p:spPr>
          <a:xfrm>
            <a:off x="2442117" y="2520176"/>
            <a:ext cx="7315200" cy="1817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DBAB1-BC55-4CC7-A279-F822A1D501E9}"/>
              </a:ext>
            </a:extLst>
          </p:cNvPr>
          <p:cNvSpPr txBox="1"/>
          <p:nvPr/>
        </p:nvSpPr>
        <p:spPr>
          <a:xfrm>
            <a:off x="2442120" y="2531333"/>
            <a:ext cx="166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DATACENTERS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3E85F7-C151-48FE-8E51-447F83899E8D}"/>
              </a:ext>
            </a:extLst>
          </p:cNvPr>
          <p:cNvSpPr/>
          <p:nvPr/>
        </p:nvSpPr>
        <p:spPr>
          <a:xfrm>
            <a:off x="2877016" y="2931443"/>
            <a:ext cx="3088886" cy="1149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E3508-5931-4AD8-9BD4-2BB6CBDA79D9}"/>
              </a:ext>
            </a:extLst>
          </p:cNvPr>
          <p:cNvSpPr txBox="1"/>
          <p:nvPr/>
        </p:nvSpPr>
        <p:spPr>
          <a:xfrm>
            <a:off x="2873299" y="2940208"/>
            <a:ext cx="19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FAULT DOMAINS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035E4B-E5CE-45C7-9941-88F4C77B9EC7}"/>
              </a:ext>
            </a:extLst>
          </p:cNvPr>
          <p:cNvSpPr/>
          <p:nvPr/>
        </p:nvSpPr>
        <p:spPr>
          <a:xfrm>
            <a:off x="6233529" y="2927729"/>
            <a:ext cx="3081455" cy="1153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D62DE6-39DD-4A7B-820A-7D8C43D63A32}"/>
              </a:ext>
            </a:extLst>
          </p:cNvPr>
          <p:cNvSpPr txBox="1"/>
          <p:nvPr/>
        </p:nvSpPr>
        <p:spPr>
          <a:xfrm>
            <a:off x="6248395" y="2947645"/>
            <a:ext cx="212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UPDATE DOMAINS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D35E15-3ABF-4FCE-9CC6-53923EFF1AB8}"/>
              </a:ext>
            </a:extLst>
          </p:cNvPr>
          <p:cNvSpPr/>
          <p:nvPr/>
        </p:nvSpPr>
        <p:spPr>
          <a:xfrm>
            <a:off x="4304370" y="3434573"/>
            <a:ext cx="3668752" cy="4882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239CD-17AB-49FB-8F37-0884A5B1BC43}"/>
              </a:ext>
            </a:extLst>
          </p:cNvPr>
          <p:cNvSpPr txBox="1"/>
          <p:nvPr/>
        </p:nvSpPr>
        <p:spPr>
          <a:xfrm>
            <a:off x="4951141" y="3482899"/>
            <a:ext cx="2196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AVAILABILITY SETS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18AEF4-CC9A-4280-845E-A63E46520F0E}"/>
              </a:ext>
            </a:extLst>
          </p:cNvPr>
          <p:cNvSpPr txBox="1"/>
          <p:nvPr/>
        </p:nvSpPr>
        <p:spPr>
          <a:xfrm>
            <a:off x="159833" y="237898"/>
            <a:ext cx="375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AZURE GLOBAL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82515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shanbhag</dc:creator>
  <cp:lastModifiedBy>mithun shanbhag</cp:lastModifiedBy>
  <cp:revision>7</cp:revision>
  <dcterms:created xsi:type="dcterms:W3CDTF">2019-02-28T16:03:37Z</dcterms:created>
  <dcterms:modified xsi:type="dcterms:W3CDTF">2019-02-28T17:16:39Z</dcterms:modified>
</cp:coreProperties>
</file>