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5791466-0051-424E-A8C3-F80F2CD05FA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为什么用二进制？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767B057-0666-4561-9230-628914DC4850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zh-C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单击此处编辑母版标题样式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12/6/18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12F3A1F-EDC8-4F57-A472-F74296B731F0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Click to edit the outline text format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Second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Third Outline Level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Fourth Outline Level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Fifth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Sixth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Seventh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单击此处编辑母版标题样式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Click to edit the outline text format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Second Outline Level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Third Outline Level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Fourth Outline Level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Fifth Outline Level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Sixth Outline Level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Seventh Outline Level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编辑母版文本样式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第二级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第三级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第四级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第五级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12/6/18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B919CE8-16D7-481F-99FA-745316EDF9E5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1523880" y="1122480"/>
            <a:ext cx="1025388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zh-C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计算机程序设计语言学前班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孟庆钢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2018.12.03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翻译程序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把源程序翻译成目标程序。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源程序（源代码）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- 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输入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目标程序 – 输出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机器语言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汇编语言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中间语言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翻译程序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汇编程序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编译程序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解释程序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>
              <a:lnSpc>
                <a:spcPct val="90000"/>
              </a:lnSpc>
            </a:pP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汇编程序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将汇编语言写成的源程序翻译成机器语言形式的目标程序。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编译程序和解释程序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将高级语言写成的程序翻译成目标程序。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高级语言和汇编语言的区别？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集成开发环境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Eclipse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PyCharm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>
              <a:lnSpc>
                <a:spcPct val="100000"/>
              </a:lnSpc>
            </a:pP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集成开发环境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源码编写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编译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Debug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部署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主要内容 计算机基础知识， 编程语言的发展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计算机系统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冯诺伊曼结构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计算机硬件系统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采用二进制表示数据和指令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存储程序的概念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为什么用二进制？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易于物理实现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运算简单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机器可靠性高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通用性强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程序和指令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程序是指令的集合。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>
              <a:lnSpc>
                <a:spcPct val="100000"/>
              </a:lnSpc>
            </a:pP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>
              <a:lnSpc>
                <a:spcPct val="100000"/>
              </a:lnSpc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指令是计算机可以识别的命令，由简单的“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0”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和“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1”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组成。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>
              <a:lnSpc>
                <a:spcPct val="100000"/>
              </a:lnSpc>
            </a:pP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>
              <a:lnSpc>
                <a:spcPct val="100000"/>
              </a:lnSpc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指令是计算机唯一能够识别的语言。所有的程序最终都以指令的形式执行。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>
              <a:lnSpc>
                <a:spcPct val="100000"/>
              </a:lnSpc>
            </a:pP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>
              <a:lnSpc>
                <a:spcPct val="100000"/>
              </a:lnSpc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指令是硬件和软件之间的桥梁。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>
              <a:lnSpc>
                <a:spcPct val="100000"/>
              </a:lnSpc>
            </a:pP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编程语言的发展历史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机器语言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汇编语言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高级语言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面向过程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面向对象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机器语言和汇编语言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由计算机指令组成的语言称为机器语言。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>
              <a:lnSpc>
                <a:spcPct val="90000"/>
              </a:lnSpc>
            </a:pP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将机器指令映射为一些可以被人读懂的助记符。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>
              <a:lnSpc>
                <a:spcPct val="90000"/>
              </a:lnSpc>
            </a:pP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10111000 00000100 00000000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	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	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mov ax, 4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10111011 00000101 00000000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	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	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mov bx, 5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11110111 11100011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	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	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	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	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	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mul bx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高级语言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屏蔽了机器细节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提高了语言抽象层次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 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高级语言和汇编的区别？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Ooo oop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</TotalTime>
  <Application>LibreOffice/5.1.6.2$Linux_X86_64 LibreOffice_project/10m0$Build-2</Application>
  <Words>187</Words>
  <Paragraphs>59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2018-12-03T10:43:52Z</dcterms:created>
  <dc:creator>Windows 用户</dc:creator>
  <dc:description/>
  <dc:language>en-US</dc:language>
  <cp:lastModifiedBy/>
  <dcterms:modified xsi:type="dcterms:W3CDTF">2018-12-06T00:26:08Z</dcterms:modified>
  <cp:revision>14</cp:revision>
  <dc:subject/>
  <dc:title>计算机程序设计语言学前班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宽屏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