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9" r:id="rId4"/>
    <p:sldId id="257" r:id="rId5"/>
    <p:sldId id="258" r:id="rId6"/>
    <p:sldId id="260" r:id="rId7"/>
    <p:sldId id="261" r:id="rId8"/>
    <p:sldId id="262" r:id="rId9"/>
    <p:sldId id="265" r:id="rId10"/>
    <p:sldId id="264" r:id="rId11"/>
    <p:sldId id="263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BF8D8-944D-45D0-9BDC-9B6C230BB64B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E11BA-3FB1-4364-AF02-D3DC4CFBB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93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为什么用二进制？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E11BA-3FB1-4364-AF02-D3DC4CFBBA7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15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D2D-5AAD-4788-BF7C-3A87CB541269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1BB7-5BBB-4CE2-8A50-D126C813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D2D-5AAD-4788-BF7C-3A87CB541269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1BB7-5BBB-4CE2-8A50-D126C813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9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D2D-5AAD-4788-BF7C-3A87CB541269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1BB7-5BBB-4CE2-8A50-D126C813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37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D2D-5AAD-4788-BF7C-3A87CB541269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1BB7-5BBB-4CE2-8A50-D126C813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9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D2D-5AAD-4788-BF7C-3A87CB541269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1BB7-5BBB-4CE2-8A50-D126C813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78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D2D-5AAD-4788-BF7C-3A87CB541269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1BB7-5BBB-4CE2-8A50-D126C813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7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D2D-5AAD-4788-BF7C-3A87CB541269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1BB7-5BBB-4CE2-8A50-D126C813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11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D2D-5AAD-4788-BF7C-3A87CB541269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1BB7-5BBB-4CE2-8A50-D126C813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83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D2D-5AAD-4788-BF7C-3A87CB541269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1BB7-5BBB-4CE2-8A50-D126C813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52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D2D-5AAD-4788-BF7C-3A87CB541269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1BB7-5BBB-4CE2-8A50-D126C813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07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D2D-5AAD-4788-BF7C-3A87CB541269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1BB7-5BBB-4CE2-8A50-D126C813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B6D2D-5AAD-4788-BF7C-3A87CB541269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51BB7-5BBB-4CE2-8A50-D126C813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27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254143" cy="2387600"/>
          </a:xfrm>
        </p:spPr>
        <p:txBody>
          <a:bodyPr/>
          <a:lstStyle/>
          <a:p>
            <a:r>
              <a:rPr lang="zh-CN" altLang="en-US" dirty="0" smtClean="0"/>
              <a:t>计算机程序设计语言学前班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孟庆</a:t>
            </a:r>
            <a:r>
              <a:rPr lang="zh-CN" altLang="en-US" dirty="0" smtClean="0"/>
              <a:t>钢</a:t>
            </a:r>
            <a:endParaRPr lang="en-US" altLang="zh-CN" dirty="0" smtClean="0"/>
          </a:p>
          <a:p>
            <a:r>
              <a:rPr lang="en-US" altLang="zh-CN" dirty="0" smtClean="0"/>
              <a:t>2018.12.03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540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汇编程序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将汇编语言写成的源程序翻译成机器语言形式的目标程序。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535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编译程序和解释程序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高级语言写成的程序翻译成目标程序。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681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高级语言和汇编语言的区别？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336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Eclipse</a:t>
            </a:r>
          </a:p>
          <a:p>
            <a:r>
              <a:rPr lang="en-US" altLang="zh-CN" dirty="0" err="1" smtClean="0"/>
              <a:t>PyCharm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309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源码编写</a:t>
            </a:r>
            <a:endParaRPr lang="en-US" altLang="zh-CN" dirty="0" smtClean="0"/>
          </a:p>
          <a:p>
            <a:r>
              <a:rPr lang="zh-CN" altLang="en-US" dirty="0" smtClean="0"/>
              <a:t>编译</a:t>
            </a:r>
            <a:endParaRPr lang="en-US" altLang="zh-CN" dirty="0" smtClean="0"/>
          </a:p>
          <a:p>
            <a:r>
              <a:rPr lang="en-US" altLang="zh-CN" dirty="0" smtClean="0"/>
              <a:t>Debug</a:t>
            </a:r>
          </a:p>
          <a:p>
            <a:r>
              <a:rPr lang="zh-CN" altLang="en-US" dirty="0"/>
              <a:t>部署</a:t>
            </a:r>
          </a:p>
        </p:txBody>
      </p:sp>
    </p:spTree>
    <p:extLst>
      <p:ext uri="{BB962C8B-B14F-4D97-AF65-F5344CB8AC3E}">
        <p14:creationId xmlns:p14="http://schemas.microsoft.com/office/powerpoint/2010/main" val="222270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冯诺伊曼结构</a:t>
            </a:r>
            <a:endParaRPr lang="en-US" altLang="zh-CN" dirty="0"/>
          </a:p>
          <a:p>
            <a:pPr lvl="1"/>
            <a:r>
              <a:rPr lang="zh-CN" altLang="en-US" dirty="0" smtClean="0"/>
              <a:t>计算机硬件系统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采用二进制表示数据和指令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存储程序的概念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0427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为什么用二进制？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易于物理实现</a:t>
            </a:r>
            <a:endParaRPr lang="en-US" altLang="zh-CN" dirty="0" smtClean="0"/>
          </a:p>
          <a:p>
            <a:r>
              <a:rPr lang="zh-CN" altLang="en-US" dirty="0" smtClean="0"/>
              <a:t>运算简单</a:t>
            </a:r>
            <a:endParaRPr lang="en-US" altLang="zh-CN" dirty="0" smtClean="0"/>
          </a:p>
          <a:p>
            <a:r>
              <a:rPr lang="zh-CN" altLang="en-US" dirty="0" smtClean="0"/>
              <a:t>机器可靠性高</a:t>
            </a:r>
            <a:endParaRPr lang="en-US" altLang="zh-CN" dirty="0" smtClean="0"/>
          </a:p>
          <a:p>
            <a:r>
              <a:rPr lang="zh-CN" altLang="en-US" dirty="0" smtClean="0"/>
              <a:t>通用性强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90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程序是指令的</a:t>
            </a:r>
            <a:r>
              <a:rPr lang="zh-CN" altLang="en-US" dirty="0" smtClean="0"/>
              <a:t>集合。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指令是计算机可以识别的命令，由简单的“</a:t>
            </a:r>
            <a:r>
              <a:rPr lang="en-US" altLang="zh-CN" dirty="0" smtClean="0"/>
              <a:t>0</a:t>
            </a:r>
            <a:r>
              <a:rPr lang="zh-CN" altLang="en-US" dirty="0" smtClean="0"/>
              <a:t>”和“</a:t>
            </a:r>
            <a:r>
              <a:rPr lang="en-US" altLang="zh-CN" dirty="0" smtClean="0"/>
              <a:t>1</a:t>
            </a:r>
            <a:r>
              <a:rPr lang="zh-CN" altLang="en-US" dirty="0" smtClean="0"/>
              <a:t>”组成。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45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编程语言的发展历史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机器语言</a:t>
            </a:r>
            <a:endParaRPr lang="en-US" altLang="zh-CN" dirty="0" smtClean="0"/>
          </a:p>
          <a:p>
            <a:r>
              <a:rPr lang="zh-CN" altLang="en-US" dirty="0" smtClean="0"/>
              <a:t>汇编语言</a:t>
            </a:r>
            <a:endParaRPr lang="en-US" altLang="zh-CN" dirty="0" smtClean="0"/>
          </a:p>
          <a:p>
            <a:r>
              <a:rPr lang="zh-CN" altLang="en-US" dirty="0" smtClean="0"/>
              <a:t>高级语言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43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机器语言和汇编语言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</a:t>
            </a:r>
            <a:r>
              <a:rPr lang="zh-CN" altLang="en-US" dirty="0" smtClean="0"/>
              <a:t>计算机指令</a:t>
            </a:r>
            <a:r>
              <a:rPr lang="zh-CN" altLang="en-US" dirty="0" smtClean="0"/>
              <a:t>组成的语言称为机器语言。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将机器指令映射为一些可以被人读懂的助记符。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0001 – ADD</a:t>
            </a:r>
          </a:p>
          <a:p>
            <a:r>
              <a:rPr lang="en-US" altLang="zh-CN" dirty="0" smtClean="0"/>
              <a:t>0002 - SUB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61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屏蔽了机器细节</a:t>
            </a:r>
            <a:endParaRPr lang="en-US" altLang="zh-CN" dirty="0" smtClean="0"/>
          </a:p>
          <a:p>
            <a:r>
              <a:rPr lang="zh-CN" altLang="en-US" dirty="0"/>
              <a:t>提高</a:t>
            </a:r>
            <a:r>
              <a:rPr lang="zh-CN" altLang="en-US" dirty="0" smtClean="0"/>
              <a:t>了语言抽象层次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468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翻译程序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把源程序翻译成目标程序。</a:t>
            </a:r>
            <a:endParaRPr lang="en-US" altLang="zh-CN" dirty="0"/>
          </a:p>
          <a:p>
            <a:r>
              <a:rPr lang="zh-CN" altLang="en-US" dirty="0" smtClean="0"/>
              <a:t>源程序（源代码）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输入</a:t>
            </a:r>
            <a:endParaRPr lang="en-US" altLang="zh-CN" dirty="0" smtClean="0"/>
          </a:p>
          <a:p>
            <a:r>
              <a:rPr lang="zh-CN" altLang="en-US" dirty="0" smtClean="0"/>
              <a:t>目标程序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机器语言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汇编语言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中间语言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0675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翻译程序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汇编程序</a:t>
            </a:r>
            <a:endParaRPr lang="en-US" altLang="zh-CN" dirty="0" smtClean="0"/>
          </a:p>
          <a:p>
            <a:r>
              <a:rPr lang="zh-CN" altLang="en-US" dirty="0" smtClean="0"/>
              <a:t>编译程序</a:t>
            </a:r>
            <a:endParaRPr lang="en-US" altLang="zh-CN" dirty="0" smtClean="0"/>
          </a:p>
          <a:p>
            <a:r>
              <a:rPr lang="zh-CN" altLang="en-US" dirty="0" smtClean="0"/>
              <a:t>解释程序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14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187</Words>
  <Application>Microsoft Office PowerPoint</Application>
  <PresentationFormat>宽屏</PresentationFormat>
  <Paragraphs>59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计算机程序设计语言学前班</vt:lpstr>
      <vt:lpstr>计算机系统</vt:lpstr>
      <vt:lpstr>为什么用二进制？</vt:lpstr>
      <vt:lpstr>程序</vt:lpstr>
      <vt:lpstr>编程语言的发展历史</vt:lpstr>
      <vt:lpstr>机器语言和汇编语言</vt:lpstr>
      <vt:lpstr>高级语言</vt:lpstr>
      <vt:lpstr>翻译程序</vt:lpstr>
      <vt:lpstr>翻译程序</vt:lpstr>
      <vt:lpstr>汇编程序</vt:lpstr>
      <vt:lpstr>编译程序和解释程序</vt:lpstr>
      <vt:lpstr>高级语言和汇编语言的区别？</vt:lpstr>
      <vt:lpstr>集成开发环境</vt:lpstr>
      <vt:lpstr>集成开发环境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计算机程序设计语言学前班</dc:title>
  <dc:creator>Windows 用户</dc:creator>
  <cp:lastModifiedBy>Windows 用户</cp:lastModifiedBy>
  <cp:revision>13</cp:revision>
  <dcterms:created xsi:type="dcterms:W3CDTF">2018-12-03T10:43:52Z</dcterms:created>
  <dcterms:modified xsi:type="dcterms:W3CDTF">2018-12-04T12:06:26Z</dcterms:modified>
</cp:coreProperties>
</file>