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5791466-0051-424E-A8C3-F80F2CD05FA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为什么用二进制？</a:t>
            </a: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67B057-0666-4561-9230-628914DC485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324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为什么用二进制？</a:t>
            </a: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67B057-0666-4561-9230-628914DC485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76" name="图片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12/6/18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12F3A1F-EDC8-4F57-A472-F74296B731F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Level编辑母版文本样式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12/6/18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919CE8-16D7-481F-99FA-745316EDF9E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1025388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计算机程序设计语言学前班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孟庆钢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2018.12.03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翻译程序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把源程序翻译成目标程序。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源程序（源代码）- 输入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目标程序 – 输出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机器语言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汇编语言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中间语言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翻译程序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汇编程序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编译程序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解释程序</a:t>
            </a: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汇编程序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将汇编语言写成的源程序翻译成机器语言形式的目标程序。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编译程序和解释程序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将高级语言写成的程序翻译成目标程序。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高级语言和汇编语言的区别？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集成开发环境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Eclipse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PyCharm</a:t>
            </a: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集成开发环境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源码编写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编译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Debug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部署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56651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软件工程师必备知识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计算机组成原理</a:t>
            </a:r>
            <a:endParaRPr lang="en-US" altLang="zh-C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操作系统</a:t>
            </a:r>
            <a:endParaRPr lang="en-US" altLang="zh-C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数据结构 </a:t>
            </a:r>
            <a:r>
              <a:rPr lang="en-US" altLang="zh-C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+ </a:t>
            </a:r>
            <a:r>
              <a:rPr lang="zh-CN" alt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算法</a:t>
            </a:r>
            <a:endParaRPr lang="en-US" altLang="zh-C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网络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数据库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075699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56651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编程体验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变量</a:t>
            </a:r>
            <a:endParaRPr lang="en-US" altLang="zh-C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函数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基本控制结构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编写源码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编译</a:t>
            </a:r>
            <a:endParaRPr lang="en-US" altLang="zh-C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运行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101478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计算机</a:t>
            </a:r>
            <a:r>
              <a:rPr lang="zh-CN" alt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起源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计算导弹轨迹</a:t>
            </a:r>
            <a:endParaRPr lang="en-US" altLang="zh-C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8540698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计算机系统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冯诺伊曼结构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计算机硬件系统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采用二进制表示数据和指令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存储程序的概念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为什么用二进制？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易于物理实现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运算简单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机器可靠性高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通用性强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程序和指令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程序是指令的集合。</a:t>
            </a: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指令是计算机可以识别的命令，由简单的“0”和“1”组成。</a:t>
            </a: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指令是计算机唯一能够识别的语言。所有的程序最终都以指令的形式执行。</a:t>
            </a: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指令是硬件和软件之间的桥梁。</a:t>
            </a: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编程语言的发展历史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机器语言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汇编语言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高级语言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面向过程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面向对象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机器语言和汇编语言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由计算机指令组成的语言称为机器语言。</a:t>
            </a: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将机器指令映射为一些可以被人读懂的助记符。</a:t>
            </a: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10111000 00000100 00000000		mov ax, 4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10111011 00000101 00000000		mov bx, 5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11110111 11100011				</a:t>
            </a:r>
            <a:r>
              <a:rPr lang="zh-C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mul </a:t>
            </a:r>
            <a:r>
              <a:rPr lang="en-US" altLang="zh-C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</a:t>
            </a:r>
            <a:r>
              <a:rPr lang="zh-C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bx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高级语言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屏蔽了机器细节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提高了语言抽象层次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高级语言和汇编的区别？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OOP OPP</a:t>
            </a:r>
            <a:endParaRPr lang="zh-CN" altLang="en-US" dirty="0"/>
          </a:p>
        </p:txBody>
      </p:sp>
      <p:sp>
        <p:nvSpPr>
          <p:cNvPr id="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9309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248</Words>
  <Application>Microsoft Office PowerPoint</Application>
  <PresentationFormat>宽屏</PresentationFormat>
  <Paragraphs>85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DejaVu Sans</vt:lpstr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OOP OPP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计算机程序设计语言学前班</dc:title>
  <dc:subject/>
  <dc:creator>Windows 用户</dc:creator>
  <dc:description/>
  <cp:lastModifiedBy>Windows 用户</cp:lastModifiedBy>
  <cp:revision>25</cp:revision>
  <dcterms:created xsi:type="dcterms:W3CDTF">2018-12-03T10:43:52Z</dcterms:created>
  <dcterms:modified xsi:type="dcterms:W3CDTF">2018-12-06T11:28:31Z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