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7" r:id="rId8"/>
    <p:sldId id="261" r:id="rId9"/>
    <p:sldId id="268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35" autoAdjust="0"/>
  </p:normalViewPr>
  <p:slideViewPr>
    <p:cSldViewPr snapToGrid="0">
      <p:cViewPr varScale="1">
        <p:scale>
          <a:sx n="109" d="100"/>
          <a:sy n="109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E26A4-05F7-4310-94C7-C93483716889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A2C08-6777-4999-8F27-003B94E4A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9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先求</a:t>
            </a:r>
            <a:r>
              <a:rPr lang="en-US" altLang="zh-CN" baseline="0" dirty="0" smtClean="0"/>
              <a:t>t+1</a:t>
            </a:r>
            <a:r>
              <a:rPr lang="zh-CN" altLang="en-US" baseline="0" dirty="0" smtClean="0"/>
              <a:t>时刻每个状态发生的概率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然后把每个状态下观察到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的概率相加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0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先求</a:t>
            </a:r>
            <a:r>
              <a:rPr lang="en-US" altLang="zh-CN" baseline="0" dirty="0" smtClean="0"/>
              <a:t>t+1</a:t>
            </a:r>
            <a:r>
              <a:rPr lang="zh-CN" altLang="en-US" baseline="0" dirty="0" smtClean="0"/>
              <a:t>时刻每个状态发生的概率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然后把每个状态下观察到</a:t>
            </a:r>
            <a:r>
              <a:rPr lang="en-US" altLang="zh-CN" baseline="0" dirty="0" smtClean="0"/>
              <a:t>O</a:t>
            </a:r>
            <a:r>
              <a:rPr lang="zh-CN" altLang="en-US" baseline="0" dirty="0" smtClean="0"/>
              <a:t>的概率相加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5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4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1A2C08-6777-4999-8F27-003B94E4A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0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9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1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7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6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5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6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01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3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1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62E07-4A03-4CBC-B143-18009C2F5DD3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051BC-55D1-45F0-A0AF-10C624AC9E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4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BKT Model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Bayesian Knowledge Tracing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67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Baum-Welch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2871"/>
            <a:ext cx="98968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1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Expectation Maximization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962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Model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Estimation parameters</a:t>
            </a:r>
            <a:endParaRPr lang="en-US" altLang="zh-CN" dirty="0"/>
          </a:p>
          <a:p>
            <a:r>
              <a:rPr lang="en-US" altLang="zh-CN" dirty="0" smtClean="0"/>
              <a:t>Predict next </a:t>
            </a:r>
            <a:r>
              <a:rPr lang="en-US" altLang="zh-CN" dirty="0" smtClean="0"/>
              <a:t>step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739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pyBKT: Forward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5426"/>
            <a:ext cx="9096375" cy="2105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4932"/>
            <a:ext cx="6124575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19938"/>
            <a:ext cx="88106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pyBKT: </a:t>
            </a:r>
            <a:r>
              <a:rPr lang="en-US" altLang="zh-CN" dirty="0"/>
              <a:t>Back</a:t>
            </a:r>
            <a:r>
              <a:rPr lang="en-US" altLang="zh-CN" dirty="0" smtClean="0"/>
              <a:t>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78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BKT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Estimate parameters</a:t>
            </a:r>
          </a:p>
          <a:p>
            <a:r>
              <a:rPr lang="en-US" altLang="zh-CN" dirty="0"/>
              <a:t>Prediction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0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Markov Models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5565"/>
            <a:ext cx="6594446" cy="514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Hidden Markov Models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6041"/>
            <a:ext cx="4975371" cy="57285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31739"/>
            <a:ext cx="4547532" cy="3947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57" y="2772790"/>
            <a:ext cx="5368081" cy="39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Three Basic Problems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5" y="1599427"/>
            <a:ext cx="10515600" cy="1618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65" y="3307783"/>
            <a:ext cx="11906250" cy="1752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4834972"/>
            <a:ext cx="118586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3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2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Forward Algorithm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4534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Backward Algorithm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90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Backward Algorithm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7376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</TotalTime>
  <Words>89</Words>
  <Application>Microsoft Office PowerPoint</Application>
  <PresentationFormat>宽屏</PresentationFormat>
  <Paragraphs>30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BKT Model</vt:lpstr>
      <vt:lpstr>BKT</vt:lpstr>
      <vt:lpstr>Markov Models</vt:lpstr>
      <vt:lpstr>Hidden Markov Models</vt:lpstr>
      <vt:lpstr>Three Basic Problems</vt:lpstr>
      <vt:lpstr>Forward Algorithm</vt:lpstr>
      <vt:lpstr>Forward Algorithm</vt:lpstr>
      <vt:lpstr>Backward Algorithm</vt:lpstr>
      <vt:lpstr>Backward Algorithm</vt:lpstr>
      <vt:lpstr>Baum-Welch Algorithm</vt:lpstr>
      <vt:lpstr>Expectation Maximization Algorithm</vt:lpstr>
      <vt:lpstr>pyBKT</vt:lpstr>
      <vt:lpstr>pyBKT: Forward</vt:lpstr>
      <vt:lpstr>pyBKT: Backward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BKT Model</dc:title>
  <dc:creator>Windows 用户</dc:creator>
  <cp:lastModifiedBy>Windows 用户</cp:lastModifiedBy>
  <cp:revision>18</cp:revision>
  <dcterms:created xsi:type="dcterms:W3CDTF">2018-11-12T02:03:01Z</dcterms:created>
  <dcterms:modified xsi:type="dcterms:W3CDTF">2018-12-04T10:59:29Z</dcterms:modified>
</cp:coreProperties>
</file>