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D46-9FCE-4A35-81E1-19E462C910D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0544-93D8-4A0F-A926-C3ABCBBD8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86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D46-9FCE-4A35-81E1-19E462C910D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0544-93D8-4A0F-A926-C3ABCBBD8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28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D46-9FCE-4A35-81E1-19E462C910D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0544-93D8-4A0F-A926-C3ABCBBD8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4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D46-9FCE-4A35-81E1-19E462C910D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0544-93D8-4A0F-A926-C3ABCBBD8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13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D46-9FCE-4A35-81E1-19E462C910D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0544-93D8-4A0F-A926-C3ABCBBD8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D46-9FCE-4A35-81E1-19E462C910D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0544-93D8-4A0F-A926-C3ABCBBD8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26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D46-9FCE-4A35-81E1-19E462C910D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0544-93D8-4A0F-A926-C3ABCBBD8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0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D46-9FCE-4A35-81E1-19E462C910D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0544-93D8-4A0F-A926-C3ABCBBD8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02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D46-9FCE-4A35-81E1-19E462C910D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0544-93D8-4A0F-A926-C3ABCBBD8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5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D46-9FCE-4A35-81E1-19E462C910D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0544-93D8-4A0F-A926-C3ABCBBD8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94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0D46-9FCE-4A35-81E1-19E462C910D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0544-93D8-4A0F-A926-C3ABCBBD8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83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60D46-9FCE-4A35-81E1-19E462C910DA}" type="datetimeFigureOut">
              <a:rPr lang="zh-CN" altLang="en-US" smtClean="0"/>
              <a:t>2019/7/22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D0544-93D8-4A0F-A926-C3ABCBBD83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60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Explaining Recurrent Neural Network Predictions in Sentiment Analysis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] L. Arras, G. Montavon, K. Müller, W. Samek, Explaining recurrent neural network predictions in sentiment analysis, in: Proceedings of the 8th Workshop on Computational Approaches to Subjectivity, Sentiment and Social Media Analysis, WASSA@EMNLP 2017, Copenhagen, Denmark, </a:t>
            </a:r>
            <a:r>
              <a:rPr lang="en-US" altLang="zh-CN" sz="1800" dirty="0" smtClean="0">
                <a:solidFill>
                  <a:srgbClr val="FF0000"/>
                </a:solidFill>
              </a:rPr>
              <a:t>8 September, 2017</a:t>
            </a:r>
            <a:r>
              <a:rPr lang="en-US" altLang="zh-CN" sz="1800" dirty="0" smtClean="0"/>
              <a:t>, 2017, pp. 159–168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4612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Layer-wise Relevance </a:t>
            </a:r>
            <a:r>
              <a:rPr lang="en-US" altLang="zh-CN" dirty="0"/>
              <a:t>Propagation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input features were important for reaching the final top-layer prediction.</a:t>
            </a:r>
          </a:p>
          <a:p>
            <a:r>
              <a:rPr lang="en-US" altLang="zh-CN" dirty="0" smtClean="0"/>
              <a:t>Some of these techniques are based on the model’s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local gradient information</a:t>
            </a:r>
            <a:r>
              <a:rPr lang="en-US" altLang="zh-CN" dirty="0" smtClean="0"/>
              <a:t> while other methods seek to </a:t>
            </a:r>
            <a:r>
              <a:rPr lang="en-US" altLang="zh-CN" dirty="0" smtClean="0">
                <a:solidFill>
                  <a:srgbClr val="FF0000"/>
                </a:solidFill>
              </a:rPr>
              <a:t>redistribute the function’s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value on the input variables</a:t>
            </a:r>
            <a:r>
              <a:rPr lang="en-US" altLang="zh-CN" dirty="0" smtClean="0"/>
              <a:t>, typically by reverse propagation in the neural network graph.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66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Gradient-based Sensitivity Analysis (SA)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835" y="1873112"/>
            <a:ext cx="24193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37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Layer-wise Relevance Propagation (LRP)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 is </a:t>
            </a:r>
            <a:r>
              <a:rPr lang="en-US" altLang="zh-CN" dirty="0" smtClean="0"/>
              <a:t>based on a layer-wise relevance conservation principle, and, for a given input x, it redistributes the quantity f</a:t>
            </a:r>
            <a:r>
              <a:rPr lang="en-US" altLang="zh-CN" baseline="-25000" dirty="0" smtClean="0"/>
              <a:t>c</a:t>
            </a:r>
            <a:r>
              <a:rPr lang="en-US" altLang="zh-CN" dirty="0" smtClean="0"/>
              <a:t>(x), starting from the output layer of the network and backpropagating this quantity up to the input layer.</a:t>
            </a:r>
          </a:p>
          <a:p>
            <a:r>
              <a:rPr lang="en-US" altLang="zh-CN" dirty="0" smtClean="0"/>
              <a:t>there are two types of neural connections involved: many-to-one </a:t>
            </a:r>
            <a:r>
              <a:rPr lang="en-US" altLang="zh-CN" dirty="0" smtClean="0">
                <a:solidFill>
                  <a:srgbClr val="FF0000"/>
                </a:solidFill>
              </a:rPr>
              <a:t>weighted linear connections</a:t>
            </a:r>
            <a:r>
              <a:rPr lang="en-US" altLang="zh-CN" dirty="0" smtClean="0"/>
              <a:t>, and two-to-one </a:t>
            </a:r>
            <a:r>
              <a:rPr lang="en-US" altLang="zh-CN" dirty="0" smtClean="0">
                <a:solidFill>
                  <a:srgbClr val="FF0000"/>
                </a:solidFill>
              </a:rPr>
              <a:t>multiplicative interactions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5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3248" y="-1"/>
            <a:ext cx="9672197" cy="686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80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700"/>
            <a:ext cx="9336947" cy="678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769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21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11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9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0413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17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2411</TotalTime>
  <Words>194</Words>
  <Application>Microsoft Office PowerPoint</Application>
  <PresentationFormat>宽屏</PresentationFormat>
  <Paragraphs>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Explaining Recurrent Neural Network Predictions in Sentiment Analysis</vt:lpstr>
      <vt:lpstr>Layer-wise Relevance Propagation</vt:lpstr>
      <vt:lpstr>Gradient-based Sensitivity Analysis (SA)</vt:lpstr>
      <vt:lpstr>Layer-wise Relevance Propagation (LRP)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Explaining Recurrent Neural Network Predictions in Sentiment Analysis</dc:title>
  <dc:creator>Windows 用户</dc:creator>
  <cp:lastModifiedBy>Windows 用户</cp:lastModifiedBy>
  <cp:revision>12</cp:revision>
  <dcterms:created xsi:type="dcterms:W3CDTF">2019-07-06T09:01:32Z</dcterms:created>
  <dcterms:modified xsi:type="dcterms:W3CDTF">2019-07-22T09:07:01Z</dcterms:modified>
</cp:coreProperties>
</file>