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52" autoAdjust="0"/>
  </p:normalViewPr>
  <p:slideViewPr>
    <p:cSldViewPr snapToGrid="0">
      <p:cViewPr varScale="1">
        <p:scale>
          <a:sx n="107" d="100"/>
          <a:sy n="107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D5645-C2FE-4D87-B5A5-3E96A5370776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A4C0A-3842-4941-8C02-507C0C286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7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old is Obama’s daughter?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 a soccer player who plays at forward position at the club Borussia Dortmund.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A4C0A-3842-4941-8C02-507C0C2867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1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1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7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1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4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0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4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AF65-A5E2-4E9D-BD1E-1B8A07B670BF}" type="datetimeFigureOut">
              <a:rPr lang="zh-CN" altLang="en-US" smtClean="0"/>
              <a:t>2019/7/2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D532-3FC4-495C-8263-C5590E8EF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3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 Interpretable Reasoning Network for Multi-Relation </a:t>
            </a:r>
            <a:r>
              <a:rPr lang="en-US" altLang="zh-CN" sz="3600" dirty="0" smtClean="0"/>
              <a:t>Question Answering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Mantong</a:t>
            </a:r>
            <a:r>
              <a:rPr lang="en-US" altLang="zh-CN" sz="1800" dirty="0" smtClean="0"/>
              <a:t> Zhou, </a:t>
            </a:r>
            <a:r>
              <a:rPr lang="en-US" altLang="zh-CN" sz="1800" dirty="0" err="1" smtClean="0"/>
              <a:t>Minlie</a:t>
            </a:r>
            <a:r>
              <a:rPr lang="en-US" altLang="zh-CN" sz="1800" dirty="0" smtClean="0"/>
              <a:t> Huang, </a:t>
            </a:r>
            <a:r>
              <a:rPr lang="en-US" altLang="zh-CN" sz="1800" dirty="0" err="1" smtClean="0"/>
              <a:t>Xiaoyan</a:t>
            </a:r>
            <a:r>
              <a:rPr lang="en-US" altLang="zh-CN" sz="1800" dirty="0" smtClean="0"/>
              <a:t> Zhu, et al. An Interpretable Reasoning Network for Multi-Relation Question Answering. </a:t>
            </a:r>
            <a:r>
              <a:rPr lang="en-US" altLang="zh-CN" sz="1800" dirty="0"/>
              <a:t>I</a:t>
            </a:r>
            <a:r>
              <a:rPr lang="en-US" altLang="zh-CN" sz="1800" dirty="0" smtClean="0"/>
              <a:t>nternational </a:t>
            </a:r>
            <a:r>
              <a:rPr lang="en-US" altLang="zh-CN" sz="1800" dirty="0"/>
              <a:t>C</a:t>
            </a:r>
            <a:r>
              <a:rPr lang="en-US" altLang="zh-CN" sz="1800" dirty="0" smtClean="0"/>
              <a:t>onference on Computational Linguistics</a:t>
            </a:r>
            <a:r>
              <a:rPr lang="en-US" altLang="zh-CN" sz="1800" dirty="0"/>
              <a:t>, 2018: 2010-2022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1030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071"/>
            <a:ext cx="10515600" cy="37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4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Interpretable Path Reasoning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9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redicts </a:t>
            </a:r>
            <a:r>
              <a:rPr lang="en-US" altLang="zh-CN" dirty="0"/>
              <a:t>relations hop-by-hop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" y="2148355"/>
            <a:ext cx="117348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62" y="2216197"/>
            <a:ext cx="7991475" cy="24765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/>
              <a:t>M</a:t>
            </a:r>
            <a:r>
              <a:rPr lang="en-US" altLang="zh-CN" dirty="0" smtClean="0"/>
              <a:t>ap </a:t>
            </a:r>
            <a:r>
              <a:rPr lang="en-US" altLang="zh-CN" dirty="0"/>
              <a:t>relations in KB to words in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Interpretable Reasoning Network: Embedding-based model</a:t>
            </a:r>
          </a:p>
          <a:p>
            <a:pPr lvl="1"/>
            <a:r>
              <a:rPr lang="en-US" altLang="zh-CN" dirty="0" smtClean="0"/>
              <a:t>KBQA</a:t>
            </a:r>
          </a:p>
          <a:p>
            <a:pPr lvl="1"/>
            <a:r>
              <a:rPr lang="en-US" altLang="zh-CN" dirty="0" smtClean="0"/>
              <a:t>multi-relation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6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Input: question and topic entity</a:t>
            </a:r>
          </a:p>
          <a:p>
            <a:r>
              <a:rPr lang="en-US" altLang="zh-CN" dirty="0" smtClean="0"/>
              <a:t>Output: an entity in KB as the answer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path </a:t>
            </a:r>
            <a:r>
              <a:rPr lang="en-US" altLang="zh-CN" dirty="0" smtClean="0"/>
              <a:t>question</a:t>
            </a:r>
          </a:p>
          <a:p>
            <a:pPr lvl="1"/>
            <a:r>
              <a:rPr lang="en-US" altLang="zh-CN" dirty="0" smtClean="0"/>
              <a:t>one topic entity, one path</a:t>
            </a:r>
          </a:p>
          <a:p>
            <a:r>
              <a:rPr lang="en-US" altLang="zh-CN" dirty="0"/>
              <a:t>A conjunctive </a:t>
            </a:r>
            <a:r>
              <a:rPr lang="en-US" altLang="zh-CN" dirty="0" smtClean="0"/>
              <a:t>question</a:t>
            </a:r>
          </a:p>
          <a:p>
            <a:pPr lvl="1"/>
            <a:r>
              <a:rPr lang="en-US" altLang="zh-CN" dirty="0" smtClean="0"/>
              <a:t>more than one topic entity, more than one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4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Interpretable Reasoning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nput module</a:t>
            </a:r>
          </a:p>
          <a:p>
            <a:r>
              <a:rPr lang="en-US" altLang="zh-CN" dirty="0"/>
              <a:t>R</a:t>
            </a:r>
            <a:r>
              <a:rPr lang="en-US" altLang="zh-CN" dirty="0" smtClean="0"/>
              <a:t>easoning module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nswer module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33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392" y="1871194"/>
            <a:ext cx="8055608" cy="49868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021106" cy="13356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67" y="1252069"/>
            <a:ext cx="900112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89086"/>
            <a:ext cx="3137647" cy="1197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1" y="3186346"/>
            <a:ext cx="4232743" cy="8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2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adopt </a:t>
            </a:r>
            <a:r>
              <a:rPr lang="en-US" altLang="zh-CN" dirty="0">
                <a:solidFill>
                  <a:srgbClr val="FF0000"/>
                </a:solidFill>
              </a:rPr>
              <a:t>cross entropy</a:t>
            </a:r>
            <a:r>
              <a:rPr lang="en-US" altLang="zh-CN" dirty="0"/>
              <a:t> to define the loss function</a:t>
            </a:r>
            <a:r>
              <a:rPr lang="en-US" altLang="zh-CN" dirty="0" smtClean="0"/>
              <a:t>. The </a:t>
            </a:r>
            <a:r>
              <a:rPr lang="en-US" altLang="zh-CN" dirty="0"/>
              <a:t>first loss term is defined on the </a:t>
            </a:r>
            <a:r>
              <a:rPr lang="en-US" altLang="zh-CN" dirty="0" smtClean="0"/>
              <a:t>intermediate prediction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relations</a:t>
            </a:r>
            <a:r>
              <a:rPr lang="en-US" altLang="zh-CN" dirty="0"/>
              <a:t>, while the second term on the prediction of </a:t>
            </a:r>
            <a:r>
              <a:rPr lang="en-US" altLang="zh-CN" dirty="0">
                <a:solidFill>
                  <a:srgbClr val="FF0000"/>
                </a:solidFill>
              </a:rPr>
              <a:t>entities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7" y="3115469"/>
            <a:ext cx="6286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Multitask Training for KB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KB </a:t>
            </a:r>
            <a:r>
              <a:rPr lang="en-US" altLang="zh-CN" dirty="0" smtClean="0"/>
              <a:t>embedding training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QA training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97" y="2409544"/>
            <a:ext cx="3114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7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Dealing with Conjunctive Questions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099"/>
            <a:ext cx="10515600" cy="38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443"/>
            <a:ext cx="10515600" cy="19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1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8803</TotalTime>
  <Words>183</Words>
  <Application>Microsoft Office PowerPoint</Application>
  <PresentationFormat>宽屏</PresentationFormat>
  <Paragraphs>35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An Interpretable Reasoning Network for Multi-Relation Question Answering</vt:lpstr>
      <vt:lpstr>Introduction</vt:lpstr>
      <vt:lpstr>Task Definition</vt:lpstr>
      <vt:lpstr>Interpretable Reasoning Network</vt:lpstr>
      <vt:lpstr>PowerPoint 演示文稿</vt:lpstr>
      <vt:lpstr>Loss Function</vt:lpstr>
      <vt:lpstr>Multitask Training for KB Representation</vt:lpstr>
      <vt:lpstr>Dealing with Conjunctive Questions</vt:lpstr>
      <vt:lpstr>Data</vt:lpstr>
      <vt:lpstr>Experiment</vt:lpstr>
      <vt:lpstr>Interpretable Path Reasoning</vt:lpstr>
      <vt:lpstr>Predicts relations hop-by-hop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Interpretable Reasoning Network for Multi-Relation Question Answering</dc:title>
  <dc:creator>Windows 用户</dc:creator>
  <cp:lastModifiedBy>Windows 用户</cp:lastModifiedBy>
  <cp:revision>22</cp:revision>
  <dcterms:created xsi:type="dcterms:W3CDTF">2019-06-15T00:56:57Z</dcterms:created>
  <dcterms:modified xsi:type="dcterms:W3CDTF">2019-07-02T01:47:43Z</dcterms:modified>
</cp:coreProperties>
</file>