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6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1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6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9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9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6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2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8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500F-81BD-40EA-9925-C60DB257FC2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Learning Sciences Approach for Post-hoc</a:t>
            </a:r>
            <a:br>
              <a:rPr lang="en-US" altLang="zh-CN" dirty="0"/>
            </a:br>
            <a:r>
              <a:rPr lang="en-US" altLang="zh-CN" dirty="0"/>
              <a:t>Algorithm Explainables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孟庆</a:t>
            </a:r>
            <a:r>
              <a:rPr lang="zh-CN" altLang="en-US" dirty="0" smtClean="0"/>
              <a:t>钢</a:t>
            </a:r>
            <a:endParaRPr lang="en-US" altLang="zh-CN" dirty="0" smtClean="0"/>
          </a:p>
          <a:p>
            <a:r>
              <a:rPr lang="en-US" altLang="zh-CN" dirty="0" smtClean="0"/>
              <a:t>2019.03.27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58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this paper, we identify key principles from the learning science literature, and apply them as a framework for designing an explainable to explain Bayesian Knowledge Tracing,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6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86107" cy="4351338"/>
          </a:xfrm>
        </p:spPr>
        <p:txBody>
          <a:bodyPr/>
          <a:lstStyle/>
          <a:p>
            <a:r>
              <a:rPr lang="en-US" altLang="zh-CN" dirty="0" smtClean="0"/>
              <a:t>Vials representing the four parameters would fill a beaker representing the probability the student had mastered a hypothetical skill.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07" y="365125"/>
            <a:ext cx="6871372" cy="615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Science Design Process for Explainables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Identifying Desired </a:t>
            </a:r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Practitioners commonly use a revised Bloom‘s Taxonomy which suggests a taxonomy of cognitive process with verbs for describing these learning goals.</a:t>
            </a:r>
          </a:p>
          <a:p>
            <a:r>
              <a:rPr lang="en-US" altLang="zh-CN" dirty="0"/>
              <a:t>Determining Acceptable </a:t>
            </a:r>
            <a:r>
              <a:rPr lang="en-US" altLang="zh-CN" dirty="0" smtClean="0"/>
              <a:t>Evidence</a:t>
            </a:r>
          </a:p>
          <a:p>
            <a:r>
              <a:rPr lang="en-US" altLang="zh-CN" dirty="0"/>
              <a:t>Planning Learning </a:t>
            </a:r>
            <a:r>
              <a:rPr lang="en-US" altLang="zh-CN" dirty="0" smtClean="0"/>
              <a:t>Experiences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60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User-Centered Design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User-Centered Design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/>
              <a:t>User-Centered Design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this stage in the design process we have built an explainable based on a foundational understanding of learning sciences research, and then iteratively evaluated and redesigned the interaction design according to usability testing feedback. </a:t>
            </a:r>
            <a:r>
              <a:rPr lang="en-US" altLang="zh-CN" smtClean="0"/>
              <a:t>However, we have not yet evaluated the explainable for conceptual learning.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04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159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A Learning Sciences Approach for Post-hoc Algorithm Explainables</vt:lpstr>
      <vt:lpstr>Abstract</vt:lpstr>
      <vt:lpstr>Introduction</vt:lpstr>
      <vt:lpstr>Learning Science Design Process for Explainables</vt:lpstr>
      <vt:lpstr>User-Centered Design Process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Learning Sciences Approach for Post-hoc Algorithm Explainables</dc:title>
  <dc:creator>Windows 用户</dc:creator>
  <cp:lastModifiedBy>Windows 用户</cp:lastModifiedBy>
  <cp:revision>9</cp:revision>
  <dcterms:created xsi:type="dcterms:W3CDTF">2019-03-27T03:16:22Z</dcterms:created>
  <dcterms:modified xsi:type="dcterms:W3CDTF">2019-03-27T03:27:48Z</dcterms:modified>
</cp:coreProperties>
</file>