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815B-4BED-40A2-A624-0FD9FBFEFEA2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C7F5-3385-442F-9333-01E401EC2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42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815B-4BED-40A2-A624-0FD9FBFEFEA2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C7F5-3385-442F-9333-01E401EC2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04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815B-4BED-40A2-A624-0FD9FBFEFEA2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C7F5-3385-442F-9333-01E401EC2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23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815B-4BED-40A2-A624-0FD9FBFEFEA2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C7F5-3385-442F-9333-01E401EC2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815B-4BED-40A2-A624-0FD9FBFEFEA2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C7F5-3385-442F-9333-01E401EC2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93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815B-4BED-40A2-A624-0FD9FBFEFEA2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C7F5-3385-442F-9333-01E401EC2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02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815B-4BED-40A2-A624-0FD9FBFEFEA2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C7F5-3385-442F-9333-01E401EC2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16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815B-4BED-40A2-A624-0FD9FBFEFEA2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C7F5-3385-442F-9333-01E401EC2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15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815B-4BED-40A2-A624-0FD9FBFEFEA2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C7F5-3385-442F-9333-01E401EC2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29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815B-4BED-40A2-A624-0FD9FBFEFEA2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C7F5-3385-442F-9333-01E401EC2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86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815B-4BED-40A2-A624-0FD9FBFEFEA2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3C7F5-3385-442F-9333-01E401EC2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34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8815B-4BED-40A2-A624-0FD9FBFEFEA2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3C7F5-3385-442F-9333-01E401EC2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7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Extracting Action Sequences from Texts Based on Deep Reinforcement Learning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Feng W, </a:t>
            </a:r>
            <a:r>
              <a:rPr lang="en-US" altLang="zh-CN" dirty="0" err="1"/>
              <a:t>Zhuo</a:t>
            </a:r>
            <a:r>
              <a:rPr lang="en-US" altLang="zh-CN" dirty="0"/>
              <a:t> H </a:t>
            </a:r>
            <a:r>
              <a:rPr lang="en-US" altLang="zh-CN" dirty="0" err="1"/>
              <a:t>H</a:t>
            </a:r>
            <a:r>
              <a:rPr lang="en-US" altLang="zh-CN" dirty="0"/>
              <a:t>, </a:t>
            </a:r>
            <a:r>
              <a:rPr lang="en-US" altLang="zh-CN" dirty="0" err="1"/>
              <a:t>Kambhampati</a:t>
            </a:r>
            <a:r>
              <a:rPr lang="en-US" altLang="zh-CN" dirty="0"/>
              <a:t> S, et al. Extracting Action Sequences from Texts Based on Deep Reinforcement Learning[J]. international joint conference on artificial intelligence, 2018: 4064-4070.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16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challenge:</a:t>
            </a:r>
          </a:p>
          <a:p>
            <a:pPr lvl="1"/>
            <a:r>
              <a:rPr lang="en-US" altLang="zh-CN" dirty="0" smtClean="0"/>
              <a:t>requires commonsense inferences based on world knowledge</a:t>
            </a:r>
          </a:p>
          <a:p>
            <a:r>
              <a:rPr lang="en-US" altLang="zh-CN" dirty="0" smtClean="0"/>
              <a:t>Previous work</a:t>
            </a:r>
          </a:p>
          <a:p>
            <a:pPr lvl="1"/>
            <a:r>
              <a:rPr lang="en-US" altLang="zh-CN" dirty="0" smtClean="0"/>
              <a:t>extracting action scripts</a:t>
            </a:r>
          </a:p>
          <a:p>
            <a:pPr lvl="1"/>
            <a:r>
              <a:rPr lang="en-US" altLang="zh-CN" dirty="0" smtClean="0"/>
              <a:t>instructions</a:t>
            </a:r>
          </a:p>
          <a:p>
            <a:pPr lvl="1"/>
            <a:r>
              <a:rPr lang="en-US" altLang="zh-CN" dirty="0" smtClean="0"/>
              <a:t>navigation actions</a:t>
            </a:r>
          </a:p>
          <a:p>
            <a:r>
              <a:rPr lang="en-US" altLang="zh-CN" dirty="0" smtClean="0"/>
              <a:t>Require</a:t>
            </a:r>
          </a:p>
          <a:p>
            <a:pPr lvl="1"/>
            <a:r>
              <a:rPr lang="en-US" altLang="zh-CN" dirty="0" smtClean="0"/>
              <a:t>candidate actions</a:t>
            </a:r>
          </a:p>
          <a:p>
            <a:pPr lvl="1"/>
            <a:r>
              <a:rPr lang="en-US" altLang="zh-CN" dirty="0" smtClean="0"/>
              <a:t>description templates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46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 paper</a:t>
            </a:r>
          </a:p>
          <a:p>
            <a:pPr lvl="1"/>
            <a:r>
              <a:rPr lang="en-US" altLang="zh-CN" dirty="0" smtClean="0"/>
              <a:t>free natural language</a:t>
            </a:r>
          </a:p>
          <a:p>
            <a:pPr lvl="1"/>
            <a:r>
              <a:rPr lang="en-US" altLang="zh-CN" dirty="0" smtClean="0"/>
              <a:t>without restricted templates</a:t>
            </a:r>
          </a:p>
          <a:p>
            <a:pPr lvl="1"/>
            <a:r>
              <a:rPr lang="en-US" altLang="zh-CN" dirty="0" smtClean="0"/>
              <a:t>actions in unknown</a:t>
            </a:r>
          </a:p>
          <a:p>
            <a:r>
              <a:rPr lang="en-US" altLang="zh-CN" dirty="0" smtClean="0"/>
              <a:t>Techniques</a:t>
            </a:r>
          </a:p>
          <a:p>
            <a:pPr lvl="1"/>
            <a:r>
              <a:rPr lang="en-US" altLang="zh-CN" dirty="0" smtClean="0"/>
              <a:t>deep reinforcement learning framework</a:t>
            </a:r>
          </a:p>
          <a:p>
            <a:pPr lvl="1"/>
            <a:r>
              <a:rPr lang="en-US" altLang="zh-CN" dirty="0" smtClean="0"/>
              <a:t>Q-networks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66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Before Works</a:t>
            </a:r>
          </a:p>
          <a:p>
            <a:pPr lvl="1"/>
            <a:r>
              <a:rPr lang="en-US" altLang="zh-CN" dirty="0" smtClean="0"/>
              <a:t>require a limited set of action names given as input, which are mapped to action descriptions.</a:t>
            </a:r>
          </a:p>
          <a:p>
            <a:pPr lvl="1"/>
            <a:r>
              <a:rPr lang="en-US" altLang="zh-CN" dirty="0" smtClean="0"/>
              <a:t>builds actions sequences from texts based on dependency parser and then builds planning models, assuming texts are in restricted templates when describing actions.</a:t>
            </a:r>
          </a:p>
          <a:p>
            <a:r>
              <a:rPr lang="en-US" altLang="zh-CN" dirty="0" smtClean="0"/>
              <a:t>This paper</a:t>
            </a:r>
          </a:p>
          <a:p>
            <a:pPr lvl="1"/>
            <a:r>
              <a:rPr lang="en-US" altLang="zh-CN" dirty="0" smtClean="0"/>
              <a:t>extract meaningful action sequences from texts in </a:t>
            </a:r>
            <a:r>
              <a:rPr lang="en-US" altLang="zh-CN" dirty="0" smtClean="0">
                <a:solidFill>
                  <a:srgbClr val="FF0000"/>
                </a:solidFill>
              </a:rPr>
              <a:t>free natural language, without any restricted templates</a:t>
            </a:r>
            <a:r>
              <a:rPr lang="en-US" altLang="zh-CN" dirty="0" smtClean="0"/>
              <a:t>, even when the </a:t>
            </a:r>
            <a:r>
              <a:rPr lang="en-US" altLang="zh-CN" dirty="0" smtClean="0">
                <a:solidFill>
                  <a:srgbClr val="FF0000"/>
                </a:solidFill>
              </a:rPr>
              <a:t>candidate set of actions is unknown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00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EASDRL: Extracting Action Sequences from texts based on Deep Reinforcement Learning.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States: texts associated with actions</a:t>
            </a:r>
          </a:p>
          <a:p>
            <a:r>
              <a:rPr lang="en-US" altLang="zh-CN" dirty="0" smtClean="0"/>
              <a:t>Actions: associating words in texts</a:t>
            </a:r>
          </a:p>
          <a:p>
            <a:r>
              <a:rPr lang="en-US" altLang="zh-CN" dirty="0" smtClean="0"/>
              <a:t>Q-networks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81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Chen </a:t>
            </a:r>
            <a:r>
              <a:rPr lang="en-US" altLang="zh-CN" dirty="0" smtClean="0"/>
              <a:t>and Mooney</a:t>
            </a:r>
            <a:r>
              <a:rPr lang="en-US" altLang="zh-CN" dirty="0"/>
              <a:t>, 2011; Kim and Mooney, </a:t>
            </a:r>
            <a:r>
              <a:rPr lang="en-US" altLang="zh-CN" dirty="0" smtClean="0"/>
              <a:t>2013</a:t>
            </a:r>
          </a:p>
          <a:p>
            <a:pPr lvl="1"/>
            <a:r>
              <a:rPr lang="en-US" altLang="zh-CN" dirty="0" smtClean="0"/>
              <a:t>depend on specialized resource, i.e. semantic parsers, learned lexicons and re-rankers.</a:t>
            </a:r>
          </a:p>
          <a:p>
            <a:r>
              <a:rPr lang="en-US" altLang="zh-CN" dirty="0"/>
              <a:t>Mei et al., </a:t>
            </a:r>
            <a:r>
              <a:rPr lang="en-US" altLang="zh-CN" dirty="0" smtClean="0"/>
              <a:t>2016</a:t>
            </a:r>
          </a:p>
          <a:p>
            <a:pPr lvl="1"/>
            <a:r>
              <a:rPr lang="en-US" altLang="zh-CN" dirty="0" smtClean="0"/>
              <a:t>LSTM encoder-decoder in processing single-sentence, it could not handle multi-sentence texts well.</a:t>
            </a:r>
          </a:p>
          <a:p>
            <a:r>
              <a:rPr lang="en-US" altLang="zh-CN" dirty="0" smtClean="0"/>
              <a:t>Others</a:t>
            </a:r>
          </a:p>
          <a:p>
            <a:pPr lvl="1"/>
            <a:r>
              <a:rPr lang="en-US" altLang="zh-CN" dirty="0" smtClean="0"/>
              <a:t>use NLP tools learning STRIPS representation actions from texts.</a:t>
            </a:r>
          </a:p>
          <a:p>
            <a:pPr lvl="1"/>
            <a:r>
              <a:rPr lang="en-US" altLang="zh-CN" dirty="0" smtClean="0"/>
              <a:t>These </a:t>
            </a:r>
            <a:r>
              <a:rPr lang="en-US" altLang="zh-CN" dirty="0"/>
              <a:t>tools </a:t>
            </a:r>
            <a:r>
              <a:rPr lang="en-US" altLang="zh-CN" dirty="0" smtClean="0"/>
              <a:t>are trained </a:t>
            </a:r>
            <a:r>
              <a:rPr lang="en-US" altLang="zh-CN" dirty="0"/>
              <a:t>for universal natural language processing tasks, </a:t>
            </a:r>
            <a:r>
              <a:rPr lang="en-US" altLang="zh-CN" dirty="0" smtClean="0"/>
              <a:t>they cannot </a:t>
            </a:r>
            <a:r>
              <a:rPr lang="en-US" altLang="zh-CN" dirty="0"/>
              <a:t>solve the </a:t>
            </a:r>
            <a:r>
              <a:rPr lang="en-US" altLang="zh-CN" dirty="0">
                <a:solidFill>
                  <a:srgbClr val="FF0000"/>
                </a:solidFill>
              </a:rPr>
              <a:t>complex action sequence extraction </a:t>
            </a:r>
            <a:r>
              <a:rPr lang="en-US" altLang="zh-CN" dirty="0" smtClean="0">
                <a:solidFill>
                  <a:srgbClr val="FF0000"/>
                </a:solidFill>
              </a:rPr>
              <a:t>problem </a:t>
            </a:r>
            <a:r>
              <a:rPr lang="en-US" altLang="zh-CN" dirty="0" smtClean="0"/>
              <a:t>well</a:t>
            </a:r>
            <a:r>
              <a:rPr lang="en-US" altLang="zh-CN" dirty="0"/>
              <a:t>, and their </a:t>
            </a:r>
            <a:r>
              <a:rPr lang="en-US" altLang="zh-CN" dirty="0">
                <a:solidFill>
                  <a:srgbClr val="FF0000"/>
                </a:solidFill>
              </a:rPr>
              <a:t>performance will be greatly affected </a:t>
            </a:r>
            <a:r>
              <a:rPr lang="en-US" altLang="zh-CN" dirty="0" smtClean="0"/>
              <a:t>by </a:t>
            </a:r>
            <a:r>
              <a:rPr lang="en-US" altLang="zh-CN" dirty="0" smtClean="0">
                <a:solidFill>
                  <a:srgbClr val="FF0000"/>
                </a:solidFill>
              </a:rPr>
              <a:t>POS-tagging</a:t>
            </a:r>
            <a:r>
              <a:rPr lang="en-US" altLang="zh-CN" dirty="0" smtClean="0"/>
              <a:t> </a:t>
            </a:r>
            <a:r>
              <a:rPr lang="en-US" altLang="zh-CN" dirty="0"/>
              <a:t>and dependency </a:t>
            </a:r>
            <a:r>
              <a:rPr lang="en-US" altLang="zh-CN" dirty="0">
                <a:solidFill>
                  <a:srgbClr val="FF0000"/>
                </a:solidFill>
              </a:rPr>
              <a:t>parsing results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92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 paper</a:t>
            </a:r>
          </a:p>
          <a:p>
            <a:pPr lvl="1"/>
            <a:r>
              <a:rPr lang="en-US" altLang="zh-CN" dirty="0" smtClean="0"/>
              <a:t>build a model that learns to directly extract action sequences </a:t>
            </a:r>
            <a:r>
              <a:rPr lang="en-US" altLang="zh-CN" dirty="0" smtClean="0">
                <a:solidFill>
                  <a:srgbClr val="FF0000"/>
                </a:solidFill>
              </a:rPr>
              <a:t>without external tools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92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Train Data:</a:t>
            </a:r>
          </a:p>
          <a:p>
            <a:r>
              <a:rPr lang="en-US" altLang="zh-CN" dirty="0" smtClean="0"/>
              <a:t>X = &lt;w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w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…, 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&gt;: a sequence of words</a:t>
            </a:r>
            <a:br>
              <a:rPr lang="en-US" altLang="zh-CN" dirty="0" smtClean="0"/>
            </a:br>
            <a:r>
              <a:rPr lang="en-US" altLang="zh-CN" dirty="0" smtClean="0"/>
              <a:t>Y = &lt;y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y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…, 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&gt;: a sequence of annotations </a:t>
            </a:r>
          </a:p>
          <a:p>
            <a:r>
              <a:rPr lang="en-US" altLang="zh-CN" dirty="0"/>
              <a:t>I</a:t>
            </a:r>
            <a:r>
              <a:rPr lang="en-US" altLang="zh-CN" dirty="0" smtClean="0"/>
              <a:t>f 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 is not an action </a:t>
            </a:r>
            <a:r>
              <a:rPr lang="en-US" altLang="zh-CN" dirty="0" smtClean="0"/>
              <a:t>name, 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 is   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smtClean="0"/>
              <a:t>Otherwise</a:t>
            </a:r>
            <a:r>
              <a:rPr lang="en-US" altLang="zh-CN" dirty="0"/>
              <a:t>, 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i</a:t>
            </a:r>
            <a:r>
              <a:rPr lang="en-US" altLang="zh-CN" dirty="0"/>
              <a:t> is a </a:t>
            </a:r>
            <a:r>
              <a:rPr lang="en-US" altLang="zh-CN" dirty="0" smtClean="0"/>
              <a:t>tuple (</a:t>
            </a:r>
            <a:r>
              <a:rPr lang="en-US" altLang="zh-CN" dirty="0" err="1" smtClean="0"/>
              <a:t>ActType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{</a:t>
            </a:r>
            <a:r>
              <a:rPr lang="en-US" altLang="zh-CN" dirty="0" err="1" smtClean="0"/>
              <a:t>ExActId</a:t>
            </a:r>
            <a:r>
              <a:rPr lang="en-US" altLang="zh-CN" dirty="0" smtClean="0"/>
              <a:t>}; </a:t>
            </a:r>
            <a:r>
              <a:rPr lang="en-US" altLang="zh-CN" dirty="0" smtClean="0"/>
              <a:t>{&lt;</a:t>
            </a:r>
            <a:r>
              <a:rPr lang="en-US" altLang="zh-CN" dirty="0" err="1" smtClean="0"/>
              <a:t>ArgId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ExArgId</a:t>
            </a:r>
            <a:r>
              <a:rPr lang="en-US" altLang="zh-CN" dirty="0" smtClean="0"/>
              <a:t>&gt;}) </a:t>
            </a:r>
            <a:r>
              <a:rPr lang="en-US" altLang="zh-CN" dirty="0"/>
              <a:t>to </a:t>
            </a:r>
            <a:r>
              <a:rPr lang="en-US" altLang="zh-CN" dirty="0" smtClean="0"/>
              <a:t>describe type </a:t>
            </a:r>
            <a:r>
              <a:rPr lang="en-US" altLang="zh-CN" dirty="0"/>
              <a:t>of the action name and its </a:t>
            </a:r>
            <a:r>
              <a:rPr lang="en-US" altLang="zh-CN" dirty="0" smtClean="0"/>
              <a:t>corresponding arguments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328" y="1825625"/>
            <a:ext cx="1580952" cy="4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533" y="3371167"/>
            <a:ext cx="177467" cy="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8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317</Words>
  <Application>Microsoft Office PowerPoint</Application>
  <PresentationFormat>宽屏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Extracting Action Sequences from Texts Based on Deep Reinforcement Learning</vt:lpstr>
      <vt:lpstr> Abstract</vt:lpstr>
      <vt:lpstr>Abstract</vt:lpstr>
      <vt:lpstr>Introduction</vt:lpstr>
      <vt:lpstr>Introduction</vt:lpstr>
      <vt:lpstr>Related Work</vt:lpstr>
      <vt:lpstr>Related Work</vt:lpstr>
      <vt:lpstr>Problem Definition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Action Sequences from Texts Based on Deep Reinforcement Learning</dc:title>
  <dc:creator>Windows 用户</dc:creator>
  <cp:lastModifiedBy>Windows 用户</cp:lastModifiedBy>
  <cp:revision>16</cp:revision>
  <dcterms:created xsi:type="dcterms:W3CDTF">2018-12-28T03:01:33Z</dcterms:created>
  <dcterms:modified xsi:type="dcterms:W3CDTF">2019-01-03T01:30:29Z</dcterms:modified>
</cp:coreProperties>
</file>