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1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5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8ABF-FB48-4CE2-BFC8-21E163FDA76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324C-C1E6-4940-A6CD-81A6299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孟庆</a:t>
            </a:r>
            <a:r>
              <a:rPr lang="zh-CN" altLang="en-US" dirty="0" smtClean="0"/>
              <a:t>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2018.12.28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Individualized Bayesian Knowledge </a:t>
            </a:r>
            <a:r>
              <a:rPr lang="en-US" altLang="zh-CN" dirty="0" smtClean="0"/>
              <a:t>Tracing Models</a:t>
            </a:r>
          </a:p>
          <a:p>
            <a:r>
              <a:rPr lang="en-US" altLang="zh-CN" dirty="0" smtClean="0"/>
              <a:t>Knowledge Tracing: Modeling the Acquisition of Procedural Knowledge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27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HMM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Methods	</a:t>
            </a:r>
          </a:p>
          <a:p>
            <a:pPr lvl="1"/>
            <a:r>
              <a:rPr lang="en-US" altLang="zh-CN" dirty="0" smtClean="0"/>
              <a:t>Random Model</a:t>
            </a:r>
          </a:p>
          <a:p>
            <a:pPr lvl="1"/>
            <a:r>
              <a:rPr lang="en-US" altLang="zh-CN" dirty="0" smtClean="0"/>
              <a:t>Generate Sequence</a:t>
            </a:r>
          </a:p>
          <a:p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similar to c code</a:t>
            </a:r>
          </a:p>
          <a:p>
            <a:pPr lvl="1"/>
            <a:r>
              <a:rPr lang="en-US" altLang="zh-CN" dirty="0" smtClean="0"/>
              <a:t>public test data</a:t>
            </a:r>
          </a:p>
          <a:p>
            <a:r>
              <a:rPr lang="en-US" altLang="zh-CN" dirty="0" smtClean="0"/>
              <a:t>Question</a:t>
            </a:r>
          </a:p>
          <a:p>
            <a:pPr lvl="1"/>
            <a:r>
              <a:rPr lang="en-US" altLang="zh-CN" dirty="0" smtClean="0"/>
              <a:t>hmm is sensitivity to initial parameters?</a:t>
            </a:r>
          </a:p>
          <a:p>
            <a:pPr lvl="1"/>
            <a:r>
              <a:rPr lang="en-US" altLang="zh-CN" dirty="0" err="1" smtClean="0"/>
              <a:t>p_init</a:t>
            </a:r>
            <a:r>
              <a:rPr lang="en-US" altLang="zh-CN" dirty="0" smtClean="0"/>
              <a:t> need many sequences to estimate?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38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孟庆钢 2018.12.28</vt:lpstr>
      <vt:lpstr>Paper</vt:lpstr>
      <vt:lpstr>Code：HMM，BKT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2018-12-28T08:06:15Z</dcterms:created>
  <dcterms:modified xsi:type="dcterms:W3CDTF">2018-12-28T08:26:45Z</dcterms:modified>
</cp:coreProperties>
</file>