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815" autoAdjust="0"/>
  </p:normalViewPr>
  <p:slideViewPr>
    <p:cSldViewPr snapToGrid="0">
      <p:cViewPr varScale="1">
        <p:scale>
          <a:sx n="93" d="100"/>
          <a:sy n="93" d="100"/>
        </p:scale>
        <p:origin x="12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9DE540-918B-4AF2-BBF5-2ADF37B386A1}" type="datetimeFigureOut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551047-1A2F-461A-AD63-8192540CC5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9966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331</a:t>
            </a:r>
          </a:p>
          <a:p>
            <a:r>
              <a:rPr lang="en-US" altLang="zh-CN" dirty="0" smtClean="0"/>
              <a:t>12502</a:t>
            </a:r>
          </a:p>
          <a:p>
            <a:r>
              <a:rPr lang="en-US" altLang="zh-CN" dirty="0" smtClean="0"/>
              <a:t>604</a:t>
            </a:r>
          </a:p>
          <a:p>
            <a:r>
              <a:rPr lang="en-US" altLang="zh-CN" dirty="0" smtClean="0"/>
              <a:t>10350</a:t>
            </a:r>
          </a:p>
          <a:p>
            <a:r>
              <a:rPr lang="en-US" altLang="zh-CN" dirty="0" smtClean="0"/>
              <a:t>16</a:t>
            </a:r>
          </a:p>
          <a:p>
            <a:r>
              <a:rPr lang="en-US" altLang="zh-CN" dirty="0" smtClean="0"/>
              <a:t>263</a:t>
            </a:r>
          </a:p>
          <a:p>
            <a:r>
              <a:rPr lang="en-US" altLang="zh-CN" dirty="0" smtClean="0"/>
              <a:t>586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551047-1A2F-461A-AD63-8192540CC5E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5988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AA71-AB0C-4D15-A6E0-4F464F9FE7C7}" type="datetimeFigureOut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D9656-D65F-45C4-BF1B-09A699757C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857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AA71-AB0C-4D15-A6E0-4F464F9FE7C7}" type="datetimeFigureOut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D9656-D65F-45C4-BF1B-09A699757C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1126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AA71-AB0C-4D15-A6E0-4F464F9FE7C7}" type="datetimeFigureOut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D9656-D65F-45C4-BF1B-09A699757C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7652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AA71-AB0C-4D15-A6E0-4F464F9FE7C7}" type="datetimeFigureOut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D9656-D65F-45C4-BF1B-09A699757C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6411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AA71-AB0C-4D15-A6E0-4F464F9FE7C7}" type="datetimeFigureOut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D9656-D65F-45C4-BF1B-09A699757C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540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AA71-AB0C-4D15-A6E0-4F464F9FE7C7}" type="datetimeFigureOut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D9656-D65F-45C4-BF1B-09A699757C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447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AA71-AB0C-4D15-A6E0-4F464F9FE7C7}" type="datetimeFigureOut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D9656-D65F-45C4-BF1B-09A699757C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317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AA71-AB0C-4D15-A6E0-4F464F9FE7C7}" type="datetimeFigureOut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D9656-D65F-45C4-BF1B-09A699757C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6310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AA71-AB0C-4D15-A6E0-4F464F9FE7C7}" type="datetimeFigureOut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D9656-D65F-45C4-BF1B-09A699757C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601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AA71-AB0C-4D15-A6E0-4F464F9FE7C7}" type="datetimeFigureOut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D9656-D65F-45C4-BF1B-09A699757C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3825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AA71-AB0C-4D15-A6E0-4F464F9FE7C7}" type="datetimeFigureOut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D9656-D65F-45C4-BF1B-09A699757C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9362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4AA71-AB0C-4D15-A6E0-4F464F9FE7C7}" type="datetimeFigureOut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D9656-D65F-45C4-BF1B-09A699757C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8593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AI Teacher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孟庆钢</a:t>
            </a:r>
            <a:endParaRPr lang="en-US" altLang="zh-CN" dirty="0" smtClean="0"/>
          </a:p>
          <a:p>
            <a:r>
              <a:rPr lang="en-US" altLang="zh-CN" dirty="0" smtClean="0"/>
              <a:t>2019.04.09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9320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问答模块集成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4524" y="634388"/>
            <a:ext cx="3248357" cy="5774858"/>
          </a:xfrm>
        </p:spPr>
      </p:pic>
    </p:spTree>
    <p:extLst>
      <p:ext uri="{BB962C8B-B14F-4D97-AF65-F5344CB8AC3E}">
        <p14:creationId xmlns:p14="http://schemas.microsoft.com/office/powerpoint/2010/main" val="123118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案例数据爬取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扬中一中 </a:t>
            </a:r>
            <a:r>
              <a:rPr lang="en-US" altLang="zh-CN" dirty="0" smtClean="0"/>
              <a:t>&amp; </a:t>
            </a:r>
            <a:r>
              <a:rPr lang="zh-CN" altLang="en-US" dirty="0" smtClean="0"/>
              <a:t>文库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06710"/>
            <a:ext cx="8395939" cy="233581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524018" y="2634196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331</a:t>
            </a:r>
          </a:p>
          <a:p>
            <a:r>
              <a:rPr lang="en-US" altLang="zh-CN" dirty="0" smtClean="0"/>
              <a:t>12502</a:t>
            </a:r>
          </a:p>
          <a:p>
            <a:r>
              <a:rPr lang="en-US" altLang="zh-CN" dirty="0" smtClean="0"/>
              <a:t>604</a:t>
            </a:r>
          </a:p>
          <a:p>
            <a:r>
              <a:rPr lang="en-US" altLang="zh-CN" dirty="0" smtClean="0"/>
              <a:t>10350</a:t>
            </a:r>
          </a:p>
          <a:p>
            <a:r>
              <a:rPr lang="en-US" altLang="zh-CN" dirty="0" smtClean="0"/>
              <a:t>16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263</a:t>
            </a:r>
          </a:p>
          <a:p>
            <a:r>
              <a:rPr lang="en-US" altLang="zh-CN" dirty="0" smtClean="0"/>
              <a:t>586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0218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34</Words>
  <Application>Microsoft Office PowerPoint</Application>
  <PresentationFormat>宽屏</PresentationFormat>
  <Paragraphs>22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AI Teacher</vt:lpstr>
      <vt:lpstr>问答模块集成</vt:lpstr>
      <vt:lpstr>案例数据爬取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Teacher</dc:title>
  <dc:creator>Windows 用户</dc:creator>
  <cp:lastModifiedBy>Windows 用户</cp:lastModifiedBy>
  <cp:revision>2</cp:revision>
  <dcterms:created xsi:type="dcterms:W3CDTF">2019-04-09T06:13:24Z</dcterms:created>
  <dcterms:modified xsi:type="dcterms:W3CDTF">2019-04-09T06:23:01Z</dcterms:modified>
</cp:coreProperties>
</file>