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7" r:id="rId5"/>
    <p:sldId id="1885" r:id="rId6"/>
    <p:sldId id="1890" r:id="rId7"/>
    <p:sldId id="1892" r:id="rId8"/>
    <p:sldId id="260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0" autoAdjust="0"/>
  </p:normalViewPr>
  <p:slideViewPr>
    <p:cSldViewPr snapToGrid="0">
      <p:cViewPr varScale="1">
        <p:scale>
          <a:sx n="97" d="100"/>
          <a:sy n="97" d="100"/>
        </p:scale>
        <p:origin x="11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C6A54-D540-2D44-8F63-45A03EBE60F9}" type="datetimeFigureOut">
              <a:rPr lang="pl-PL" smtClean="0"/>
              <a:t>2020-11-07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A3222-A297-8C4E-84DF-FC8518823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373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59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59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44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>
            <a:extLst>
              <a:ext uri="{FF2B5EF4-FFF2-40B4-BE49-F238E27FC236}">
                <a16:creationId xmlns:a16="http://schemas.microsoft.com/office/drawing/2014/main" id="{DA4DF00F-A16C-BD4A-880E-42C61A5D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0" y="2185781"/>
            <a:ext cx="6952457" cy="900112"/>
          </a:xfrm>
        </p:spPr>
        <p:txBody>
          <a:bodyPr anchor="t">
            <a:normAutofit/>
          </a:bodyPr>
          <a:lstStyle>
            <a:lvl1pPr>
              <a:lnSpc>
                <a:spcPts val="48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3" name="Symbol zastępczy tekstu 2">
            <a:extLst>
              <a:ext uri="{FF2B5EF4-FFF2-40B4-BE49-F238E27FC236}">
                <a16:creationId xmlns:a16="http://schemas.microsoft.com/office/drawing/2014/main" id="{6C50D294-0710-BD47-A925-1D11866826C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80000" y="4798430"/>
            <a:ext cx="1653314" cy="936625"/>
          </a:xfrm>
        </p:spPr>
        <p:txBody>
          <a:bodyPr anchor="t">
            <a:noAutofit/>
          </a:bodyPr>
          <a:lstStyle>
            <a:lvl1pPr marL="0" indent="0" algn="l">
              <a:lnSpc>
                <a:spcPts val="1800"/>
              </a:lnSpc>
              <a:buNone/>
              <a:defRPr sz="1000" b="0" i="0">
                <a:solidFill>
                  <a:schemeClr val="bg1"/>
                </a:solidFill>
                <a:latin typeface="Montserrat Ligh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Symbol zastępczy tekstu 2">
            <a:extLst>
              <a:ext uri="{FF2B5EF4-FFF2-40B4-BE49-F238E27FC236}">
                <a16:creationId xmlns:a16="http://schemas.microsoft.com/office/drawing/2014/main" id="{0BC2E500-B2AD-E046-951A-BA505A3CACE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52227" y="4798430"/>
            <a:ext cx="5080230" cy="936625"/>
          </a:xfrm>
        </p:spPr>
        <p:txBody>
          <a:bodyPr anchor="t">
            <a:noAutofit/>
          </a:bodyPr>
          <a:lstStyle>
            <a:lvl1pPr marL="0" indent="0" algn="l">
              <a:lnSpc>
                <a:spcPts val="1800"/>
              </a:lnSpc>
              <a:buNone/>
              <a:defRPr sz="1000" b="0" i="0">
                <a:solidFill>
                  <a:schemeClr val="bg1"/>
                </a:solidFill>
                <a:latin typeface="Montserrat Ligh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zawartości 2">
            <a:extLst>
              <a:ext uri="{FF2B5EF4-FFF2-40B4-BE49-F238E27FC236}">
                <a16:creationId xmlns:a16="http://schemas.microsoft.com/office/drawing/2014/main" id="{776583E4-9620-9D4A-94B6-F68D83754E0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680000" y="3100097"/>
            <a:ext cx="6952457" cy="1823688"/>
          </a:xfrm>
        </p:spPr>
        <p:txBody>
          <a:bodyPr anchor="t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8" name="Tytuł 1">
            <a:extLst>
              <a:ext uri="{FF2B5EF4-FFF2-40B4-BE49-F238E27FC236}">
                <a16:creationId xmlns:a16="http://schemas.microsoft.com/office/drawing/2014/main" id="{AB27835F-CA64-744D-872F-E741C87B3947}"/>
              </a:ext>
            </a:extLst>
          </p:cNvPr>
          <p:cNvSpPr txBox="1">
            <a:spLocks/>
          </p:cNvSpPr>
          <p:nvPr/>
        </p:nvSpPr>
        <p:spPr>
          <a:xfrm>
            <a:off x="4294188" y="1052736"/>
            <a:ext cx="7454900" cy="863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 b="1"/>
          </a:p>
        </p:txBody>
      </p:sp>
      <p:sp>
        <p:nvSpPr>
          <p:cNvPr id="29" name="Tytuł 1">
            <a:extLst>
              <a:ext uri="{FF2B5EF4-FFF2-40B4-BE49-F238E27FC236}">
                <a16:creationId xmlns:a16="http://schemas.microsoft.com/office/drawing/2014/main" id="{42A0C931-0726-A246-AA65-50151597C474}"/>
              </a:ext>
            </a:extLst>
          </p:cNvPr>
          <p:cNvSpPr txBox="1">
            <a:spLocks/>
          </p:cNvSpPr>
          <p:nvPr/>
        </p:nvSpPr>
        <p:spPr>
          <a:xfrm>
            <a:off x="4294188" y="1052736"/>
            <a:ext cx="74549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/>
          </a:p>
        </p:txBody>
      </p:sp>
      <p:sp>
        <p:nvSpPr>
          <p:cNvPr id="30" name="Tytuł 1">
            <a:extLst>
              <a:ext uri="{FF2B5EF4-FFF2-40B4-BE49-F238E27FC236}">
                <a16:creationId xmlns:a16="http://schemas.microsoft.com/office/drawing/2014/main" id="{8AF4B8B4-D6B1-224E-B2D4-824D5D2E5D96}"/>
              </a:ext>
            </a:extLst>
          </p:cNvPr>
          <p:cNvSpPr txBox="1">
            <a:spLocks/>
          </p:cNvSpPr>
          <p:nvPr/>
        </p:nvSpPr>
        <p:spPr>
          <a:xfrm>
            <a:off x="3791744" y="1628800"/>
            <a:ext cx="74549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/>
          </a:p>
        </p:txBody>
      </p:sp>
      <p:sp>
        <p:nvSpPr>
          <p:cNvPr id="31" name="Tytuł 1">
            <a:extLst>
              <a:ext uri="{FF2B5EF4-FFF2-40B4-BE49-F238E27FC236}">
                <a16:creationId xmlns:a16="http://schemas.microsoft.com/office/drawing/2014/main" id="{EAFB07E5-171C-5C42-A34E-4403FE20FF9B}"/>
              </a:ext>
            </a:extLst>
          </p:cNvPr>
          <p:cNvSpPr txBox="1">
            <a:spLocks/>
          </p:cNvSpPr>
          <p:nvPr/>
        </p:nvSpPr>
        <p:spPr>
          <a:xfrm>
            <a:off x="3397127" y="1340119"/>
            <a:ext cx="74549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/>
          </a:p>
        </p:txBody>
      </p:sp>
      <p:sp>
        <p:nvSpPr>
          <p:cNvPr id="32" name="Tytuł 1">
            <a:extLst>
              <a:ext uri="{FF2B5EF4-FFF2-40B4-BE49-F238E27FC236}">
                <a16:creationId xmlns:a16="http://schemas.microsoft.com/office/drawing/2014/main" id="{A2E94627-BCC7-6D48-84EE-B757972222BF}"/>
              </a:ext>
            </a:extLst>
          </p:cNvPr>
          <p:cNvSpPr txBox="1">
            <a:spLocks/>
          </p:cNvSpPr>
          <p:nvPr/>
        </p:nvSpPr>
        <p:spPr>
          <a:xfrm>
            <a:off x="4680000" y="1916832"/>
            <a:ext cx="745490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/>
          </a:p>
        </p:txBody>
      </p:sp>
      <p:sp>
        <p:nvSpPr>
          <p:cNvPr id="34" name="Symbol zastępczy tekstu 33">
            <a:extLst>
              <a:ext uri="{FF2B5EF4-FFF2-40B4-BE49-F238E27FC236}">
                <a16:creationId xmlns:a16="http://schemas.microsoft.com/office/drawing/2014/main" id="{75360F98-8ED5-294A-B111-294DFF69E0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0001" y="1703672"/>
            <a:ext cx="6952456" cy="556278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ExtraLight" pitchFamily="2" charset="0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EEC296C-BDFE-4E82-AB16-CAC66C2381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510" y="530352"/>
            <a:ext cx="3608614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9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4951">
          <p15:clr>
            <a:srgbClr val="FBAE40"/>
          </p15:clr>
        </p15:guide>
        <p15:guide id="3" pos="2706">
          <p15:clr>
            <a:srgbClr val="FBAE40"/>
          </p15:clr>
        </p15:guide>
        <p15:guide id="4" pos="2593">
          <p15:clr>
            <a:srgbClr val="FBAE40"/>
          </p15:clr>
        </p15:guide>
        <p15:guide id="5" pos="5110">
          <p15:clr>
            <a:srgbClr val="FBAE40"/>
          </p15:clr>
        </p15:guide>
        <p15:guide id="6" orient="horz" pos="142">
          <p15:clr>
            <a:srgbClr val="FBAE40"/>
          </p15:clr>
        </p15:guide>
        <p15:guide id="7" pos="7401">
          <p15:clr>
            <a:srgbClr val="FBAE40"/>
          </p15:clr>
        </p15:guide>
        <p15:guide id="8" pos="7680">
          <p15:clr>
            <a:srgbClr val="FBAE40"/>
          </p15:clr>
        </p15:guide>
        <p15:guide id="9" pos="3772">
          <p15:clr>
            <a:srgbClr val="FBAE40"/>
          </p15:clr>
        </p15:guide>
        <p15:guide id="10" pos="3908">
          <p15:clr>
            <a:srgbClr val="FBAE40"/>
          </p15:clr>
        </p15:guide>
        <p15:guide id="11" pos="1368">
          <p15:clr>
            <a:srgbClr val="FBAE40"/>
          </p15:clr>
        </p15:guide>
        <p15:guide id="12" pos="1527">
          <p15:clr>
            <a:srgbClr val="FBAE40"/>
          </p15:clr>
        </p15:guide>
        <p15:guide id="13" pos="6153">
          <p15:clr>
            <a:srgbClr val="FBAE40"/>
          </p15:clr>
        </p15:guide>
        <p15:guide id="14" pos="6312">
          <p15:clr>
            <a:srgbClr val="FBAE40"/>
          </p15:clr>
        </p15:guide>
        <p15:guide id="15" pos="3840">
          <p15:clr>
            <a:srgbClr val="FBAE40"/>
          </p15:clr>
        </p15:guide>
        <p15:guide id="16" orient="horz" pos="4065">
          <p15:clr>
            <a:srgbClr val="FBAE40"/>
          </p15:clr>
        </p15:guide>
        <p15:guide id="17" orient="horz" pos="663">
          <p15:clr>
            <a:srgbClr val="FBAE40"/>
          </p15:clr>
        </p15:guide>
        <p15:guide id="18" orient="horz" pos="1207">
          <p15:clr>
            <a:srgbClr val="FBAE40"/>
          </p15:clr>
        </p15:guide>
        <p15:guide id="19" orient="horz" pos="1774">
          <p15:clr>
            <a:srgbClr val="FBAE40"/>
          </p15:clr>
        </p15:guide>
        <p15:guide id="20" orient="horz" pos="2341">
          <p15:clr>
            <a:srgbClr val="FBAE40"/>
          </p15:clr>
        </p15:guide>
        <p15:guide id="21" orient="horz" pos="2931">
          <p15:clr>
            <a:srgbClr val="FBAE40"/>
          </p15:clr>
        </p15:guide>
        <p15:guide id="22" orient="horz" pos="34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AB27835F-CA64-744D-872F-E741C87B3947}"/>
              </a:ext>
            </a:extLst>
          </p:cNvPr>
          <p:cNvSpPr txBox="1">
            <a:spLocks/>
          </p:cNvSpPr>
          <p:nvPr/>
        </p:nvSpPr>
        <p:spPr>
          <a:xfrm>
            <a:off x="4294188" y="1052736"/>
            <a:ext cx="7454900" cy="863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 b="1"/>
          </a:p>
        </p:txBody>
      </p:sp>
      <p:sp>
        <p:nvSpPr>
          <p:cNvPr id="29" name="Tytuł 1">
            <a:extLst>
              <a:ext uri="{FF2B5EF4-FFF2-40B4-BE49-F238E27FC236}">
                <a16:creationId xmlns:a16="http://schemas.microsoft.com/office/drawing/2014/main" id="{42A0C931-0726-A246-AA65-50151597C474}"/>
              </a:ext>
            </a:extLst>
          </p:cNvPr>
          <p:cNvSpPr txBox="1">
            <a:spLocks/>
          </p:cNvSpPr>
          <p:nvPr/>
        </p:nvSpPr>
        <p:spPr>
          <a:xfrm>
            <a:off x="4294188" y="1052736"/>
            <a:ext cx="74549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/>
          </a:p>
        </p:txBody>
      </p:sp>
      <p:sp>
        <p:nvSpPr>
          <p:cNvPr id="30" name="Tytuł 1">
            <a:extLst>
              <a:ext uri="{FF2B5EF4-FFF2-40B4-BE49-F238E27FC236}">
                <a16:creationId xmlns:a16="http://schemas.microsoft.com/office/drawing/2014/main" id="{8AF4B8B4-D6B1-224E-B2D4-824D5D2E5D96}"/>
              </a:ext>
            </a:extLst>
          </p:cNvPr>
          <p:cNvSpPr txBox="1">
            <a:spLocks/>
          </p:cNvSpPr>
          <p:nvPr/>
        </p:nvSpPr>
        <p:spPr>
          <a:xfrm>
            <a:off x="3791744" y="1628800"/>
            <a:ext cx="74549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/>
          </a:p>
        </p:txBody>
      </p:sp>
      <p:sp>
        <p:nvSpPr>
          <p:cNvPr id="32" name="Tytuł 1">
            <a:extLst>
              <a:ext uri="{FF2B5EF4-FFF2-40B4-BE49-F238E27FC236}">
                <a16:creationId xmlns:a16="http://schemas.microsoft.com/office/drawing/2014/main" id="{A2E94627-BCC7-6D48-84EE-B757972222BF}"/>
              </a:ext>
            </a:extLst>
          </p:cNvPr>
          <p:cNvSpPr txBox="1">
            <a:spLocks/>
          </p:cNvSpPr>
          <p:nvPr/>
        </p:nvSpPr>
        <p:spPr>
          <a:xfrm>
            <a:off x="4680000" y="1916832"/>
            <a:ext cx="745490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/>
          </a:p>
        </p:txBody>
      </p:sp>
      <p:sp>
        <p:nvSpPr>
          <p:cNvPr id="34" name="Symbol zastępczy tekstu 33">
            <a:extLst>
              <a:ext uri="{FF2B5EF4-FFF2-40B4-BE49-F238E27FC236}">
                <a16:creationId xmlns:a16="http://schemas.microsoft.com/office/drawing/2014/main" id="{75360F98-8ED5-294A-B111-294DFF69E0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2550" y="3062819"/>
            <a:ext cx="10906900" cy="73236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D95707-4E73-304D-860A-222981F45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74" t="26667" r="15175" b="40542"/>
          <a:stretch/>
        </p:blipFill>
        <p:spPr>
          <a:xfrm>
            <a:off x="6997057" y="4609231"/>
            <a:ext cx="5194943" cy="22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12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4951">
          <p15:clr>
            <a:srgbClr val="FBAE40"/>
          </p15:clr>
        </p15:guide>
        <p15:guide id="3" pos="2706">
          <p15:clr>
            <a:srgbClr val="FBAE40"/>
          </p15:clr>
        </p15:guide>
        <p15:guide id="4" pos="2593">
          <p15:clr>
            <a:srgbClr val="FBAE40"/>
          </p15:clr>
        </p15:guide>
        <p15:guide id="5" pos="5110">
          <p15:clr>
            <a:srgbClr val="FBAE40"/>
          </p15:clr>
        </p15:guide>
        <p15:guide id="6" orient="horz" pos="142">
          <p15:clr>
            <a:srgbClr val="FBAE40"/>
          </p15:clr>
        </p15:guide>
        <p15:guide id="7" pos="7401">
          <p15:clr>
            <a:srgbClr val="FBAE40"/>
          </p15:clr>
        </p15:guide>
        <p15:guide id="8" pos="7680">
          <p15:clr>
            <a:srgbClr val="FBAE40"/>
          </p15:clr>
        </p15:guide>
        <p15:guide id="9" pos="3772">
          <p15:clr>
            <a:srgbClr val="FBAE40"/>
          </p15:clr>
        </p15:guide>
        <p15:guide id="10" pos="3908">
          <p15:clr>
            <a:srgbClr val="FBAE40"/>
          </p15:clr>
        </p15:guide>
        <p15:guide id="11" pos="1368">
          <p15:clr>
            <a:srgbClr val="FBAE40"/>
          </p15:clr>
        </p15:guide>
        <p15:guide id="12" pos="1527">
          <p15:clr>
            <a:srgbClr val="FBAE40"/>
          </p15:clr>
        </p15:guide>
        <p15:guide id="13" pos="6153">
          <p15:clr>
            <a:srgbClr val="FBAE40"/>
          </p15:clr>
        </p15:guide>
        <p15:guide id="14" pos="6312">
          <p15:clr>
            <a:srgbClr val="FBAE40"/>
          </p15:clr>
        </p15:guide>
        <p15:guide id="15" pos="3840">
          <p15:clr>
            <a:srgbClr val="FBAE40"/>
          </p15:clr>
        </p15:guide>
        <p15:guide id="16" orient="horz" pos="4065">
          <p15:clr>
            <a:srgbClr val="FBAE40"/>
          </p15:clr>
        </p15:guide>
        <p15:guide id="17" orient="horz" pos="663">
          <p15:clr>
            <a:srgbClr val="FBAE40"/>
          </p15:clr>
        </p15:guide>
        <p15:guide id="18" orient="horz" pos="1207">
          <p15:clr>
            <a:srgbClr val="FBAE40"/>
          </p15:clr>
        </p15:guide>
        <p15:guide id="19" orient="horz" pos="1774">
          <p15:clr>
            <a:srgbClr val="FBAE40"/>
          </p15:clr>
        </p15:guide>
        <p15:guide id="20" orient="horz" pos="2341">
          <p15:clr>
            <a:srgbClr val="FBAE40"/>
          </p15:clr>
        </p15:guide>
        <p15:guide id="21" orient="horz" pos="2931">
          <p15:clr>
            <a:srgbClr val="FBAE40"/>
          </p15:clr>
        </p15:guide>
        <p15:guide id="22" orient="horz" pos="347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1627374-E8C2-7045-8746-AB0E0709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94076" cy="7910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>
                <a:solidFill>
                  <a:srgbClr val="0057E1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D7ECDF-8DDF-4D44-B28C-9B5266B741B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47000"/>
            <a:ext cx="10515600" cy="4860000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+mn-lt"/>
                <a:cs typeface="Calibri Light" panose="020F0302020204030204" pitchFamily="34" charset="0"/>
              </a:defRPr>
            </a:lvl1pPr>
            <a:lvl2pPr>
              <a:defRPr sz="2000" b="0" i="0">
                <a:latin typeface="+mn-lt"/>
                <a:cs typeface="Calibri Light" panose="020F0302020204030204" pitchFamily="34" charset="0"/>
              </a:defRPr>
            </a:lvl2pPr>
            <a:lvl3pPr>
              <a:defRPr sz="2000" b="0" i="0">
                <a:latin typeface="+mn-lt"/>
                <a:cs typeface="Calibri Light" panose="020F0302020204030204" pitchFamily="34" charset="0"/>
              </a:defRPr>
            </a:lvl3pPr>
            <a:lvl4pPr>
              <a:defRPr sz="2000" b="0" i="0">
                <a:latin typeface="+mn-lt"/>
                <a:cs typeface="Calibri Light" panose="020F0302020204030204" pitchFamily="34" charset="0"/>
              </a:defRPr>
            </a:lvl4pPr>
            <a:lvl5pPr>
              <a:defRPr sz="2000" b="0" i="0">
                <a:latin typeface="+mn-lt"/>
                <a:cs typeface="Calibri Light" panose="020F0302020204030204" pitchFamily="34" charset="0"/>
              </a:defRPr>
            </a:lvl5pPr>
          </a:lstStyle>
          <a:p>
            <a:r>
              <a:rPr lang="pl-PL"/>
              <a:t>Body Level One</a:t>
            </a:r>
          </a:p>
          <a:p>
            <a:pPr lvl="1"/>
            <a:r>
              <a:rPr lang="pl-PL"/>
              <a:t>Body Level </a:t>
            </a:r>
            <a:r>
              <a:rPr lang="pl-PL" err="1"/>
              <a:t>Two</a:t>
            </a:r>
            <a:endParaRPr lang="pl-PL"/>
          </a:p>
          <a:p>
            <a:pPr lvl="2"/>
            <a:r>
              <a:rPr lang="pl-PL"/>
              <a:t>Body Level Three</a:t>
            </a:r>
          </a:p>
          <a:p>
            <a:pPr lvl="3"/>
            <a:r>
              <a:rPr lang="pl-PL"/>
              <a:t>Body Level </a:t>
            </a:r>
            <a:r>
              <a:rPr lang="pl-PL" err="1"/>
              <a:t>Four</a:t>
            </a:r>
            <a:endParaRPr lang="pl-PL"/>
          </a:p>
          <a:p>
            <a:pPr lvl="4"/>
            <a:r>
              <a:rPr lang="pl-PL"/>
              <a:t>Body Level Five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2DEBF-F438-374C-9FD2-3818F647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680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AE4FBF-24B2-A24E-B69A-137EBDB8E5A2}" type="datetimeFigureOut">
              <a:rPr lang="pl-PL" smtClean="0"/>
              <a:t>2020-11-07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6E9AB-6B6D-9B4F-9A13-3DC3C4A8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6101" y="6268004"/>
            <a:ext cx="4113661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5226-C4DF-5B46-A02D-1AFE7615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0676" y="6268004"/>
            <a:ext cx="2743200" cy="365125"/>
          </a:xfrm>
        </p:spPr>
        <p:txBody>
          <a:bodyPr/>
          <a:lstStyle/>
          <a:p>
            <a:fld id="{1D22B29E-69EF-9648-B76A-4187F047BD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54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64AB-CC53-564C-8D6E-1BFABCFD0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400" y="1359332"/>
            <a:ext cx="5184000" cy="4860000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6442-9CE2-234F-9A76-126D1E72A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0" y="1359332"/>
            <a:ext cx="5180400" cy="486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86124-01A6-664E-BF12-A83C94C6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94076" cy="7910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>
                <a:solidFill>
                  <a:srgbClr val="0057E1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D058D5D-03E7-A045-AA97-41558916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680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AE4FBF-24B2-A24E-B69A-137EBDB8E5A2}" type="datetimeFigureOut">
              <a:rPr lang="pl-PL" smtClean="0"/>
              <a:t>2020-11-07</a:t>
            </a:fld>
            <a:endParaRPr lang="pl-PL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2ADD1F96-B34E-6B4F-9F97-D38A4EFC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6101" y="6268004"/>
            <a:ext cx="4113661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F27674BD-12BF-EC43-BE7C-5E4AE52F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0676" y="6268004"/>
            <a:ext cx="2743200" cy="365125"/>
          </a:xfrm>
        </p:spPr>
        <p:txBody>
          <a:bodyPr/>
          <a:lstStyle/>
          <a:p>
            <a:fld id="{1D22B29E-69EF-9648-B76A-4187F047BD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255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tekstu 2">
            <a:extLst>
              <a:ext uri="{FF2B5EF4-FFF2-40B4-BE49-F238E27FC236}">
                <a16:creationId xmlns:a16="http://schemas.microsoft.com/office/drawing/2014/main" id="{6C50D294-0710-BD47-A925-1D11866826C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791744" y="2569811"/>
            <a:ext cx="2015932" cy="936625"/>
          </a:xfrm>
        </p:spPr>
        <p:txBody>
          <a:bodyPr anchor="t">
            <a:noAutofit/>
          </a:bodyPr>
          <a:lstStyle>
            <a:lvl1pPr marL="0" indent="0" algn="l">
              <a:lnSpc>
                <a:spcPts val="1800"/>
              </a:lnSpc>
              <a:buNone/>
              <a:defRPr sz="1100" b="0" i="0">
                <a:solidFill>
                  <a:schemeClr val="tx1"/>
                </a:solidFill>
                <a:latin typeface="Montserrat Ligh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Symbol zastępczy tekstu 2">
            <a:extLst>
              <a:ext uri="{FF2B5EF4-FFF2-40B4-BE49-F238E27FC236}">
                <a16:creationId xmlns:a16="http://schemas.microsoft.com/office/drawing/2014/main" id="{0BC2E500-B2AD-E046-951A-BA505A3CACE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07539" y="2569811"/>
            <a:ext cx="2052899" cy="936625"/>
          </a:xfrm>
        </p:spPr>
        <p:txBody>
          <a:bodyPr anchor="t">
            <a:noAutofit/>
          </a:bodyPr>
          <a:lstStyle>
            <a:lvl1pPr marL="0" indent="0" algn="l">
              <a:lnSpc>
                <a:spcPts val="1800"/>
              </a:lnSpc>
              <a:buNone/>
              <a:defRPr sz="1100" b="0" i="0">
                <a:solidFill>
                  <a:schemeClr val="tx1"/>
                </a:solidFill>
                <a:latin typeface="Montserrat Ligh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8" name="Tytuł 1">
            <a:extLst>
              <a:ext uri="{FF2B5EF4-FFF2-40B4-BE49-F238E27FC236}">
                <a16:creationId xmlns:a16="http://schemas.microsoft.com/office/drawing/2014/main" id="{AB27835F-CA64-744D-872F-E741C87B3947}"/>
              </a:ext>
            </a:extLst>
          </p:cNvPr>
          <p:cNvSpPr txBox="1">
            <a:spLocks/>
          </p:cNvSpPr>
          <p:nvPr/>
        </p:nvSpPr>
        <p:spPr>
          <a:xfrm>
            <a:off x="4294188" y="1052736"/>
            <a:ext cx="7454900" cy="863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 b="1"/>
          </a:p>
        </p:txBody>
      </p:sp>
      <p:sp>
        <p:nvSpPr>
          <p:cNvPr id="29" name="Tytuł 1">
            <a:extLst>
              <a:ext uri="{FF2B5EF4-FFF2-40B4-BE49-F238E27FC236}">
                <a16:creationId xmlns:a16="http://schemas.microsoft.com/office/drawing/2014/main" id="{42A0C931-0726-A246-AA65-50151597C474}"/>
              </a:ext>
            </a:extLst>
          </p:cNvPr>
          <p:cNvSpPr txBox="1">
            <a:spLocks/>
          </p:cNvSpPr>
          <p:nvPr/>
        </p:nvSpPr>
        <p:spPr>
          <a:xfrm>
            <a:off x="4294188" y="1052736"/>
            <a:ext cx="74549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/>
          </a:p>
        </p:txBody>
      </p:sp>
      <p:sp>
        <p:nvSpPr>
          <p:cNvPr id="30" name="Tytuł 1">
            <a:extLst>
              <a:ext uri="{FF2B5EF4-FFF2-40B4-BE49-F238E27FC236}">
                <a16:creationId xmlns:a16="http://schemas.microsoft.com/office/drawing/2014/main" id="{8AF4B8B4-D6B1-224E-B2D4-824D5D2E5D96}"/>
              </a:ext>
            </a:extLst>
          </p:cNvPr>
          <p:cNvSpPr txBox="1">
            <a:spLocks/>
          </p:cNvSpPr>
          <p:nvPr/>
        </p:nvSpPr>
        <p:spPr>
          <a:xfrm>
            <a:off x="3791744" y="1628800"/>
            <a:ext cx="74549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/>
          </a:p>
        </p:txBody>
      </p:sp>
      <p:sp>
        <p:nvSpPr>
          <p:cNvPr id="31" name="Tytuł 1">
            <a:extLst>
              <a:ext uri="{FF2B5EF4-FFF2-40B4-BE49-F238E27FC236}">
                <a16:creationId xmlns:a16="http://schemas.microsoft.com/office/drawing/2014/main" id="{EAFB07E5-171C-5C42-A34E-4403FE20FF9B}"/>
              </a:ext>
            </a:extLst>
          </p:cNvPr>
          <p:cNvSpPr txBox="1">
            <a:spLocks/>
          </p:cNvSpPr>
          <p:nvPr/>
        </p:nvSpPr>
        <p:spPr>
          <a:xfrm>
            <a:off x="3397127" y="1340119"/>
            <a:ext cx="74549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/>
          </a:p>
        </p:txBody>
      </p:sp>
      <p:sp>
        <p:nvSpPr>
          <p:cNvPr id="32" name="Tytuł 1">
            <a:extLst>
              <a:ext uri="{FF2B5EF4-FFF2-40B4-BE49-F238E27FC236}">
                <a16:creationId xmlns:a16="http://schemas.microsoft.com/office/drawing/2014/main" id="{A2E94627-BCC7-6D48-84EE-B757972222BF}"/>
              </a:ext>
            </a:extLst>
          </p:cNvPr>
          <p:cNvSpPr txBox="1">
            <a:spLocks/>
          </p:cNvSpPr>
          <p:nvPr/>
        </p:nvSpPr>
        <p:spPr>
          <a:xfrm>
            <a:off x="4295800" y="1916832"/>
            <a:ext cx="745490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Montserrat Medium" pitchFamily="2" charset="0"/>
                <a:ea typeface="+mj-ea"/>
                <a:cs typeface="+mj-cs"/>
              </a:defRPr>
            </a:lvl1pPr>
          </a:lstStyle>
          <a:p>
            <a:endParaRPr lang="pl-PL"/>
          </a:p>
        </p:txBody>
      </p:sp>
      <p:sp>
        <p:nvSpPr>
          <p:cNvPr id="20" name="Symbol zastępczy zawartości 2">
            <a:extLst>
              <a:ext uri="{FF2B5EF4-FFF2-40B4-BE49-F238E27FC236}">
                <a16:creationId xmlns:a16="http://schemas.microsoft.com/office/drawing/2014/main" id="{8296A6B2-041E-E447-B37F-C162820C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004" y="1628800"/>
            <a:ext cx="6557837" cy="70027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buNone/>
              <a:defRPr lang="pl-PL" sz="11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10CBFC9-3269-9945-9C6B-E6FDDAD9B0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33004" y="2569811"/>
            <a:ext cx="2277676" cy="2277676"/>
          </a:xfrm>
          <a:prstGeom prst="ellipse">
            <a:avLst/>
          </a:prstGeom>
        </p:spPr>
        <p:txBody>
          <a:bodyPr/>
          <a:lstStyle/>
          <a:p>
            <a:r>
              <a:rPr lang="pl-PL"/>
              <a:t>Kliknij ikonę, aby dodać obraz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71FF01A-4F44-C74F-A856-1799AFDFDB31}"/>
              </a:ext>
            </a:extLst>
          </p:cNvPr>
          <p:cNvSpPr txBox="1"/>
          <p:nvPr/>
        </p:nvSpPr>
        <p:spPr>
          <a:xfrm>
            <a:off x="740000" y="6152346"/>
            <a:ext cx="2657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200" b="0" i="0" err="1">
                <a:solidFill>
                  <a:schemeClr val="tx1"/>
                </a:solidFill>
                <a:latin typeface="Montserrat Light" pitchFamily="2" charset="0"/>
              </a:rPr>
              <a:t>szkolachmury.pl</a:t>
            </a:r>
            <a:endParaRPr lang="pl-PL" sz="1200" b="0" i="0">
              <a:solidFill>
                <a:schemeClr val="tx1"/>
              </a:solidFill>
              <a:latin typeface="Montserrat Light" pitchFamily="2" charset="0"/>
            </a:endParaRPr>
          </a:p>
        </p:txBody>
      </p:sp>
      <p:sp>
        <p:nvSpPr>
          <p:cNvPr id="16" name="Symbol zastępczy tekstu 33">
            <a:extLst>
              <a:ext uri="{FF2B5EF4-FFF2-40B4-BE49-F238E27FC236}">
                <a16:creationId xmlns:a16="http://schemas.microsoft.com/office/drawing/2014/main" id="{3C54FAB4-A794-7E4C-BE4F-AE18BEBC0B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800" y="363600"/>
            <a:ext cx="9093600" cy="7956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solidFill>
                  <a:srgbClr val="0057E1"/>
                </a:solidFill>
                <a:latin typeface="+mj-lt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34124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4951">
          <p15:clr>
            <a:srgbClr val="FBAE40"/>
          </p15:clr>
        </p15:guide>
        <p15:guide id="3" pos="2706">
          <p15:clr>
            <a:srgbClr val="FBAE40"/>
          </p15:clr>
        </p15:guide>
        <p15:guide id="4" pos="2593">
          <p15:clr>
            <a:srgbClr val="FBAE40"/>
          </p15:clr>
        </p15:guide>
        <p15:guide id="5" pos="5110">
          <p15:clr>
            <a:srgbClr val="FBAE40"/>
          </p15:clr>
        </p15:guide>
        <p15:guide id="6" orient="horz" pos="142">
          <p15:clr>
            <a:srgbClr val="FBAE40"/>
          </p15:clr>
        </p15:guide>
        <p15:guide id="7" pos="7401">
          <p15:clr>
            <a:srgbClr val="FBAE40"/>
          </p15:clr>
        </p15:guide>
        <p15:guide id="8" pos="7680">
          <p15:clr>
            <a:srgbClr val="FBAE40"/>
          </p15:clr>
        </p15:guide>
        <p15:guide id="9" pos="3772">
          <p15:clr>
            <a:srgbClr val="FBAE40"/>
          </p15:clr>
        </p15:guide>
        <p15:guide id="10" pos="3908">
          <p15:clr>
            <a:srgbClr val="FBAE40"/>
          </p15:clr>
        </p15:guide>
        <p15:guide id="11" pos="1368">
          <p15:clr>
            <a:srgbClr val="FBAE40"/>
          </p15:clr>
        </p15:guide>
        <p15:guide id="12" pos="1527">
          <p15:clr>
            <a:srgbClr val="FBAE40"/>
          </p15:clr>
        </p15:guide>
        <p15:guide id="13" pos="6153">
          <p15:clr>
            <a:srgbClr val="FBAE40"/>
          </p15:clr>
        </p15:guide>
        <p15:guide id="14" pos="6312">
          <p15:clr>
            <a:srgbClr val="FBAE40"/>
          </p15:clr>
        </p15:guide>
        <p15:guide id="15" pos="3840">
          <p15:clr>
            <a:srgbClr val="FBAE40"/>
          </p15:clr>
        </p15:guide>
        <p15:guide id="16" orient="horz" pos="4065">
          <p15:clr>
            <a:srgbClr val="FBAE40"/>
          </p15:clr>
        </p15:guide>
        <p15:guide id="17" orient="horz" pos="663">
          <p15:clr>
            <a:srgbClr val="FBAE40"/>
          </p15:clr>
        </p15:guide>
        <p15:guide id="18" orient="horz" pos="1207">
          <p15:clr>
            <a:srgbClr val="FBAE40"/>
          </p15:clr>
        </p15:guide>
        <p15:guide id="19" orient="horz" pos="1774">
          <p15:clr>
            <a:srgbClr val="FBAE40"/>
          </p15:clr>
        </p15:guide>
        <p15:guide id="20" orient="horz" pos="2341">
          <p15:clr>
            <a:srgbClr val="FBAE40"/>
          </p15:clr>
        </p15:guide>
        <p15:guide id="21" orient="horz" pos="2931">
          <p15:clr>
            <a:srgbClr val="FBAE40"/>
          </p15:clr>
        </p15:guide>
        <p15:guide id="22" orient="horz" pos="347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6"/>
            <a:ext cx="9384447" cy="3365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126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A23B4A0-F5DF-E544-89B8-2F0A2C74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540000"/>
            <a:ext cx="8545286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B39781-8F2F-7843-92DA-A17A1B61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514" y="1800000"/>
            <a:ext cx="855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1B0ACC-B4D5-9A45-85FC-08CB55AC7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8000" y="6192173"/>
            <a:ext cx="5344886" cy="39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8DDDE5-8BE1-F347-B3E6-99A429708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086" y="6192173"/>
            <a:ext cx="2743200" cy="39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B29E-69EF-9648-B76A-4187F047BD53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3938B7F-FBAC-1243-BA28-A905538A7555}"/>
              </a:ext>
            </a:extLst>
          </p:cNvPr>
          <p:cNvSpPr/>
          <p:nvPr/>
        </p:nvSpPr>
        <p:spPr>
          <a:xfrm rot="5400000">
            <a:off x="6048866" y="714865"/>
            <a:ext cx="94268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67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400" b="0" i="0" kern="1200">
          <a:solidFill>
            <a:schemeClr val="accent1"/>
          </a:solidFill>
          <a:latin typeface="Montserrat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600"/>
        </a:lnSpc>
        <a:spcBef>
          <a:spcPts val="1000"/>
        </a:spcBef>
        <a:buClr>
          <a:schemeClr val="accent1"/>
        </a:buClr>
        <a:buSzPct val="150000"/>
        <a:buFont typeface="Arial" panose="020B0604020202020204" pitchFamily="34" charset="0"/>
        <a:buChar char="•"/>
        <a:defRPr sz="1200" b="0" i="0" kern="1200">
          <a:solidFill>
            <a:schemeClr val="tx1">
              <a:lumMod val="75000"/>
              <a:lumOff val="25000"/>
            </a:schemeClr>
          </a:solidFill>
          <a:latin typeface="Montserrat Ligh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60D466-B5D7-9D4C-AB37-FAE3397D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Infrastructure</a:t>
            </a:r>
            <a:r>
              <a:rPr lang="pl-PL" dirty="0"/>
              <a:t> as a </a:t>
            </a:r>
            <a:r>
              <a:rPr lang="pl-PL" dirty="0" err="1"/>
              <a:t>code</a:t>
            </a:r>
            <a:r>
              <a:rPr lang="pl-PL" dirty="0"/>
              <a:t> in Azure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7BD0267-3953-6D4E-972D-ADDF4083B4B3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algn="r"/>
            <a:r>
              <a:rPr lang="pl-PL" sz="3200" dirty="0"/>
              <a:t>Krzysztof Wróbel</a:t>
            </a:r>
          </a:p>
        </p:txBody>
      </p:sp>
    </p:spTree>
    <p:extLst>
      <p:ext uri="{BB962C8B-B14F-4D97-AF65-F5344CB8AC3E}">
        <p14:creationId xmlns:p14="http://schemas.microsoft.com/office/powerpoint/2010/main" val="38904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F61920-9234-499C-9BCF-E3852EBF28EE}"/>
              </a:ext>
            </a:extLst>
          </p:cNvPr>
          <p:cNvSpPr txBox="1">
            <a:spLocks/>
          </p:cNvSpPr>
          <p:nvPr/>
        </p:nvSpPr>
        <p:spPr>
          <a:xfrm>
            <a:off x="498094" y="1330711"/>
            <a:ext cx="10075025" cy="4921251"/>
          </a:xfrm>
          <a:prstGeom prst="rect">
            <a:avLst/>
          </a:prstGeom>
        </p:spPr>
        <p:txBody>
          <a:bodyPr numCol="2" spcCol="457200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7000"/>
              </a:lnSpc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16EE0E-7246-43FB-9B75-014AFFDC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Instructor Introduction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D38682F-943C-4CFA-AF03-521505642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Instructor: </a:t>
            </a:r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Krzysztof Wróbel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2400"/>
              </a:spcAft>
              <a:buNone/>
            </a:pPr>
            <a:endParaRPr lang="pl-P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2400"/>
              </a:spcAft>
              <a:buNone/>
            </a:pPr>
            <a:r>
              <a:rPr lang="pl-PL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Few</a:t>
            </a:r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words</a:t>
            </a:r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about</a:t>
            </a:r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me: I </a:t>
            </a:r>
            <a:r>
              <a:rPr lang="pl-PL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</a:t>
            </a:r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Senior Azure DevOps </a:t>
            </a:r>
            <a:r>
              <a:rPr lang="pl-PL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Engineer</a:t>
            </a:r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with </a:t>
            </a:r>
            <a:r>
              <a:rPr lang="pl-PL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extensive</a:t>
            </a:r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 and IT management </a:t>
            </a:r>
            <a:r>
              <a:rPr lang="pl-PL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background</a:t>
            </a:r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pl-P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</a:t>
            </a:r>
          </a:p>
          <a:p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pl-PL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Certified</a:t>
            </a:r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Azure DevOps </a:t>
            </a:r>
            <a:r>
              <a:rPr lang="pl-PL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Engineer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Microsoft Certified: DevOps Engineer Expert">
            <a:extLst>
              <a:ext uri="{FF2B5EF4-FFF2-40B4-BE49-F238E27FC236}">
                <a16:creationId xmlns:a16="http://schemas.microsoft.com/office/drawing/2014/main" id="{715D4BE8-B201-4FA0-9508-B0E4B395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32491"/>
            <a:ext cx="1131327" cy="113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1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F61920-9234-499C-9BCF-E3852EBF28EE}"/>
              </a:ext>
            </a:extLst>
          </p:cNvPr>
          <p:cNvSpPr txBox="1">
            <a:spLocks/>
          </p:cNvSpPr>
          <p:nvPr/>
        </p:nvSpPr>
        <p:spPr>
          <a:xfrm>
            <a:off x="498094" y="1330711"/>
            <a:ext cx="10075025" cy="4921251"/>
          </a:xfrm>
          <a:prstGeom prst="rect">
            <a:avLst/>
          </a:prstGeom>
        </p:spPr>
        <p:txBody>
          <a:bodyPr numCol="2" spcCol="457200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7000"/>
              </a:lnSpc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ytuł 21">
            <a:extLst>
              <a:ext uri="{FF2B5EF4-FFF2-40B4-BE49-F238E27FC236}">
                <a16:creationId xmlns:a16="http://schemas.microsoft.com/office/drawing/2014/main" id="{FE5A31FD-A016-45B0-AC6E-D586EF7F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Course Outline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3DB11DB-9283-43CE-A4AB-99E9ED53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000"/>
            <a:ext cx="10515600" cy="1472198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Fundamentals:</a:t>
            </a:r>
          </a:p>
          <a:p>
            <a:pPr lvl="1">
              <a:spcAft>
                <a:spcPts val="300"/>
              </a:spcAft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 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Implement Azure Active Directory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Tenant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>
              <a:spcAft>
                <a:spcPts val="300"/>
              </a:spcAft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 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Implement and Manage Azure Governance Solutions 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(Resource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Groups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, RBAC)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spcAft>
                <a:spcPts val="300"/>
              </a:spcAft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 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Implement Virtual Networking 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(Hub and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Spoke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800EAC-4A12-4370-8CAB-E17D8A9573DD}"/>
              </a:ext>
            </a:extLst>
          </p:cNvPr>
          <p:cNvSpPr txBox="1">
            <a:spLocks/>
          </p:cNvSpPr>
          <p:nvPr/>
        </p:nvSpPr>
        <p:spPr>
          <a:xfrm>
            <a:off x="838200" y="2946196"/>
            <a:ext cx="10515600" cy="109260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a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Azure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Devops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1">
              <a:spcAft>
                <a:spcPts val="300"/>
              </a:spcAft>
            </a:pP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odule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Configuration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Azure Tools (ARM, CLI, DSC, Azure Automation)</a:t>
            </a:r>
          </a:p>
          <a:p>
            <a:pPr lvl="1">
              <a:spcAft>
                <a:spcPts val="300"/>
              </a:spcAft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 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2: Azure DevOps (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Release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pipelines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Release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Strategy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Environments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9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F61920-9234-499C-9BCF-E3852EBF28EE}"/>
              </a:ext>
            </a:extLst>
          </p:cNvPr>
          <p:cNvSpPr txBox="1">
            <a:spLocks/>
          </p:cNvSpPr>
          <p:nvPr/>
        </p:nvSpPr>
        <p:spPr>
          <a:xfrm>
            <a:off x="498094" y="1330711"/>
            <a:ext cx="10075025" cy="4921251"/>
          </a:xfrm>
          <a:prstGeom prst="rect">
            <a:avLst/>
          </a:prstGeom>
        </p:spPr>
        <p:txBody>
          <a:bodyPr numCol="2" spcCol="457200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7000"/>
              </a:lnSpc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ytuł 21">
            <a:extLst>
              <a:ext uri="{FF2B5EF4-FFF2-40B4-BE49-F238E27FC236}">
                <a16:creationId xmlns:a16="http://schemas.microsoft.com/office/drawing/2014/main" id="{FE5A31FD-A016-45B0-AC6E-D586EF7F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410"/>
            <a:ext cx="9094076" cy="791013"/>
          </a:xfrm>
        </p:spPr>
        <p:txBody>
          <a:bodyPr>
            <a:normAutofit/>
          </a:bodyPr>
          <a:lstStyle/>
          <a:p>
            <a: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Organization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3DB11DB-9283-43CE-A4AB-99E9ED53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674"/>
            <a:ext cx="4756355" cy="5572423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spcAft>
                <a:spcPts val="300"/>
              </a:spcAft>
            </a:pP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09:00 – 10:30 </a:t>
            </a:r>
          </a:p>
          <a:p>
            <a:pPr>
              <a:lnSpc>
                <a:spcPct val="200000"/>
              </a:lnSpc>
              <a:spcAft>
                <a:spcPts val="300"/>
              </a:spcAft>
            </a:pP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10:30 – 10:45           &amp;  </a:t>
            </a:r>
          </a:p>
          <a:p>
            <a:pPr>
              <a:lnSpc>
                <a:spcPct val="200000"/>
              </a:lnSpc>
              <a:spcAft>
                <a:spcPts val="300"/>
              </a:spcAft>
            </a:pP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10:45 – 12:15 </a:t>
            </a:r>
          </a:p>
          <a:p>
            <a:pPr>
              <a:lnSpc>
                <a:spcPct val="200000"/>
              </a:lnSpc>
              <a:spcAft>
                <a:spcPts val="300"/>
              </a:spcAft>
            </a:pP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12:15 – 13:00 </a:t>
            </a:r>
          </a:p>
          <a:p>
            <a:pPr>
              <a:lnSpc>
                <a:spcPct val="200000"/>
              </a:lnSpc>
              <a:spcAft>
                <a:spcPts val="300"/>
              </a:spcAft>
            </a:pP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13:00 – 14:30 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14:30 – 14:45          &amp;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14:45 – 16:00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16:00 – 17:00	</a:t>
            </a:r>
          </a:p>
        </p:txBody>
      </p:sp>
      <p:pic>
        <p:nvPicPr>
          <p:cNvPr id="1026" name="Picture 2" descr="Wektor ikona kawa sklep | Wektory w domenie publicznej">
            <a:extLst>
              <a:ext uri="{FF2B5EF4-FFF2-40B4-BE49-F238E27FC236}">
                <a16:creationId xmlns:a16="http://schemas.microsoft.com/office/drawing/2014/main" id="{819FA7C6-193C-43FA-811F-CB4C49FB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73" y="1974870"/>
            <a:ext cx="415631" cy="4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ocolate Chip Cookies With Chocolate Chunks Recipe | Food Network Kitchen  | Food Network">
            <a:extLst>
              <a:ext uri="{FF2B5EF4-FFF2-40B4-BE49-F238E27FC236}">
                <a16:creationId xmlns:a16="http://schemas.microsoft.com/office/drawing/2014/main" id="{086F08A4-4ED2-4F1D-A120-A7788704D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154" y="1943929"/>
            <a:ext cx="774807" cy="5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utery for Lunch - Free icons">
            <a:extLst>
              <a:ext uri="{FF2B5EF4-FFF2-40B4-BE49-F238E27FC236}">
                <a16:creationId xmlns:a16="http://schemas.microsoft.com/office/drawing/2014/main" id="{7B375173-8AD2-43C6-91E5-586513DFA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61" y="3423909"/>
            <a:ext cx="668498" cy="6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earning icon | Home icon, Fs logo, Icon">
            <a:extLst>
              <a:ext uri="{FF2B5EF4-FFF2-40B4-BE49-F238E27FC236}">
                <a16:creationId xmlns:a16="http://schemas.microsoft.com/office/drawing/2014/main" id="{8FC34A53-0922-4436-B875-23AA3408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99" y="2659675"/>
            <a:ext cx="887904" cy="66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 descr="Image result for learning icon | Home icon, Fs logo, Icon">
            <a:extLst>
              <a:ext uri="{FF2B5EF4-FFF2-40B4-BE49-F238E27FC236}">
                <a16:creationId xmlns:a16="http://schemas.microsoft.com/office/drawing/2014/main" id="{00DB09BC-92DD-4B26-8E75-11DE6AE6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58" y="1109143"/>
            <a:ext cx="887904" cy="66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Image result for learning icon | Home icon, Fs logo, Icon">
            <a:extLst>
              <a:ext uri="{FF2B5EF4-FFF2-40B4-BE49-F238E27FC236}">
                <a16:creationId xmlns:a16="http://schemas.microsoft.com/office/drawing/2014/main" id="{475E9F15-1A6F-4DDE-B4E9-767E12ED4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99" y="4189545"/>
            <a:ext cx="887904" cy="66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ektor ikona kawa sklep | Wektory w domenie publicznej">
            <a:extLst>
              <a:ext uri="{FF2B5EF4-FFF2-40B4-BE49-F238E27FC236}">
                <a16:creationId xmlns:a16="http://schemas.microsoft.com/office/drawing/2014/main" id="{D5C52BFF-6D77-4A76-98C6-FC2EBD9A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52" y="4899603"/>
            <a:ext cx="415631" cy="4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ocolate Chip Cookies With Chocolate Chunks Recipe | Food Network Kitchen  | Food Network">
            <a:extLst>
              <a:ext uri="{FF2B5EF4-FFF2-40B4-BE49-F238E27FC236}">
                <a16:creationId xmlns:a16="http://schemas.microsoft.com/office/drawing/2014/main" id="{FE06EFE8-2053-4287-A364-F573DB23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7" y="4878706"/>
            <a:ext cx="774807" cy="5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learning icon | Home icon, Fs logo, Icon">
            <a:extLst>
              <a:ext uri="{FF2B5EF4-FFF2-40B4-BE49-F238E27FC236}">
                <a16:creationId xmlns:a16="http://schemas.microsoft.com/office/drawing/2014/main" id="{DDB6A1FB-8E8D-44DA-A978-95CB5B73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08" y="5508876"/>
            <a:ext cx="887904" cy="66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4EC8CC5-8F50-4DC8-AD4A-FCC10275C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6458" y="6202802"/>
            <a:ext cx="668498" cy="5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5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60D466-B5D7-9D4C-AB37-FAE3397D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770" y="2792168"/>
            <a:ext cx="6952457" cy="900112"/>
          </a:xfrm>
        </p:spPr>
        <p:txBody>
          <a:bodyPr>
            <a:normAutofit/>
          </a:bodyPr>
          <a:lstStyle/>
          <a:p>
            <a:pPr algn="ctr"/>
            <a:r>
              <a:rPr lang="pl-PL" dirty="0" err="1"/>
              <a:t>Thanks</a:t>
            </a:r>
            <a:r>
              <a:rPr lang="pl-P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596449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">
  <a:themeElements>
    <a:clrScheme name="Niestandardowy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3A8"/>
      </a:accent1>
      <a:accent2>
        <a:srgbClr val="2CB5E9"/>
      </a:accent2>
      <a:accent3>
        <a:srgbClr val="2CB5E9"/>
      </a:accent3>
      <a:accent4>
        <a:srgbClr val="2CB5E9"/>
      </a:accent4>
      <a:accent5>
        <a:srgbClr val="2CB5E9"/>
      </a:accent5>
      <a:accent6>
        <a:srgbClr val="2CB5E9"/>
      </a:accent6>
      <a:hlink>
        <a:srgbClr val="0062A7"/>
      </a:hlink>
      <a:folHlink>
        <a:srgbClr val="0062A7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" id="{E174C7DA-CB66-C746-8AC3-708E02CA8401}" vid="{9E3ED8FB-0C17-1E46-A0B7-DCE11B1FE8C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4FE7B5D29DD4AA37C919F46920104" ma:contentTypeVersion="9" ma:contentTypeDescription="Create a new document." ma:contentTypeScope="" ma:versionID="adb5157901a64ada3f1595e2aa71ab58">
  <xsd:schema xmlns:xsd="http://www.w3.org/2001/XMLSchema" xmlns:xs="http://www.w3.org/2001/XMLSchema" xmlns:p="http://schemas.microsoft.com/office/2006/metadata/properties" xmlns:ns2="769d91d0-12fa-4d4c-a95f-84b5b83463da" xmlns:ns3="817768c9-0a35-4d45-9df4-fd33e87cd627" targetNamespace="http://schemas.microsoft.com/office/2006/metadata/properties" ma:root="true" ma:fieldsID="635c268a0da886e9f190b64d0e956176" ns2:_="" ns3:_="">
    <xsd:import namespace="769d91d0-12fa-4d4c-a95f-84b5b83463da"/>
    <xsd:import namespace="817768c9-0a35-4d45-9df4-fd33e87cd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d91d0-12fa-4d4c-a95f-84b5b83463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768c9-0a35-4d45-9df4-fd33e87cd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0A2B5-DA62-4E7A-A37B-AEA1C39F8F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9d91d0-12fa-4d4c-a95f-84b5b83463da"/>
    <ds:schemaRef ds:uri="817768c9-0a35-4d45-9df4-fd33e87cd6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49A476-9958-4EBF-A21C-A1654634ACEA}">
  <ds:schemaRefs>
    <ds:schemaRef ds:uri="817768c9-0a35-4d45-9df4-fd33e87cd62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69d91d0-12fa-4d4c-a95f-84b5b83463da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BA7758D-2382-460A-8492-C690E4E907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170</Words>
  <Application>Microsoft Office PowerPoint</Application>
  <PresentationFormat>Panoramiczny</PresentationFormat>
  <Paragraphs>33</Paragraphs>
  <Slides>5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Montserrat ExtraLight</vt:lpstr>
      <vt:lpstr>Montserrat Light</vt:lpstr>
      <vt:lpstr>Montserrat Medium</vt:lpstr>
      <vt:lpstr>Segoe UI</vt:lpstr>
      <vt:lpstr>Segoe UI Light</vt:lpstr>
      <vt:lpstr>Wingdings</vt:lpstr>
      <vt:lpstr>motyw</vt:lpstr>
      <vt:lpstr>Infrastructure as a code in Azure</vt:lpstr>
      <vt:lpstr>Instructor Introduction</vt:lpstr>
      <vt:lpstr>Course Outline</vt:lpstr>
      <vt:lpstr>Organization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 - Architekrura</dc:title>
  <dc:creator>Przemysław Malak</dc:creator>
  <cp:lastModifiedBy>Krzysztof Wróbel</cp:lastModifiedBy>
  <cp:revision>51</cp:revision>
  <dcterms:created xsi:type="dcterms:W3CDTF">2019-09-25T07:08:45Z</dcterms:created>
  <dcterms:modified xsi:type="dcterms:W3CDTF">2020-11-07T20:55:37Z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0x01010071D4FE7B5D29DD4AA37C919F46920104</vt:lpwstr>
  </property>
</Properties>
</file>