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ink/ink1.xml" ContentType="application/inkml+xml"/>
  <Override PartName="/ppt/ink/ink2.xml" ContentType="application/inkml+xml"/>
  <Override PartName="/ppt/notesSlides/notesSlide27.xml" ContentType="application/vnd.openxmlformats-officedocument.presentationml.notesSlide+xml"/>
  <Override PartName="/ppt/ink/ink3.xml" ContentType="application/inkml+xml"/>
  <Override PartName="/ppt/ink/ink4.xml" ContentType="application/inkml+xml"/>
  <Override PartName="/ppt/ink/ink5.xml" ContentType="application/inkml+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551" r:id="rId4"/>
  </p:sldMasterIdLst>
  <p:notesMasterIdLst>
    <p:notesMasterId r:id="rId97"/>
  </p:notesMasterIdLst>
  <p:handoutMasterIdLst>
    <p:handoutMasterId r:id="rId98"/>
  </p:handoutMasterIdLst>
  <p:sldIdLst>
    <p:sldId id="1719" r:id="rId5"/>
    <p:sldId id="1957" r:id="rId6"/>
    <p:sldId id="1958" r:id="rId7"/>
    <p:sldId id="1959" r:id="rId8"/>
    <p:sldId id="1878" r:id="rId9"/>
    <p:sldId id="1906" r:id="rId10"/>
    <p:sldId id="1917" r:id="rId11"/>
    <p:sldId id="1910" r:id="rId12"/>
    <p:sldId id="1911" r:id="rId13"/>
    <p:sldId id="1912" r:id="rId14"/>
    <p:sldId id="1913" r:id="rId15"/>
    <p:sldId id="1914" r:id="rId16"/>
    <p:sldId id="1915" r:id="rId17"/>
    <p:sldId id="1882" r:id="rId18"/>
    <p:sldId id="1884" r:id="rId19"/>
    <p:sldId id="1926" r:id="rId20"/>
    <p:sldId id="1927" r:id="rId21"/>
    <p:sldId id="1986" r:id="rId22"/>
    <p:sldId id="1875" r:id="rId23"/>
    <p:sldId id="1879" r:id="rId24"/>
    <p:sldId id="1956" r:id="rId25"/>
    <p:sldId id="1881" r:id="rId26"/>
    <p:sldId id="1919" r:id="rId27"/>
    <p:sldId id="1783" r:id="rId28"/>
    <p:sldId id="1996" r:id="rId29"/>
    <p:sldId id="1785" r:id="rId30"/>
    <p:sldId id="1786" r:id="rId31"/>
    <p:sldId id="1787" r:id="rId32"/>
    <p:sldId id="1788" r:id="rId33"/>
    <p:sldId id="1789" r:id="rId34"/>
    <p:sldId id="1921" r:id="rId35"/>
    <p:sldId id="1997" r:id="rId36"/>
    <p:sldId id="2006" r:id="rId37"/>
    <p:sldId id="1745" r:id="rId38"/>
    <p:sldId id="1922" r:id="rId39"/>
    <p:sldId id="1994" r:id="rId40"/>
    <p:sldId id="1773" r:id="rId41"/>
    <p:sldId id="1774" r:id="rId42"/>
    <p:sldId id="1923" r:id="rId43"/>
    <p:sldId id="1998" r:id="rId44"/>
    <p:sldId id="1924" r:id="rId45"/>
    <p:sldId id="2000" r:id="rId46"/>
    <p:sldId id="2001" r:id="rId47"/>
    <p:sldId id="2002" r:id="rId48"/>
    <p:sldId id="2003" r:id="rId49"/>
    <p:sldId id="1925" r:id="rId50"/>
    <p:sldId id="1918" r:id="rId51"/>
    <p:sldId id="1747" r:id="rId52"/>
    <p:sldId id="1778" r:id="rId53"/>
    <p:sldId id="1920" r:id="rId54"/>
    <p:sldId id="1775" r:id="rId55"/>
    <p:sldId id="1777" r:id="rId56"/>
    <p:sldId id="1995" r:id="rId57"/>
    <p:sldId id="1987" r:id="rId58"/>
    <p:sldId id="1988" r:id="rId59"/>
    <p:sldId id="1989" r:id="rId60"/>
    <p:sldId id="1950" r:id="rId61"/>
    <p:sldId id="1946" r:id="rId62"/>
    <p:sldId id="1932" r:id="rId63"/>
    <p:sldId id="1933" r:id="rId64"/>
    <p:sldId id="1990" r:id="rId65"/>
    <p:sldId id="1991" r:id="rId66"/>
    <p:sldId id="1992" r:id="rId67"/>
    <p:sldId id="1980" r:id="rId68"/>
    <p:sldId id="2005" r:id="rId69"/>
    <p:sldId id="1982" r:id="rId70"/>
    <p:sldId id="1983" r:id="rId71"/>
    <p:sldId id="1984" r:id="rId72"/>
    <p:sldId id="1981" r:id="rId73"/>
    <p:sldId id="2004" r:id="rId74"/>
    <p:sldId id="257" r:id="rId75"/>
    <p:sldId id="258" r:id="rId76"/>
    <p:sldId id="1961" r:id="rId77"/>
    <p:sldId id="1993" r:id="rId78"/>
    <p:sldId id="1964" r:id="rId79"/>
    <p:sldId id="1965" r:id="rId80"/>
    <p:sldId id="1966" r:id="rId81"/>
    <p:sldId id="1967" r:id="rId82"/>
    <p:sldId id="1968" r:id="rId83"/>
    <p:sldId id="1969" r:id="rId84"/>
    <p:sldId id="1978" r:id="rId85"/>
    <p:sldId id="1979" r:id="rId86"/>
    <p:sldId id="1972" r:id="rId87"/>
    <p:sldId id="1973" r:id="rId88"/>
    <p:sldId id="1975" r:id="rId89"/>
    <p:sldId id="1976" r:id="rId90"/>
    <p:sldId id="1890" r:id="rId91"/>
    <p:sldId id="1937" r:id="rId92"/>
    <p:sldId id="1938" r:id="rId93"/>
    <p:sldId id="1951" r:id="rId94"/>
    <p:sldId id="1952" r:id="rId95"/>
    <p:sldId id="260" r:id="rId96"/>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581" userDrawn="1">
          <p15:clr>
            <a:srgbClr val="A4A3A4"/>
          </p15:clr>
        </p15:guide>
        <p15:guide id="2" orient="horz" pos="2251"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cmAuthor id="3" name="Mary Feil-Jacobs" initials="MF" lastIdx="22" clrIdx="3"/>
  <p:cmAuthor id="4" name="Angela Powell" initials="AP" lastIdx="9" clrIdx="4"/>
  <p:cmAuthor id="5" name="Vincent Kharsyad [Chillibreeze]" initials="VK[" lastIdx="1" clrIdx="5">
    <p:extLst>
      <p:ext uri="{19B8F6BF-5375-455C-9EA6-DF929625EA0E}">
        <p15:presenceInfo xmlns:p15="http://schemas.microsoft.com/office/powerpoint/2012/main" userId="S::vincent.k@chillibreeze.com::7b5f9e7a-8cb6-4e11-ad75-0918041740fe" providerId="AD"/>
      </p:ext>
    </p:extLst>
  </p:cmAuthor>
  <p:cmAuthor id="6" name="Diswel Khriam [Chillibreeze]" initials="DK[" lastIdx="1" clrIdx="6">
    <p:extLst>
      <p:ext uri="{19B8F6BF-5375-455C-9EA6-DF929625EA0E}">
        <p15:presenceInfo xmlns:p15="http://schemas.microsoft.com/office/powerpoint/2012/main" userId="S::diswel.k@chillibreeze.com::fbeec9ff-bca4-44d8-a970-c64a780118de"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43A5E"/>
    <a:srgbClr val="F5F2F0"/>
    <a:srgbClr val="000000"/>
    <a:srgbClr val="ABABAB"/>
    <a:srgbClr val="EBEBEB"/>
    <a:srgbClr val="59B4D9"/>
    <a:srgbClr val="FFFFFF"/>
    <a:srgbClr val="FFF100"/>
    <a:srgbClr val="75757A"/>
    <a:srgbClr val="3C3C41"/>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A84A865-4303-44CD-9A4B-C890A1EF1425}" v="16" dt="2020-07-15T16:43:15.562"/>
    <p1510:client id="{7C747C09-84AE-4977-8BC5-0C1723552455}" v="7" dt="2020-07-15T12:06:49.054"/>
    <p1510:client id="{96C2716E-AC9F-4E15-BFCD-246F787A2FBE}" v="28" dt="2020-07-14T17:59:27.298"/>
    <p1510:client id="{BBF545B7-FD81-428A-B4D8-9C13C211ACCB}" v="371" dt="2020-07-15T13:41:32.199"/>
    <p1510:client id="{D62CC7A0-306D-41B9-8F15-660F57193556}" v="8" dt="2020-07-15T14:00:12.08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889" autoAdjust="0"/>
    <p:restoredTop sz="61235" autoAdjust="0"/>
  </p:normalViewPr>
  <p:slideViewPr>
    <p:cSldViewPr snapToGrid="0">
      <p:cViewPr varScale="1">
        <p:scale>
          <a:sx n="40" d="100"/>
          <a:sy n="40" d="100"/>
        </p:scale>
        <p:origin x="1698" y="36"/>
      </p:cViewPr>
      <p:guideLst>
        <p:guide pos="581"/>
        <p:guide orient="horz" pos="2251"/>
      </p:guideLst>
    </p:cSldViewPr>
  </p:slideViewPr>
  <p:notesTextViewPr>
    <p:cViewPr>
      <p:scale>
        <a:sx n="1" d="1"/>
        <a:sy n="1" d="1"/>
      </p:scale>
      <p:origin x="0" y="0"/>
    </p:cViewPr>
  </p:notesText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slide" Target="slides/slide80.xml"/><Relationship Id="rId89" Type="http://schemas.openxmlformats.org/officeDocument/2006/relationships/slide" Target="slides/slide85.xml"/><Relationship Id="rId16" Type="http://schemas.openxmlformats.org/officeDocument/2006/relationships/slide" Target="slides/slide12.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102" Type="http://schemas.openxmlformats.org/officeDocument/2006/relationships/theme" Target="theme/theme1.xml"/><Relationship Id="rId5" Type="http://schemas.openxmlformats.org/officeDocument/2006/relationships/slide" Target="slides/slide1.xml"/><Relationship Id="rId90" Type="http://schemas.openxmlformats.org/officeDocument/2006/relationships/slide" Target="slides/slide86.xml"/><Relationship Id="rId95" Type="http://schemas.openxmlformats.org/officeDocument/2006/relationships/slide" Target="slides/slide91.xml"/><Relationship Id="rId22" Type="http://schemas.openxmlformats.org/officeDocument/2006/relationships/slide" Target="slides/slide18.xml"/><Relationship Id="rId27" Type="http://schemas.openxmlformats.org/officeDocument/2006/relationships/slide" Target="slides/slide23.xml"/><Relationship Id="rId43" Type="http://schemas.openxmlformats.org/officeDocument/2006/relationships/slide" Target="slides/slide39.xml"/><Relationship Id="rId48" Type="http://schemas.openxmlformats.org/officeDocument/2006/relationships/slide" Target="slides/slide44.xml"/><Relationship Id="rId64" Type="http://schemas.openxmlformats.org/officeDocument/2006/relationships/slide" Target="slides/slide60.xml"/><Relationship Id="rId69" Type="http://schemas.openxmlformats.org/officeDocument/2006/relationships/slide" Target="slides/slide65.xml"/><Relationship Id="rId80" Type="http://schemas.openxmlformats.org/officeDocument/2006/relationships/slide" Target="slides/slide76.xml"/><Relationship Id="rId85" Type="http://schemas.openxmlformats.org/officeDocument/2006/relationships/slide" Target="slides/slide81.xml"/><Relationship Id="rId12" Type="http://schemas.openxmlformats.org/officeDocument/2006/relationships/slide" Target="slides/slide8.xml"/><Relationship Id="rId17" Type="http://schemas.openxmlformats.org/officeDocument/2006/relationships/slide" Target="slides/slide13.xml"/><Relationship Id="rId33" Type="http://schemas.openxmlformats.org/officeDocument/2006/relationships/slide" Target="slides/slide29.xml"/><Relationship Id="rId38" Type="http://schemas.openxmlformats.org/officeDocument/2006/relationships/slide" Target="slides/slide34.xml"/><Relationship Id="rId59" Type="http://schemas.openxmlformats.org/officeDocument/2006/relationships/slide" Target="slides/slide55.xml"/><Relationship Id="rId103" Type="http://schemas.openxmlformats.org/officeDocument/2006/relationships/tableStyles" Target="tableStyle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slide" Target="slides/slide79.xml"/><Relationship Id="rId88" Type="http://schemas.openxmlformats.org/officeDocument/2006/relationships/slide" Target="slides/slide84.xml"/><Relationship Id="rId91" Type="http://schemas.openxmlformats.org/officeDocument/2006/relationships/slide" Target="slides/slide87.xml"/><Relationship Id="rId96" Type="http://schemas.openxmlformats.org/officeDocument/2006/relationships/slide" Target="slides/slide92.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slide" Target="slides/slide82.xml"/><Relationship Id="rId94" Type="http://schemas.openxmlformats.org/officeDocument/2006/relationships/slide" Target="slides/slide90.xml"/><Relationship Id="rId99" Type="http://schemas.openxmlformats.org/officeDocument/2006/relationships/commentAuthors" Target="commentAuthors.xml"/><Relationship Id="rId10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notesMaster" Target="notesMasters/notesMaster1.xml"/><Relationship Id="rId104" Type="http://schemas.microsoft.com/office/2016/11/relationships/changesInfo" Target="changesInfos/changesInfo1.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61" Type="http://schemas.openxmlformats.org/officeDocument/2006/relationships/slide" Target="slides/slide57.xml"/><Relationship Id="rId82" Type="http://schemas.openxmlformats.org/officeDocument/2006/relationships/slide" Target="slides/slide78.xml"/><Relationship Id="rId19" Type="http://schemas.openxmlformats.org/officeDocument/2006/relationships/slide" Target="slides/slide15.xml"/><Relationship Id="rId14" Type="http://schemas.openxmlformats.org/officeDocument/2006/relationships/slide" Target="slides/slide10.xml"/><Relationship Id="rId30" Type="http://schemas.openxmlformats.org/officeDocument/2006/relationships/slide" Target="slides/slide26.xml"/><Relationship Id="rId35" Type="http://schemas.openxmlformats.org/officeDocument/2006/relationships/slide" Target="slides/slide31.xml"/><Relationship Id="rId56" Type="http://schemas.openxmlformats.org/officeDocument/2006/relationships/slide" Target="slides/slide52.xml"/><Relationship Id="rId77" Type="http://schemas.openxmlformats.org/officeDocument/2006/relationships/slide" Target="slides/slide73.xml"/><Relationship Id="rId100" Type="http://schemas.openxmlformats.org/officeDocument/2006/relationships/presProps" Target="presProps.xml"/><Relationship Id="rId105" Type="http://schemas.microsoft.com/office/2015/10/relationships/revisionInfo" Target="revisionInfo.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93" Type="http://schemas.openxmlformats.org/officeDocument/2006/relationships/slide" Target="slides/slide89.xml"/><Relationship Id="rId98" Type="http://schemas.openxmlformats.org/officeDocument/2006/relationships/handoutMaster" Target="handoutMasters/handoutMaster1.xml"/><Relationship Id="rId3" Type="http://schemas.openxmlformats.org/officeDocument/2006/relationships/customXml" Target="../customXml/item3.xml"/><Relationship Id="rId25" Type="http://schemas.openxmlformats.org/officeDocument/2006/relationships/slide" Target="slides/slide21.xml"/><Relationship Id="rId46" Type="http://schemas.openxmlformats.org/officeDocument/2006/relationships/slide" Target="slides/slide42.xml"/><Relationship Id="rId67" Type="http://schemas.openxmlformats.org/officeDocument/2006/relationships/slide" Target="slides/slide6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Wanlambok Nongbet [Chillibreeze]" userId="6bf028ea-505a-4797-9fbe-498829f78d74" providerId="ADAL" clId="{D62CC7A0-306D-41B9-8F15-660F57193556}"/>
    <pc:docChg chg="undo custSel modSld">
      <pc:chgData name="Wanlambok Nongbet [Chillibreeze]" userId="6bf028ea-505a-4797-9fbe-498829f78d74" providerId="ADAL" clId="{D62CC7A0-306D-41B9-8F15-660F57193556}" dt="2020-07-15T14:02:21.614" v="775" actId="962"/>
      <pc:docMkLst>
        <pc:docMk/>
      </pc:docMkLst>
      <pc:sldChg chg="modSp mod">
        <pc:chgData name="Wanlambok Nongbet [Chillibreeze]" userId="6bf028ea-505a-4797-9fbe-498829f78d74" providerId="ADAL" clId="{D62CC7A0-306D-41B9-8F15-660F57193556}" dt="2020-07-15T11:06:53.327" v="5" actId="962"/>
        <pc:sldMkLst>
          <pc:docMk/>
          <pc:sldMk cId="3621453789" sldId="1910"/>
        </pc:sldMkLst>
        <pc:picChg chg="mod">
          <ac:chgData name="Wanlambok Nongbet [Chillibreeze]" userId="6bf028ea-505a-4797-9fbe-498829f78d74" providerId="ADAL" clId="{D62CC7A0-306D-41B9-8F15-660F57193556}" dt="2020-07-15T11:06:53.327" v="5" actId="962"/>
          <ac:picMkLst>
            <pc:docMk/>
            <pc:sldMk cId="3621453789" sldId="1910"/>
            <ac:picMk id="9" creationId="{12B2D965-3687-43B4-B92C-94590700904B}"/>
          </ac:picMkLst>
        </pc:picChg>
      </pc:sldChg>
      <pc:sldChg chg="modSp mod">
        <pc:chgData name="Wanlambok Nongbet [Chillibreeze]" userId="6bf028ea-505a-4797-9fbe-498829f78d74" providerId="ADAL" clId="{D62CC7A0-306D-41B9-8F15-660F57193556}" dt="2020-07-15T11:07:05.418" v="12" actId="962"/>
        <pc:sldMkLst>
          <pc:docMk/>
          <pc:sldMk cId="3411576117" sldId="1911"/>
        </pc:sldMkLst>
        <pc:picChg chg="mod">
          <ac:chgData name="Wanlambok Nongbet [Chillibreeze]" userId="6bf028ea-505a-4797-9fbe-498829f78d74" providerId="ADAL" clId="{D62CC7A0-306D-41B9-8F15-660F57193556}" dt="2020-07-15T11:07:00.898" v="7" actId="962"/>
          <ac:picMkLst>
            <pc:docMk/>
            <pc:sldMk cId="3411576117" sldId="1911"/>
            <ac:picMk id="4" creationId="{7707698D-8382-4777-9AF1-C7D005C6E4AC}"/>
          </ac:picMkLst>
        </pc:picChg>
        <pc:picChg chg="mod">
          <ac:chgData name="Wanlambok Nongbet [Chillibreeze]" userId="6bf028ea-505a-4797-9fbe-498829f78d74" providerId="ADAL" clId="{D62CC7A0-306D-41B9-8F15-660F57193556}" dt="2020-07-15T11:07:05.418" v="12" actId="962"/>
          <ac:picMkLst>
            <pc:docMk/>
            <pc:sldMk cId="3411576117" sldId="1911"/>
            <ac:picMk id="5" creationId="{09E92472-3005-49F5-AEF9-4AF6DCD4D722}"/>
          </ac:picMkLst>
        </pc:picChg>
      </pc:sldChg>
      <pc:sldChg chg="modSp mod">
        <pc:chgData name="Wanlambok Nongbet [Chillibreeze]" userId="6bf028ea-505a-4797-9fbe-498829f78d74" providerId="ADAL" clId="{D62CC7A0-306D-41B9-8F15-660F57193556}" dt="2020-07-15T11:07:14.422" v="14" actId="962"/>
        <pc:sldMkLst>
          <pc:docMk/>
          <pc:sldMk cId="1407248209" sldId="1912"/>
        </pc:sldMkLst>
        <pc:picChg chg="mod">
          <ac:chgData name="Wanlambok Nongbet [Chillibreeze]" userId="6bf028ea-505a-4797-9fbe-498829f78d74" providerId="ADAL" clId="{D62CC7A0-306D-41B9-8F15-660F57193556}" dt="2020-07-15T11:07:14.422" v="14" actId="962"/>
          <ac:picMkLst>
            <pc:docMk/>
            <pc:sldMk cId="1407248209" sldId="1912"/>
            <ac:picMk id="4" creationId="{9549410D-3610-4836-896A-06E48A9D44BD}"/>
          </ac:picMkLst>
        </pc:picChg>
      </pc:sldChg>
      <pc:sldChg chg="modSp mod">
        <pc:chgData name="Wanlambok Nongbet [Chillibreeze]" userId="6bf028ea-505a-4797-9fbe-498829f78d74" providerId="ADAL" clId="{D62CC7A0-306D-41B9-8F15-660F57193556}" dt="2020-07-15T11:07:21.442" v="16" actId="962"/>
        <pc:sldMkLst>
          <pc:docMk/>
          <pc:sldMk cId="1678219344" sldId="1913"/>
        </pc:sldMkLst>
        <pc:picChg chg="mod">
          <ac:chgData name="Wanlambok Nongbet [Chillibreeze]" userId="6bf028ea-505a-4797-9fbe-498829f78d74" providerId="ADAL" clId="{D62CC7A0-306D-41B9-8F15-660F57193556}" dt="2020-07-15T11:07:21.442" v="16" actId="962"/>
          <ac:picMkLst>
            <pc:docMk/>
            <pc:sldMk cId="1678219344" sldId="1913"/>
            <ac:picMk id="4" creationId="{F8479073-03FD-4C45-BC3E-9239C778F5E1}"/>
          </ac:picMkLst>
        </pc:picChg>
      </pc:sldChg>
      <pc:sldChg chg="modSp mod">
        <pc:chgData name="Wanlambok Nongbet [Chillibreeze]" userId="6bf028ea-505a-4797-9fbe-498829f78d74" providerId="ADAL" clId="{D62CC7A0-306D-41B9-8F15-660F57193556}" dt="2020-07-15T11:07:29.895" v="18" actId="962"/>
        <pc:sldMkLst>
          <pc:docMk/>
          <pc:sldMk cId="541902640" sldId="1915"/>
        </pc:sldMkLst>
        <pc:picChg chg="mod">
          <ac:chgData name="Wanlambok Nongbet [Chillibreeze]" userId="6bf028ea-505a-4797-9fbe-498829f78d74" providerId="ADAL" clId="{D62CC7A0-306D-41B9-8F15-660F57193556}" dt="2020-07-15T11:07:29.895" v="18" actId="962"/>
          <ac:picMkLst>
            <pc:docMk/>
            <pc:sldMk cId="541902640" sldId="1915"/>
            <ac:picMk id="4" creationId="{519DFA83-43B2-49AD-90BF-FF6724180FAD}"/>
          </ac:picMkLst>
        </pc:picChg>
      </pc:sldChg>
      <pc:sldChg chg="modSp mod">
        <pc:chgData name="Wanlambok Nongbet [Chillibreeze]" userId="6bf028ea-505a-4797-9fbe-498829f78d74" providerId="ADAL" clId="{D62CC7A0-306D-41B9-8F15-660F57193556}" dt="2020-07-15T11:07:57.162" v="20" actId="962"/>
        <pc:sldMkLst>
          <pc:docMk/>
          <pc:sldMk cId="2704019120" sldId="1921"/>
        </pc:sldMkLst>
        <pc:picChg chg="mod">
          <ac:chgData name="Wanlambok Nongbet [Chillibreeze]" userId="6bf028ea-505a-4797-9fbe-498829f78d74" providerId="ADAL" clId="{D62CC7A0-306D-41B9-8F15-660F57193556}" dt="2020-07-15T11:07:57.162" v="20" actId="962"/>
          <ac:picMkLst>
            <pc:docMk/>
            <pc:sldMk cId="2704019120" sldId="1921"/>
            <ac:picMk id="8" creationId="{DB6D503F-D17B-4EDE-8670-62376472C37D}"/>
          </ac:picMkLst>
        </pc:picChg>
      </pc:sldChg>
      <pc:sldChg chg="modSp mod">
        <pc:chgData name="Wanlambok Nongbet [Chillibreeze]" userId="6bf028ea-505a-4797-9fbe-498829f78d74" providerId="ADAL" clId="{D62CC7A0-306D-41B9-8F15-660F57193556}" dt="2020-07-15T11:09:40.560" v="50" actId="962"/>
        <pc:sldMkLst>
          <pc:docMk/>
          <pc:sldMk cId="825644214" sldId="1922"/>
        </pc:sldMkLst>
        <pc:picChg chg="mod ord">
          <ac:chgData name="Wanlambok Nongbet [Chillibreeze]" userId="6bf028ea-505a-4797-9fbe-498829f78d74" providerId="ADAL" clId="{D62CC7A0-306D-41B9-8F15-660F57193556}" dt="2020-07-15T11:09:18.993" v="28" actId="167"/>
          <ac:picMkLst>
            <pc:docMk/>
            <pc:sldMk cId="825644214" sldId="1922"/>
            <ac:picMk id="4" creationId="{22346055-D8D7-4D71-9A4B-1F5BB74678ED}"/>
          </ac:picMkLst>
        </pc:picChg>
        <pc:inkChg chg="mod">
          <ac:chgData name="Wanlambok Nongbet [Chillibreeze]" userId="6bf028ea-505a-4797-9fbe-498829f78d74" providerId="ADAL" clId="{D62CC7A0-306D-41B9-8F15-660F57193556}" dt="2020-07-15T11:09:40.560" v="50" actId="962"/>
          <ac:inkMkLst>
            <pc:docMk/>
            <pc:sldMk cId="825644214" sldId="1922"/>
            <ac:inkMk id="5" creationId="{9ACD0411-59DE-4920-BB7F-4B1D6354F21B}"/>
          </ac:inkMkLst>
        </pc:inkChg>
        <pc:inkChg chg="mod">
          <ac:chgData name="Wanlambok Nongbet [Chillibreeze]" userId="6bf028ea-505a-4797-9fbe-498829f78d74" providerId="ADAL" clId="{D62CC7A0-306D-41B9-8F15-660F57193556}" dt="2020-07-15T11:09:35.613" v="32" actId="962"/>
          <ac:inkMkLst>
            <pc:docMk/>
            <pc:sldMk cId="825644214" sldId="1922"/>
            <ac:inkMk id="6" creationId="{113CCF03-E42F-494A-940B-C850AA15D622}"/>
          </ac:inkMkLst>
        </pc:inkChg>
      </pc:sldChg>
      <pc:sldChg chg="modSp mod">
        <pc:chgData name="Wanlambok Nongbet [Chillibreeze]" userId="6bf028ea-505a-4797-9fbe-498829f78d74" providerId="ADAL" clId="{D62CC7A0-306D-41B9-8F15-660F57193556}" dt="2020-07-15T11:09:48.659" v="52" actId="962"/>
        <pc:sldMkLst>
          <pc:docMk/>
          <pc:sldMk cId="4013277079" sldId="1923"/>
        </pc:sldMkLst>
        <pc:picChg chg="mod">
          <ac:chgData name="Wanlambok Nongbet [Chillibreeze]" userId="6bf028ea-505a-4797-9fbe-498829f78d74" providerId="ADAL" clId="{D62CC7A0-306D-41B9-8F15-660F57193556}" dt="2020-07-15T11:09:48.659" v="52" actId="962"/>
          <ac:picMkLst>
            <pc:docMk/>
            <pc:sldMk cId="4013277079" sldId="1923"/>
            <ac:picMk id="4" creationId="{923A3749-F197-4C04-8D84-F007551F180F}"/>
          </ac:picMkLst>
        </pc:picChg>
      </pc:sldChg>
      <pc:sldChg chg="modSp mod">
        <pc:chgData name="Wanlambok Nongbet [Chillibreeze]" userId="6bf028ea-505a-4797-9fbe-498829f78d74" providerId="ADAL" clId="{D62CC7A0-306D-41B9-8F15-660F57193556}" dt="2020-07-15T11:10:28.770" v="54" actId="962"/>
        <pc:sldMkLst>
          <pc:docMk/>
          <pc:sldMk cId="3398519491" sldId="1926"/>
        </pc:sldMkLst>
        <pc:spChg chg="mod">
          <ac:chgData name="Wanlambok Nongbet [Chillibreeze]" userId="6bf028ea-505a-4797-9fbe-498829f78d74" providerId="ADAL" clId="{D62CC7A0-306D-41B9-8F15-660F57193556}" dt="2020-07-15T11:10:28.770" v="54" actId="962"/>
          <ac:spMkLst>
            <pc:docMk/>
            <pc:sldMk cId="3398519491" sldId="1926"/>
            <ac:spMk id="10" creationId="{F28065E7-EA6E-49CC-B66C-CCD9407BF8EF}"/>
          </ac:spMkLst>
        </pc:spChg>
        <pc:spChg chg="mod">
          <ac:chgData name="Wanlambok Nongbet [Chillibreeze]" userId="6bf028ea-505a-4797-9fbe-498829f78d74" providerId="ADAL" clId="{D62CC7A0-306D-41B9-8F15-660F57193556}" dt="2020-07-15T11:10:28.770" v="54" actId="962"/>
          <ac:spMkLst>
            <pc:docMk/>
            <pc:sldMk cId="3398519491" sldId="1926"/>
            <ac:spMk id="14" creationId="{0E1FEC2A-BA51-49CE-904B-D5378B553605}"/>
          </ac:spMkLst>
        </pc:spChg>
        <pc:spChg chg="mod">
          <ac:chgData name="Wanlambok Nongbet [Chillibreeze]" userId="6bf028ea-505a-4797-9fbe-498829f78d74" providerId="ADAL" clId="{D62CC7A0-306D-41B9-8F15-660F57193556}" dt="2020-07-15T11:10:28.770" v="54" actId="962"/>
          <ac:spMkLst>
            <pc:docMk/>
            <pc:sldMk cId="3398519491" sldId="1926"/>
            <ac:spMk id="19" creationId="{9571FF7B-8D0A-4D2E-8733-030AFB7BEF33}"/>
          </ac:spMkLst>
        </pc:spChg>
      </pc:sldChg>
      <pc:sldChg chg="modSp mod">
        <pc:chgData name="Wanlambok Nongbet [Chillibreeze]" userId="6bf028ea-505a-4797-9fbe-498829f78d74" providerId="ADAL" clId="{D62CC7A0-306D-41B9-8F15-660F57193556}" dt="2020-07-15T11:10:35.035" v="56" actId="962"/>
        <pc:sldMkLst>
          <pc:docMk/>
          <pc:sldMk cId="4206950875" sldId="1927"/>
        </pc:sldMkLst>
        <pc:picChg chg="mod">
          <ac:chgData name="Wanlambok Nongbet [Chillibreeze]" userId="6bf028ea-505a-4797-9fbe-498829f78d74" providerId="ADAL" clId="{D62CC7A0-306D-41B9-8F15-660F57193556}" dt="2020-07-15T11:10:35.035" v="56" actId="962"/>
          <ac:picMkLst>
            <pc:docMk/>
            <pc:sldMk cId="4206950875" sldId="1927"/>
            <ac:picMk id="3" creationId="{29832683-9F78-4E7D-8D65-E68A67480A5A}"/>
          </ac:picMkLst>
        </pc:picChg>
      </pc:sldChg>
      <pc:sldChg chg="addSp delSp modSp mod">
        <pc:chgData name="Wanlambok Nongbet [Chillibreeze]" userId="6bf028ea-505a-4797-9fbe-498829f78d74" providerId="ADAL" clId="{D62CC7A0-306D-41B9-8F15-660F57193556}" dt="2020-07-15T13:56:06.147" v="455"/>
        <pc:sldMkLst>
          <pc:docMk/>
          <pc:sldMk cId="998109112" sldId="1928"/>
        </pc:sldMkLst>
        <pc:spChg chg="del">
          <ac:chgData name="Wanlambok Nongbet [Chillibreeze]" userId="6bf028ea-505a-4797-9fbe-498829f78d74" providerId="ADAL" clId="{D62CC7A0-306D-41B9-8F15-660F57193556}" dt="2020-07-15T13:55:40.823" v="446" actId="21"/>
          <ac:spMkLst>
            <pc:docMk/>
            <pc:sldMk cId="998109112" sldId="1928"/>
            <ac:spMk id="2" creationId="{40593B29-96D7-4CFE-9254-896E0B2ADE41}"/>
          </ac:spMkLst>
        </pc:spChg>
        <pc:spChg chg="del">
          <ac:chgData name="Wanlambok Nongbet [Chillibreeze]" userId="6bf028ea-505a-4797-9fbe-498829f78d74" providerId="ADAL" clId="{D62CC7A0-306D-41B9-8F15-660F57193556}" dt="2020-07-15T13:55:40.823" v="446" actId="21"/>
          <ac:spMkLst>
            <pc:docMk/>
            <pc:sldMk cId="998109112" sldId="1928"/>
            <ac:spMk id="3" creationId="{67C54C7D-AC04-497F-AE75-DFD096F3DA07}"/>
          </ac:spMkLst>
        </pc:spChg>
        <pc:spChg chg="mod">
          <ac:chgData name="Wanlambok Nongbet [Chillibreeze]" userId="6bf028ea-505a-4797-9fbe-498829f78d74" providerId="ADAL" clId="{D62CC7A0-306D-41B9-8F15-660F57193556}" dt="2020-07-15T13:55:21.552" v="445" actId="403"/>
          <ac:spMkLst>
            <pc:docMk/>
            <pc:sldMk cId="998109112" sldId="1928"/>
            <ac:spMk id="8" creationId="{E5822374-CCF3-46C6-931B-5743ED4C8B87}"/>
          </ac:spMkLst>
        </pc:spChg>
        <pc:spChg chg="mod">
          <ac:chgData name="Wanlambok Nongbet [Chillibreeze]" userId="6bf028ea-505a-4797-9fbe-498829f78d74" providerId="ADAL" clId="{D62CC7A0-306D-41B9-8F15-660F57193556}" dt="2020-07-15T13:55:21.552" v="445" actId="403"/>
          <ac:spMkLst>
            <pc:docMk/>
            <pc:sldMk cId="998109112" sldId="1928"/>
            <ac:spMk id="12" creationId="{81E8A799-1F90-4FE2-B180-BAE8321B612A}"/>
          </ac:spMkLst>
        </pc:spChg>
        <pc:spChg chg="mod">
          <ac:chgData name="Wanlambok Nongbet [Chillibreeze]" userId="6bf028ea-505a-4797-9fbe-498829f78d74" providerId="ADAL" clId="{D62CC7A0-306D-41B9-8F15-660F57193556}" dt="2020-07-15T13:55:21.552" v="445" actId="403"/>
          <ac:spMkLst>
            <pc:docMk/>
            <pc:sldMk cId="998109112" sldId="1928"/>
            <ac:spMk id="16" creationId="{9B01DFAD-DD2F-45EC-A521-20F73BDF059F}"/>
          </ac:spMkLst>
        </pc:spChg>
        <pc:spChg chg="del mod">
          <ac:chgData name="Wanlambok Nongbet [Chillibreeze]" userId="6bf028ea-505a-4797-9fbe-498829f78d74" providerId="ADAL" clId="{D62CC7A0-306D-41B9-8F15-660F57193556}" dt="2020-07-15T13:55:40.823" v="446" actId="21"/>
          <ac:spMkLst>
            <pc:docMk/>
            <pc:sldMk cId="998109112" sldId="1928"/>
            <ac:spMk id="21" creationId="{AC882F02-38D6-47AF-9867-9E95A2815E96}"/>
          </ac:spMkLst>
        </pc:spChg>
        <pc:spChg chg="del">
          <ac:chgData name="Wanlambok Nongbet [Chillibreeze]" userId="6bf028ea-505a-4797-9fbe-498829f78d74" providerId="ADAL" clId="{D62CC7A0-306D-41B9-8F15-660F57193556}" dt="2020-07-15T13:55:40.823" v="446" actId="21"/>
          <ac:spMkLst>
            <pc:docMk/>
            <pc:sldMk cId="998109112" sldId="1928"/>
            <ac:spMk id="22" creationId="{A00EA7E9-7B3B-4238-A350-16CFDB690F1E}"/>
          </ac:spMkLst>
        </pc:spChg>
        <pc:spChg chg="del mod">
          <ac:chgData name="Wanlambok Nongbet [Chillibreeze]" userId="6bf028ea-505a-4797-9fbe-498829f78d74" providerId="ADAL" clId="{D62CC7A0-306D-41B9-8F15-660F57193556}" dt="2020-07-15T13:55:40.823" v="446" actId="21"/>
          <ac:spMkLst>
            <pc:docMk/>
            <pc:sldMk cId="998109112" sldId="1928"/>
            <ac:spMk id="25" creationId="{54ABB9C6-C72C-4931-8E3C-EE2844F50821}"/>
          </ac:spMkLst>
        </pc:spChg>
        <pc:spChg chg="del">
          <ac:chgData name="Wanlambok Nongbet [Chillibreeze]" userId="6bf028ea-505a-4797-9fbe-498829f78d74" providerId="ADAL" clId="{D62CC7A0-306D-41B9-8F15-660F57193556}" dt="2020-07-15T13:55:40.823" v="446" actId="21"/>
          <ac:spMkLst>
            <pc:docMk/>
            <pc:sldMk cId="998109112" sldId="1928"/>
            <ac:spMk id="26" creationId="{9F3D890C-EA17-4F2A-B6CF-4E300B1CA7A7}"/>
          </ac:spMkLst>
        </pc:spChg>
        <pc:spChg chg="del mod">
          <ac:chgData name="Wanlambok Nongbet [Chillibreeze]" userId="6bf028ea-505a-4797-9fbe-498829f78d74" providerId="ADAL" clId="{D62CC7A0-306D-41B9-8F15-660F57193556}" dt="2020-07-15T13:55:40.823" v="446" actId="21"/>
          <ac:spMkLst>
            <pc:docMk/>
            <pc:sldMk cId="998109112" sldId="1928"/>
            <ac:spMk id="33" creationId="{CB8C009E-37F5-45F1-BD00-5B2972679A10}"/>
          </ac:spMkLst>
        </pc:spChg>
        <pc:spChg chg="del">
          <ac:chgData name="Wanlambok Nongbet [Chillibreeze]" userId="6bf028ea-505a-4797-9fbe-498829f78d74" providerId="ADAL" clId="{D62CC7A0-306D-41B9-8F15-660F57193556}" dt="2020-07-15T13:55:40.823" v="446" actId="21"/>
          <ac:spMkLst>
            <pc:docMk/>
            <pc:sldMk cId="998109112" sldId="1928"/>
            <ac:spMk id="34" creationId="{B38B0311-EA73-4C23-8DE4-634C0910EAFB}"/>
          </ac:spMkLst>
        </pc:spChg>
        <pc:spChg chg="add del mod">
          <ac:chgData name="Wanlambok Nongbet [Chillibreeze]" userId="6bf028ea-505a-4797-9fbe-498829f78d74" providerId="ADAL" clId="{D62CC7A0-306D-41B9-8F15-660F57193556}" dt="2020-07-15T13:55:42.410" v="448" actId="21"/>
          <ac:spMkLst>
            <pc:docMk/>
            <pc:sldMk cId="998109112" sldId="1928"/>
            <ac:spMk id="36" creationId="{2EB2AD3A-3B94-4357-B55A-CED471B07CAB}"/>
          </ac:spMkLst>
        </pc:spChg>
        <pc:spChg chg="add del mod">
          <ac:chgData name="Wanlambok Nongbet [Chillibreeze]" userId="6bf028ea-505a-4797-9fbe-498829f78d74" providerId="ADAL" clId="{D62CC7A0-306D-41B9-8F15-660F57193556}" dt="2020-07-15T13:55:42.410" v="448" actId="21"/>
          <ac:spMkLst>
            <pc:docMk/>
            <pc:sldMk cId="998109112" sldId="1928"/>
            <ac:spMk id="37" creationId="{F1C127C9-9E3C-4F43-8104-A20568D88FBC}"/>
          </ac:spMkLst>
        </pc:spChg>
        <pc:spChg chg="add del mod">
          <ac:chgData name="Wanlambok Nongbet [Chillibreeze]" userId="6bf028ea-505a-4797-9fbe-498829f78d74" providerId="ADAL" clId="{D62CC7A0-306D-41B9-8F15-660F57193556}" dt="2020-07-15T13:55:42.410" v="448" actId="21"/>
          <ac:spMkLst>
            <pc:docMk/>
            <pc:sldMk cId="998109112" sldId="1928"/>
            <ac:spMk id="40" creationId="{59274CB4-50AF-4CD2-991C-747331B9F2BF}"/>
          </ac:spMkLst>
        </pc:spChg>
        <pc:spChg chg="add del mod">
          <ac:chgData name="Wanlambok Nongbet [Chillibreeze]" userId="6bf028ea-505a-4797-9fbe-498829f78d74" providerId="ADAL" clId="{D62CC7A0-306D-41B9-8F15-660F57193556}" dt="2020-07-15T13:55:42.410" v="448" actId="21"/>
          <ac:spMkLst>
            <pc:docMk/>
            <pc:sldMk cId="998109112" sldId="1928"/>
            <ac:spMk id="41" creationId="{8A835335-8CDA-4DE2-858E-049320F47969}"/>
          </ac:spMkLst>
        </pc:spChg>
        <pc:spChg chg="add del mod">
          <ac:chgData name="Wanlambok Nongbet [Chillibreeze]" userId="6bf028ea-505a-4797-9fbe-498829f78d74" providerId="ADAL" clId="{D62CC7A0-306D-41B9-8F15-660F57193556}" dt="2020-07-15T13:55:42.410" v="448" actId="21"/>
          <ac:spMkLst>
            <pc:docMk/>
            <pc:sldMk cId="998109112" sldId="1928"/>
            <ac:spMk id="44" creationId="{95E502E7-D990-478F-815E-7F06954449D9}"/>
          </ac:spMkLst>
        </pc:spChg>
        <pc:spChg chg="add del mod">
          <ac:chgData name="Wanlambok Nongbet [Chillibreeze]" userId="6bf028ea-505a-4797-9fbe-498829f78d74" providerId="ADAL" clId="{D62CC7A0-306D-41B9-8F15-660F57193556}" dt="2020-07-15T13:55:42.410" v="448" actId="21"/>
          <ac:spMkLst>
            <pc:docMk/>
            <pc:sldMk cId="998109112" sldId="1928"/>
            <ac:spMk id="45" creationId="{7097265C-920E-4611-831F-E87E75E80ABC}"/>
          </ac:spMkLst>
        </pc:spChg>
        <pc:spChg chg="add del mod">
          <ac:chgData name="Wanlambok Nongbet [Chillibreeze]" userId="6bf028ea-505a-4797-9fbe-498829f78d74" providerId="ADAL" clId="{D62CC7A0-306D-41B9-8F15-660F57193556}" dt="2020-07-15T13:55:42.410" v="448" actId="21"/>
          <ac:spMkLst>
            <pc:docMk/>
            <pc:sldMk cId="998109112" sldId="1928"/>
            <ac:spMk id="46" creationId="{700011CE-BA6B-401F-8FAD-6ED6EFB902B3}"/>
          </ac:spMkLst>
        </pc:spChg>
        <pc:spChg chg="add del mod">
          <ac:chgData name="Wanlambok Nongbet [Chillibreeze]" userId="6bf028ea-505a-4797-9fbe-498829f78d74" providerId="ADAL" clId="{D62CC7A0-306D-41B9-8F15-660F57193556}" dt="2020-07-15T13:55:42.410" v="448" actId="21"/>
          <ac:spMkLst>
            <pc:docMk/>
            <pc:sldMk cId="998109112" sldId="1928"/>
            <ac:spMk id="47" creationId="{660BDCB6-663E-4FB8-B7BD-E4318D04523F}"/>
          </ac:spMkLst>
        </pc:spChg>
        <pc:spChg chg="add mod">
          <ac:chgData name="Wanlambok Nongbet [Chillibreeze]" userId="6bf028ea-505a-4797-9fbe-498829f78d74" providerId="ADAL" clId="{D62CC7A0-306D-41B9-8F15-660F57193556}" dt="2020-07-15T13:55:42.615" v="449"/>
          <ac:spMkLst>
            <pc:docMk/>
            <pc:sldMk cId="998109112" sldId="1928"/>
            <ac:spMk id="50" creationId="{5AD2D39E-8307-405F-8315-A2AF6FB17B6D}"/>
          </ac:spMkLst>
        </pc:spChg>
        <pc:spChg chg="add mod">
          <ac:chgData name="Wanlambok Nongbet [Chillibreeze]" userId="6bf028ea-505a-4797-9fbe-498829f78d74" providerId="ADAL" clId="{D62CC7A0-306D-41B9-8F15-660F57193556}" dt="2020-07-15T13:55:42.615" v="449"/>
          <ac:spMkLst>
            <pc:docMk/>
            <pc:sldMk cId="998109112" sldId="1928"/>
            <ac:spMk id="51" creationId="{07613F07-11B2-4CFE-AF70-73E2ED963A04}"/>
          </ac:spMkLst>
        </pc:spChg>
        <pc:spChg chg="add del mod">
          <ac:chgData name="Wanlambok Nongbet [Chillibreeze]" userId="6bf028ea-505a-4797-9fbe-498829f78d74" providerId="ADAL" clId="{D62CC7A0-306D-41B9-8F15-660F57193556}" dt="2020-07-15T13:55:52.038" v="450" actId="21"/>
          <ac:spMkLst>
            <pc:docMk/>
            <pc:sldMk cId="998109112" sldId="1928"/>
            <ac:spMk id="53" creationId="{F150313B-EF3F-4022-B58B-16C3791BD4EC}"/>
          </ac:spMkLst>
        </pc:spChg>
        <pc:spChg chg="add del mod">
          <ac:chgData name="Wanlambok Nongbet [Chillibreeze]" userId="6bf028ea-505a-4797-9fbe-498829f78d74" providerId="ADAL" clId="{D62CC7A0-306D-41B9-8F15-660F57193556}" dt="2020-07-15T13:55:52.038" v="450" actId="21"/>
          <ac:spMkLst>
            <pc:docMk/>
            <pc:sldMk cId="998109112" sldId="1928"/>
            <ac:spMk id="54" creationId="{1A22A5B7-3B54-4637-BC9E-F84D556470DF}"/>
          </ac:spMkLst>
        </pc:spChg>
        <pc:spChg chg="add del mod">
          <ac:chgData name="Wanlambok Nongbet [Chillibreeze]" userId="6bf028ea-505a-4797-9fbe-498829f78d74" providerId="ADAL" clId="{D62CC7A0-306D-41B9-8F15-660F57193556}" dt="2020-07-15T13:55:52.038" v="450" actId="21"/>
          <ac:spMkLst>
            <pc:docMk/>
            <pc:sldMk cId="998109112" sldId="1928"/>
            <ac:spMk id="57" creationId="{FF6DC76F-179F-48D0-8ED2-C86CF620536A}"/>
          </ac:spMkLst>
        </pc:spChg>
        <pc:spChg chg="add del mod">
          <ac:chgData name="Wanlambok Nongbet [Chillibreeze]" userId="6bf028ea-505a-4797-9fbe-498829f78d74" providerId="ADAL" clId="{D62CC7A0-306D-41B9-8F15-660F57193556}" dt="2020-07-15T13:55:52.038" v="450" actId="21"/>
          <ac:spMkLst>
            <pc:docMk/>
            <pc:sldMk cId="998109112" sldId="1928"/>
            <ac:spMk id="58" creationId="{4A3863AB-F705-4553-BC95-9C8CF2C87810}"/>
          </ac:spMkLst>
        </pc:spChg>
        <pc:spChg chg="add del mod">
          <ac:chgData name="Wanlambok Nongbet [Chillibreeze]" userId="6bf028ea-505a-4797-9fbe-498829f78d74" providerId="ADAL" clId="{D62CC7A0-306D-41B9-8F15-660F57193556}" dt="2020-07-15T13:55:52.038" v="450" actId="21"/>
          <ac:spMkLst>
            <pc:docMk/>
            <pc:sldMk cId="998109112" sldId="1928"/>
            <ac:spMk id="59" creationId="{BDA0BB24-BF6E-4250-BC76-92715FF0A556}"/>
          </ac:spMkLst>
        </pc:spChg>
        <pc:spChg chg="add del mod">
          <ac:chgData name="Wanlambok Nongbet [Chillibreeze]" userId="6bf028ea-505a-4797-9fbe-498829f78d74" providerId="ADAL" clId="{D62CC7A0-306D-41B9-8F15-660F57193556}" dt="2020-07-15T13:55:52.038" v="450" actId="21"/>
          <ac:spMkLst>
            <pc:docMk/>
            <pc:sldMk cId="998109112" sldId="1928"/>
            <ac:spMk id="60" creationId="{92C93875-57CE-4A22-AB3C-B44A37EC7909}"/>
          </ac:spMkLst>
        </pc:spChg>
        <pc:spChg chg="add mod">
          <ac:chgData name="Wanlambok Nongbet [Chillibreeze]" userId="6bf028ea-505a-4797-9fbe-498829f78d74" providerId="ADAL" clId="{D62CC7A0-306D-41B9-8F15-660F57193556}" dt="2020-07-15T13:55:52.321" v="451"/>
          <ac:spMkLst>
            <pc:docMk/>
            <pc:sldMk cId="998109112" sldId="1928"/>
            <ac:spMk id="63" creationId="{0380631C-0978-4579-A462-F62C8B2FB7A2}"/>
          </ac:spMkLst>
        </pc:spChg>
        <pc:spChg chg="add mod">
          <ac:chgData name="Wanlambok Nongbet [Chillibreeze]" userId="6bf028ea-505a-4797-9fbe-498829f78d74" providerId="ADAL" clId="{D62CC7A0-306D-41B9-8F15-660F57193556}" dt="2020-07-15T13:55:52.321" v="451"/>
          <ac:spMkLst>
            <pc:docMk/>
            <pc:sldMk cId="998109112" sldId="1928"/>
            <ac:spMk id="64" creationId="{82651BD8-6ED2-4CED-8B90-F1778C631D86}"/>
          </ac:spMkLst>
        </pc:spChg>
        <pc:spChg chg="add mod">
          <ac:chgData name="Wanlambok Nongbet [Chillibreeze]" userId="6bf028ea-505a-4797-9fbe-498829f78d74" providerId="ADAL" clId="{D62CC7A0-306D-41B9-8F15-660F57193556}" dt="2020-07-15T13:55:52.321" v="451"/>
          <ac:spMkLst>
            <pc:docMk/>
            <pc:sldMk cId="998109112" sldId="1928"/>
            <ac:spMk id="67" creationId="{7D23440F-2086-43FF-8371-3A31B949A2DB}"/>
          </ac:spMkLst>
        </pc:spChg>
        <pc:spChg chg="add mod">
          <ac:chgData name="Wanlambok Nongbet [Chillibreeze]" userId="6bf028ea-505a-4797-9fbe-498829f78d74" providerId="ADAL" clId="{D62CC7A0-306D-41B9-8F15-660F57193556}" dt="2020-07-15T13:55:52.321" v="451"/>
          <ac:spMkLst>
            <pc:docMk/>
            <pc:sldMk cId="998109112" sldId="1928"/>
            <ac:spMk id="68" creationId="{2353FEE5-D85A-4BFB-B727-EC2D57041D93}"/>
          </ac:spMkLst>
        </pc:spChg>
        <pc:spChg chg="add del mod">
          <ac:chgData name="Wanlambok Nongbet [Chillibreeze]" userId="6bf028ea-505a-4797-9fbe-498829f78d74" providerId="ADAL" clId="{D62CC7A0-306D-41B9-8F15-660F57193556}" dt="2020-07-15T13:56:05.947" v="454" actId="21"/>
          <ac:spMkLst>
            <pc:docMk/>
            <pc:sldMk cId="998109112" sldId="1928"/>
            <ac:spMk id="69" creationId="{3EAC2437-38FA-4CBE-80F4-B7ECD87B7055}"/>
          </ac:spMkLst>
        </pc:spChg>
        <pc:spChg chg="add mod">
          <ac:chgData name="Wanlambok Nongbet [Chillibreeze]" userId="6bf028ea-505a-4797-9fbe-498829f78d74" providerId="ADAL" clId="{D62CC7A0-306D-41B9-8F15-660F57193556}" dt="2020-07-15T13:56:04.237" v="453" actId="1076"/>
          <ac:spMkLst>
            <pc:docMk/>
            <pc:sldMk cId="998109112" sldId="1928"/>
            <ac:spMk id="70" creationId="{388A6AC0-1F12-4E32-91BE-21B9BAF1A321}"/>
          </ac:spMkLst>
        </pc:spChg>
        <pc:spChg chg="add mod">
          <ac:chgData name="Wanlambok Nongbet [Chillibreeze]" userId="6bf028ea-505a-4797-9fbe-498829f78d74" providerId="ADAL" clId="{D62CC7A0-306D-41B9-8F15-660F57193556}" dt="2020-07-15T13:56:06.147" v="455"/>
          <ac:spMkLst>
            <pc:docMk/>
            <pc:sldMk cId="998109112" sldId="1928"/>
            <ac:spMk id="71" creationId="{6BB8A589-F7CE-4478-A4B7-8F95D1D7D5C3}"/>
          </ac:spMkLst>
        </pc:spChg>
        <pc:picChg chg="del">
          <ac:chgData name="Wanlambok Nongbet [Chillibreeze]" userId="6bf028ea-505a-4797-9fbe-498829f78d74" providerId="ADAL" clId="{D62CC7A0-306D-41B9-8F15-660F57193556}" dt="2020-07-15T13:55:40.823" v="446" actId="21"/>
          <ac:picMkLst>
            <pc:docMk/>
            <pc:sldMk cId="998109112" sldId="1928"/>
            <ac:picMk id="20" creationId="{AFE3DD40-F7B8-46C0-8920-4250D891503B}"/>
          </ac:picMkLst>
        </pc:picChg>
        <pc:picChg chg="del">
          <ac:chgData name="Wanlambok Nongbet [Chillibreeze]" userId="6bf028ea-505a-4797-9fbe-498829f78d74" providerId="ADAL" clId="{D62CC7A0-306D-41B9-8F15-660F57193556}" dt="2020-07-15T13:55:40.823" v="446" actId="21"/>
          <ac:picMkLst>
            <pc:docMk/>
            <pc:sldMk cId="998109112" sldId="1928"/>
            <ac:picMk id="24" creationId="{58ECE13C-938E-416F-818B-D8408BE7D1A1}"/>
          </ac:picMkLst>
        </pc:picChg>
        <pc:picChg chg="add del mod">
          <ac:chgData name="Wanlambok Nongbet [Chillibreeze]" userId="6bf028ea-505a-4797-9fbe-498829f78d74" providerId="ADAL" clId="{D62CC7A0-306D-41B9-8F15-660F57193556}" dt="2020-07-15T13:55:42.410" v="448" actId="21"/>
          <ac:picMkLst>
            <pc:docMk/>
            <pc:sldMk cId="998109112" sldId="1928"/>
            <ac:picMk id="31" creationId="{4B34F88A-616C-4477-961C-46AC7A986FBE}"/>
          </ac:picMkLst>
        </pc:picChg>
        <pc:picChg chg="del">
          <ac:chgData name="Wanlambok Nongbet [Chillibreeze]" userId="6bf028ea-505a-4797-9fbe-498829f78d74" providerId="ADAL" clId="{D62CC7A0-306D-41B9-8F15-660F57193556}" dt="2020-07-15T13:55:40.823" v="446" actId="21"/>
          <ac:picMkLst>
            <pc:docMk/>
            <pc:sldMk cId="998109112" sldId="1928"/>
            <ac:picMk id="32" creationId="{8A9445CB-EF2F-4AA2-92B2-0FD388273993}"/>
          </ac:picMkLst>
        </pc:picChg>
        <pc:picChg chg="add del mod">
          <ac:chgData name="Wanlambok Nongbet [Chillibreeze]" userId="6bf028ea-505a-4797-9fbe-498829f78d74" providerId="ADAL" clId="{D62CC7A0-306D-41B9-8F15-660F57193556}" dt="2020-07-15T13:55:42.410" v="448" actId="21"/>
          <ac:picMkLst>
            <pc:docMk/>
            <pc:sldMk cId="998109112" sldId="1928"/>
            <ac:picMk id="39" creationId="{AC88880D-833B-47A7-BEA4-AB25F2857859}"/>
          </ac:picMkLst>
        </pc:picChg>
        <pc:picChg chg="add del mod">
          <ac:chgData name="Wanlambok Nongbet [Chillibreeze]" userId="6bf028ea-505a-4797-9fbe-498829f78d74" providerId="ADAL" clId="{D62CC7A0-306D-41B9-8F15-660F57193556}" dt="2020-07-15T13:55:42.410" v="448" actId="21"/>
          <ac:picMkLst>
            <pc:docMk/>
            <pc:sldMk cId="998109112" sldId="1928"/>
            <ac:picMk id="43" creationId="{ACB27986-CF70-4EDE-A292-110E5ED46582}"/>
          </ac:picMkLst>
        </pc:picChg>
        <pc:picChg chg="add mod">
          <ac:chgData name="Wanlambok Nongbet [Chillibreeze]" userId="6bf028ea-505a-4797-9fbe-498829f78d74" providerId="ADAL" clId="{D62CC7A0-306D-41B9-8F15-660F57193556}" dt="2020-07-15T13:55:42.615" v="449"/>
          <ac:picMkLst>
            <pc:docMk/>
            <pc:sldMk cId="998109112" sldId="1928"/>
            <ac:picMk id="49" creationId="{893BE5BE-3453-4FA2-A525-476A4E90716E}"/>
          </ac:picMkLst>
        </pc:picChg>
        <pc:picChg chg="add del mod">
          <ac:chgData name="Wanlambok Nongbet [Chillibreeze]" userId="6bf028ea-505a-4797-9fbe-498829f78d74" providerId="ADAL" clId="{D62CC7A0-306D-41B9-8F15-660F57193556}" dt="2020-07-15T13:55:52.038" v="450" actId="21"/>
          <ac:picMkLst>
            <pc:docMk/>
            <pc:sldMk cId="998109112" sldId="1928"/>
            <ac:picMk id="52" creationId="{8C17F7E1-C3C6-4F47-8E74-7D552D8B1F45}"/>
          </ac:picMkLst>
        </pc:picChg>
        <pc:picChg chg="add del mod">
          <ac:chgData name="Wanlambok Nongbet [Chillibreeze]" userId="6bf028ea-505a-4797-9fbe-498829f78d74" providerId="ADAL" clId="{D62CC7A0-306D-41B9-8F15-660F57193556}" dt="2020-07-15T13:55:52.038" v="450" actId="21"/>
          <ac:picMkLst>
            <pc:docMk/>
            <pc:sldMk cId="998109112" sldId="1928"/>
            <ac:picMk id="56" creationId="{BB59B2B5-810C-4041-AC37-58D411F346A8}"/>
          </ac:picMkLst>
        </pc:picChg>
        <pc:picChg chg="add mod">
          <ac:chgData name="Wanlambok Nongbet [Chillibreeze]" userId="6bf028ea-505a-4797-9fbe-498829f78d74" providerId="ADAL" clId="{D62CC7A0-306D-41B9-8F15-660F57193556}" dt="2020-07-15T13:55:52.321" v="451"/>
          <ac:picMkLst>
            <pc:docMk/>
            <pc:sldMk cId="998109112" sldId="1928"/>
            <ac:picMk id="62" creationId="{AE729F6A-8FC2-4DD4-BD54-178395489A77}"/>
          </ac:picMkLst>
        </pc:picChg>
        <pc:picChg chg="add mod">
          <ac:chgData name="Wanlambok Nongbet [Chillibreeze]" userId="6bf028ea-505a-4797-9fbe-498829f78d74" providerId="ADAL" clId="{D62CC7A0-306D-41B9-8F15-660F57193556}" dt="2020-07-15T13:55:52.321" v="451"/>
          <ac:picMkLst>
            <pc:docMk/>
            <pc:sldMk cId="998109112" sldId="1928"/>
            <ac:picMk id="66" creationId="{32BD99AD-D086-4A75-A569-B2C01B47EE7D}"/>
          </ac:picMkLst>
        </pc:picChg>
        <pc:cxnChg chg="del">
          <ac:chgData name="Wanlambok Nongbet [Chillibreeze]" userId="6bf028ea-505a-4797-9fbe-498829f78d74" providerId="ADAL" clId="{D62CC7A0-306D-41B9-8F15-660F57193556}" dt="2020-07-15T13:55:40.823" v="446" actId="21"/>
          <ac:cxnSpMkLst>
            <pc:docMk/>
            <pc:sldMk cId="998109112" sldId="1928"/>
            <ac:cxnSpMk id="19" creationId="{0B688E30-2258-4459-A467-CE0783A5B588}"/>
          </ac:cxnSpMkLst>
        </pc:cxnChg>
        <pc:cxnChg chg="del">
          <ac:chgData name="Wanlambok Nongbet [Chillibreeze]" userId="6bf028ea-505a-4797-9fbe-498829f78d74" providerId="ADAL" clId="{D62CC7A0-306D-41B9-8F15-660F57193556}" dt="2020-07-15T13:55:40.823" v="446" actId="21"/>
          <ac:cxnSpMkLst>
            <pc:docMk/>
            <pc:sldMk cId="998109112" sldId="1928"/>
            <ac:cxnSpMk id="23" creationId="{1AE3FB03-DEBB-4082-877F-13E2573D1959}"/>
          </ac:cxnSpMkLst>
        </pc:cxnChg>
        <pc:cxnChg chg="add del mod">
          <ac:chgData name="Wanlambok Nongbet [Chillibreeze]" userId="6bf028ea-505a-4797-9fbe-498829f78d74" providerId="ADAL" clId="{D62CC7A0-306D-41B9-8F15-660F57193556}" dt="2020-07-15T13:55:42.410" v="448" actId="21"/>
          <ac:cxnSpMkLst>
            <pc:docMk/>
            <pc:sldMk cId="998109112" sldId="1928"/>
            <ac:cxnSpMk id="30" creationId="{305E1141-1889-49D4-8B04-8602F0427C5B}"/>
          </ac:cxnSpMkLst>
        </pc:cxnChg>
        <pc:cxnChg chg="del">
          <ac:chgData name="Wanlambok Nongbet [Chillibreeze]" userId="6bf028ea-505a-4797-9fbe-498829f78d74" providerId="ADAL" clId="{D62CC7A0-306D-41B9-8F15-660F57193556}" dt="2020-07-15T13:55:40.823" v="446" actId="21"/>
          <ac:cxnSpMkLst>
            <pc:docMk/>
            <pc:sldMk cId="998109112" sldId="1928"/>
            <ac:cxnSpMk id="35" creationId="{4C89D62E-0C0B-4530-904B-7677621E718A}"/>
          </ac:cxnSpMkLst>
        </pc:cxnChg>
        <pc:cxnChg chg="add mod">
          <ac:chgData name="Wanlambok Nongbet [Chillibreeze]" userId="6bf028ea-505a-4797-9fbe-498829f78d74" providerId="ADAL" clId="{D62CC7A0-306D-41B9-8F15-660F57193556}" dt="2020-07-15T13:55:41.309" v="447"/>
          <ac:cxnSpMkLst>
            <pc:docMk/>
            <pc:sldMk cId="998109112" sldId="1928"/>
            <ac:cxnSpMk id="38" creationId="{BD73F5FF-C485-447E-8A8D-E0950BD7BFAE}"/>
          </ac:cxnSpMkLst>
        </pc:cxnChg>
        <pc:cxnChg chg="add del mod">
          <ac:chgData name="Wanlambok Nongbet [Chillibreeze]" userId="6bf028ea-505a-4797-9fbe-498829f78d74" providerId="ADAL" clId="{D62CC7A0-306D-41B9-8F15-660F57193556}" dt="2020-07-15T13:55:42.410" v="448" actId="21"/>
          <ac:cxnSpMkLst>
            <pc:docMk/>
            <pc:sldMk cId="998109112" sldId="1928"/>
            <ac:cxnSpMk id="42" creationId="{58D1B7D9-9311-4A6C-A6A4-3D8EA62F2F21}"/>
          </ac:cxnSpMkLst>
        </pc:cxnChg>
        <pc:cxnChg chg="add del mod">
          <ac:chgData name="Wanlambok Nongbet [Chillibreeze]" userId="6bf028ea-505a-4797-9fbe-498829f78d74" providerId="ADAL" clId="{D62CC7A0-306D-41B9-8F15-660F57193556}" dt="2020-07-15T13:55:52.038" v="450" actId="21"/>
          <ac:cxnSpMkLst>
            <pc:docMk/>
            <pc:sldMk cId="998109112" sldId="1928"/>
            <ac:cxnSpMk id="48" creationId="{8BE317B3-1768-4142-9C1F-A3085574671B}"/>
          </ac:cxnSpMkLst>
        </pc:cxnChg>
        <pc:cxnChg chg="add del mod">
          <ac:chgData name="Wanlambok Nongbet [Chillibreeze]" userId="6bf028ea-505a-4797-9fbe-498829f78d74" providerId="ADAL" clId="{D62CC7A0-306D-41B9-8F15-660F57193556}" dt="2020-07-15T13:55:52.038" v="450" actId="21"/>
          <ac:cxnSpMkLst>
            <pc:docMk/>
            <pc:sldMk cId="998109112" sldId="1928"/>
            <ac:cxnSpMk id="55" creationId="{49F502AC-1B8E-490C-A9D9-852528E30993}"/>
          </ac:cxnSpMkLst>
        </pc:cxnChg>
        <pc:cxnChg chg="add mod">
          <ac:chgData name="Wanlambok Nongbet [Chillibreeze]" userId="6bf028ea-505a-4797-9fbe-498829f78d74" providerId="ADAL" clId="{D62CC7A0-306D-41B9-8F15-660F57193556}" dt="2020-07-15T13:55:52.321" v="451"/>
          <ac:cxnSpMkLst>
            <pc:docMk/>
            <pc:sldMk cId="998109112" sldId="1928"/>
            <ac:cxnSpMk id="61" creationId="{90337FCE-067E-4E6F-8819-B129C300389B}"/>
          </ac:cxnSpMkLst>
        </pc:cxnChg>
        <pc:cxnChg chg="add mod">
          <ac:chgData name="Wanlambok Nongbet [Chillibreeze]" userId="6bf028ea-505a-4797-9fbe-498829f78d74" providerId="ADAL" clId="{D62CC7A0-306D-41B9-8F15-660F57193556}" dt="2020-07-15T13:55:52.321" v="451"/>
          <ac:cxnSpMkLst>
            <pc:docMk/>
            <pc:sldMk cId="998109112" sldId="1928"/>
            <ac:cxnSpMk id="65" creationId="{9349F231-9AF0-47FE-8C3E-811120C5DDF7}"/>
          </ac:cxnSpMkLst>
        </pc:cxnChg>
      </pc:sldChg>
      <pc:sldChg chg="modSp mod">
        <pc:chgData name="Wanlambok Nongbet [Chillibreeze]" userId="6bf028ea-505a-4797-9fbe-498829f78d74" providerId="ADAL" clId="{D62CC7A0-306D-41B9-8F15-660F57193556}" dt="2020-07-15T13:57:02.644" v="456" actId="2711"/>
        <pc:sldMkLst>
          <pc:docMk/>
          <pc:sldMk cId="4045486767" sldId="1932"/>
        </pc:sldMkLst>
        <pc:spChg chg="mod">
          <ac:chgData name="Wanlambok Nongbet [Chillibreeze]" userId="6bf028ea-505a-4797-9fbe-498829f78d74" providerId="ADAL" clId="{D62CC7A0-306D-41B9-8F15-660F57193556}" dt="2020-07-15T13:57:02.644" v="456" actId="2711"/>
          <ac:spMkLst>
            <pc:docMk/>
            <pc:sldMk cId="4045486767" sldId="1932"/>
            <ac:spMk id="3" creationId="{F3550227-7D5A-4E0C-B6D5-D87392B1C1F2}"/>
          </ac:spMkLst>
        </pc:spChg>
        <pc:spChg chg="mod">
          <ac:chgData name="Wanlambok Nongbet [Chillibreeze]" userId="6bf028ea-505a-4797-9fbe-498829f78d74" providerId="ADAL" clId="{D62CC7A0-306D-41B9-8F15-660F57193556}" dt="2020-07-15T13:57:02.644" v="456" actId="2711"/>
          <ac:spMkLst>
            <pc:docMk/>
            <pc:sldMk cId="4045486767" sldId="1932"/>
            <ac:spMk id="5" creationId="{BDD4A18A-CF5E-4ABA-9EA6-C53F29668797}"/>
          </ac:spMkLst>
        </pc:spChg>
        <pc:spChg chg="mod">
          <ac:chgData name="Wanlambok Nongbet [Chillibreeze]" userId="6bf028ea-505a-4797-9fbe-498829f78d74" providerId="ADAL" clId="{D62CC7A0-306D-41B9-8F15-660F57193556}" dt="2020-07-15T13:57:02.644" v="456" actId="2711"/>
          <ac:spMkLst>
            <pc:docMk/>
            <pc:sldMk cId="4045486767" sldId="1932"/>
            <ac:spMk id="7" creationId="{66EC37F2-DADF-4F45-829A-8B58318D0559}"/>
          </ac:spMkLst>
        </pc:spChg>
        <pc:spChg chg="mod">
          <ac:chgData name="Wanlambok Nongbet [Chillibreeze]" userId="6bf028ea-505a-4797-9fbe-498829f78d74" providerId="ADAL" clId="{D62CC7A0-306D-41B9-8F15-660F57193556}" dt="2020-07-15T11:13:42.140" v="62" actId="962"/>
          <ac:spMkLst>
            <pc:docMk/>
            <pc:sldMk cId="4045486767" sldId="1932"/>
            <ac:spMk id="8" creationId="{41C0103D-59CB-4BDB-B3BF-C95D1C89CEF1}"/>
          </ac:spMkLst>
        </pc:spChg>
        <pc:spChg chg="mod">
          <ac:chgData name="Wanlambok Nongbet [Chillibreeze]" userId="6bf028ea-505a-4797-9fbe-498829f78d74" providerId="ADAL" clId="{D62CC7A0-306D-41B9-8F15-660F57193556}" dt="2020-07-15T11:13:42.140" v="62" actId="962"/>
          <ac:spMkLst>
            <pc:docMk/>
            <pc:sldMk cId="4045486767" sldId="1932"/>
            <ac:spMk id="12" creationId="{826E2D9C-C11E-4406-9635-72297BAC17C1}"/>
          </ac:spMkLst>
        </pc:spChg>
        <pc:spChg chg="mod">
          <ac:chgData name="Wanlambok Nongbet [Chillibreeze]" userId="6bf028ea-505a-4797-9fbe-498829f78d74" providerId="ADAL" clId="{D62CC7A0-306D-41B9-8F15-660F57193556}" dt="2020-07-15T11:13:42.140" v="62" actId="962"/>
          <ac:spMkLst>
            <pc:docMk/>
            <pc:sldMk cId="4045486767" sldId="1932"/>
            <ac:spMk id="16" creationId="{96F6E4F2-9423-48F9-9102-9F952FF42A12}"/>
          </ac:spMkLst>
        </pc:spChg>
      </pc:sldChg>
      <pc:sldChg chg="modSp mod">
        <pc:chgData name="Wanlambok Nongbet [Chillibreeze]" userId="6bf028ea-505a-4797-9fbe-498829f78d74" providerId="ADAL" clId="{D62CC7A0-306D-41B9-8F15-660F57193556}" dt="2020-07-15T11:18:42.291" v="438" actId="962"/>
        <pc:sldMkLst>
          <pc:docMk/>
          <pc:sldMk cId="4180405452" sldId="1938"/>
        </pc:sldMkLst>
        <pc:picChg chg="mod">
          <ac:chgData name="Wanlambok Nongbet [Chillibreeze]" userId="6bf028ea-505a-4797-9fbe-498829f78d74" providerId="ADAL" clId="{D62CC7A0-306D-41B9-8F15-660F57193556}" dt="2020-07-15T11:18:42.291" v="438" actId="962"/>
          <ac:picMkLst>
            <pc:docMk/>
            <pc:sldMk cId="4180405452" sldId="1938"/>
            <ac:picMk id="3" creationId="{A148DAE6-9992-4856-BED2-4F36E6175E4B}"/>
          </ac:picMkLst>
        </pc:picChg>
      </pc:sldChg>
      <pc:sldChg chg="modSp mod">
        <pc:chgData name="Wanlambok Nongbet [Chillibreeze]" userId="6bf028ea-505a-4797-9fbe-498829f78d74" providerId="ADAL" clId="{D62CC7A0-306D-41B9-8F15-660F57193556}" dt="2020-07-15T11:13:36.680" v="60" actId="962"/>
        <pc:sldMkLst>
          <pc:docMk/>
          <pc:sldMk cId="865653973" sldId="1946"/>
        </pc:sldMkLst>
        <pc:spChg chg="mod">
          <ac:chgData name="Wanlambok Nongbet [Chillibreeze]" userId="6bf028ea-505a-4797-9fbe-498829f78d74" providerId="ADAL" clId="{D62CC7A0-306D-41B9-8F15-660F57193556}" dt="2020-07-15T11:13:36.680" v="60" actId="962"/>
          <ac:spMkLst>
            <pc:docMk/>
            <pc:sldMk cId="865653973" sldId="1946"/>
            <ac:spMk id="8" creationId="{B7579432-BCD9-40AF-B3B8-AB6861A412E3}"/>
          </ac:spMkLst>
        </pc:spChg>
      </pc:sldChg>
      <pc:sldChg chg="modSp mod">
        <pc:chgData name="Wanlambok Nongbet [Chillibreeze]" userId="6bf028ea-505a-4797-9fbe-498829f78d74" providerId="ADAL" clId="{D62CC7A0-306D-41B9-8F15-660F57193556}" dt="2020-07-15T11:13:30.029" v="58" actId="962"/>
        <pc:sldMkLst>
          <pc:docMk/>
          <pc:sldMk cId="2469552338" sldId="1950"/>
        </pc:sldMkLst>
        <pc:spChg chg="mod">
          <ac:chgData name="Wanlambok Nongbet [Chillibreeze]" userId="6bf028ea-505a-4797-9fbe-498829f78d74" providerId="ADAL" clId="{D62CC7A0-306D-41B9-8F15-660F57193556}" dt="2020-07-15T11:13:30.029" v="58" actId="962"/>
          <ac:spMkLst>
            <pc:docMk/>
            <pc:sldMk cId="2469552338" sldId="1950"/>
            <ac:spMk id="8" creationId="{D1270B48-7B61-4E99-9F45-955C697577E4}"/>
          </ac:spMkLst>
        </pc:spChg>
        <pc:spChg chg="mod">
          <ac:chgData name="Wanlambok Nongbet [Chillibreeze]" userId="6bf028ea-505a-4797-9fbe-498829f78d74" providerId="ADAL" clId="{D62CC7A0-306D-41B9-8F15-660F57193556}" dt="2020-07-15T11:13:30.029" v="58" actId="962"/>
          <ac:spMkLst>
            <pc:docMk/>
            <pc:sldMk cId="2469552338" sldId="1950"/>
            <ac:spMk id="12" creationId="{10886542-4F64-4E07-A410-014979969B66}"/>
          </ac:spMkLst>
        </pc:spChg>
        <pc:spChg chg="mod">
          <ac:chgData name="Wanlambok Nongbet [Chillibreeze]" userId="6bf028ea-505a-4797-9fbe-498829f78d74" providerId="ADAL" clId="{D62CC7A0-306D-41B9-8F15-660F57193556}" dt="2020-07-15T11:13:30.029" v="58" actId="962"/>
          <ac:spMkLst>
            <pc:docMk/>
            <pc:sldMk cId="2469552338" sldId="1950"/>
            <ac:spMk id="16" creationId="{CDF55B75-7447-46A5-A014-565C4FD2A311}"/>
          </ac:spMkLst>
        </pc:spChg>
      </pc:sldChg>
      <pc:sldChg chg="addSp delSp modSp mod">
        <pc:chgData name="Wanlambok Nongbet [Chillibreeze]" userId="6bf028ea-505a-4797-9fbe-498829f78d74" providerId="ADAL" clId="{D62CC7A0-306D-41B9-8F15-660F57193556}" dt="2020-07-15T11:18:55.358" v="443"/>
        <pc:sldMkLst>
          <pc:docMk/>
          <pc:sldMk cId="4088671649" sldId="1952"/>
        </pc:sldMkLst>
        <pc:spChg chg="add mod">
          <ac:chgData name="Wanlambok Nongbet [Chillibreeze]" userId="6bf028ea-505a-4797-9fbe-498829f78d74" providerId="ADAL" clId="{D62CC7A0-306D-41B9-8F15-660F57193556}" dt="2020-07-15T11:18:55.358" v="443"/>
          <ac:spMkLst>
            <pc:docMk/>
            <pc:sldMk cId="4088671649" sldId="1952"/>
            <ac:spMk id="6" creationId="{771D40E6-F8D3-4895-BB27-5AD244262A94}"/>
          </ac:spMkLst>
        </pc:spChg>
        <pc:spChg chg="del">
          <ac:chgData name="Wanlambok Nongbet [Chillibreeze]" userId="6bf028ea-505a-4797-9fbe-498829f78d74" providerId="ADAL" clId="{D62CC7A0-306D-41B9-8F15-660F57193556}" dt="2020-07-15T11:18:55.123" v="442" actId="21"/>
          <ac:spMkLst>
            <pc:docMk/>
            <pc:sldMk cId="4088671649" sldId="1952"/>
            <ac:spMk id="12" creationId="{A4E7E0FA-1C1C-4B83-B185-63E0CDEEC0A1}"/>
          </ac:spMkLst>
        </pc:spChg>
        <pc:picChg chg="add del">
          <ac:chgData name="Wanlambok Nongbet [Chillibreeze]" userId="6bf028ea-505a-4797-9fbe-498829f78d74" providerId="ADAL" clId="{D62CC7A0-306D-41B9-8F15-660F57193556}" dt="2020-07-15T11:18:54.576" v="441" actId="21"/>
          <ac:picMkLst>
            <pc:docMk/>
            <pc:sldMk cId="4088671649" sldId="1952"/>
            <ac:picMk id="5" creationId="{74685E2F-1889-44E5-BD0E-2A56C8C0D96E}"/>
          </ac:picMkLst>
        </pc:picChg>
      </pc:sldChg>
      <pc:sldChg chg="modSp mod">
        <pc:chgData name="Wanlambok Nongbet [Chillibreeze]" userId="6bf028ea-505a-4797-9fbe-498829f78d74" providerId="ADAL" clId="{D62CC7A0-306D-41B9-8F15-660F57193556}" dt="2020-07-15T13:59:13.718" v="461" actId="2711"/>
        <pc:sldMkLst>
          <pc:docMk/>
          <pc:sldMk cId="1122734740" sldId="1953"/>
        </pc:sldMkLst>
        <pc:spChg chg="mod">
          <ac:chgData name="Wanlambok Nongbet [Chillibreeze]" userId="6bf028ea-505a-4797-9fbe-498829f78d74" providerId="ADAL" clId="{D62CC7A0-306D-41B9-8F15-660F57193556}" dt="2020-07-15T13:59:13.718" v="461" actId="2711"/>
          <ac:spMkLst>
            <pc:docMk/>
            <pc:sldMk cId="1122734740" sldId="1953"/>
            <ac:spMk id="18" creationId="{01ED85C3-2367-4962-9BCF-D331D9F4CDCB}"/>
          </ac:spMkLst>
        </pc:spChg>
        <pc:spChg chg="mod">
          <ac:chgData name="Wanlambok Nongbet [Chillibreeze]" userId="6bf028ea-505a-4797-9fbe-498829f78d74" providerId="ADAL" clId="{D62CC7A0-306D-41B9-8F15-660F57193556}" dt="2020-07-15T13:59:13.718" v="461" actId="2711"/>
          <ac:spMkLst>
            <pc:docMk/>
            <pc:sldMk cId="1122734740" sldId="1953"/>
            <ac:spMk id="22" creationId="{15429CD8-92EF-4F11-ABE8-86A4887468C4}"/>
          </ac:spMkLst>
        </pc:spChg>
        <pc:spChg chg="mod">
          <ac:chgData name="Wanlambok Nongbet [Chillibreeze]" userId="6bf028ea-505a-4797-9fbe-498829f78d74" providerId="ADAL" clId="{D62CC7A0-306D-41B9-8F15-660F57193556}" dt="2020-07-15T13:59:13.718" v="461" actId="2711"/>
          <ac:spMkLst>
            <pc:docMk/>
            <pc:sldMk cId="1122734740" sldId="1953"/>
            <ac:spMk id="26" creationId="{23472324-3D7C-4375-9C17-B80326012798}"/>
          </ac:spMkLst>
        </pc:spChg>
        <pc:spChg chg="mod">
          <ac:chgData name="Wanlambok Nongbet [Chillibreeze]" userId="6bf028ea-505a-4797-9fbe-498829f78d74" providerId="ADAL" clId="{D62CC7A0-306D-41B9-8F15-660F57193556}" dt="2020-07-15T13:59:13.718" v="461" actId="2711"/>
          <ac:spMkLst>
            <pc:docMk/>
            <pc:sldMk cId="1122734740" sldId="1953"/>
            <ac:spMk id="30" creationId="{390B2D7E-27DF-4585-A67C-869C4FF40406}"/>
          </ac:spMkLst>
        </pc:spChg>
        <pc:spChg chg="mod">
          <ac:chgData name="Wanlambok Nongbet [Chillibreeze]" userId="6bf028ea-505a-4797-9fbe-498829f78d74" providerId="ADAL" clId="{D62CC7A0-306D-41B9-8F15-660F57193556}" dt="2020-07-15T13:59:13.718" v="461" actId="2711"/>
          <ac:spMkLst>
            <pc:docMk/>
            <pc:sldMk cId="1122734740" sldId="1953"/>
            <ac:spMk id="34" creationId="{23BDC0FA-004E-4DBA-9589-66EA97FE152A}"/>
          </ac:spMkLst>
        </pc:spChg>
      </pc:sldChg>
      <pc:sldChg chg="modSp mod">
        <pc:chgData name="Wanlambok Nongbet [Chillibreeze]" userId="6bf028ea-505a-4797-9fbe-498829f78d74" providerId="ADAL" clId="{D62CC7A0-306D-41B9-8F15-660F57193556}" dt="2020-07-15T11:18:49.616" v="439" actId="14100"/>
        <pc:sldMkLst>
          <pc:docMk/>
          <pc:sldMk cId="3316638324" sldId="1954"/>
        </pc:sldMkLst>
        <pc:picChg chg="mod">
          <ac:chgData name="Wanlambok Nongbet [Chillibreeze]" userId="6bf028ea-505a-4797-9fbe-498829f78d74" providerId="ADAL" clId="{D62CC7A0-306D-41B9-8F15-660F57193556}" dt="2020-07-15T11:18:49.616" v="439" actId="14100"/>
          <ac:picMkLst>
            <pc:docMk/>
            <pc:sldMk cId="3316638324" sldId="1954"/>
            <ac:picMk id="3" creationId="{04837958-1F7F-4965-A6E5-3C1E39ACB41F}"/>
          </ac:picMkLst>
        </pc:picChg>
      </pc:sldChg>
      <pc:sldChg chg="modSp mod">
        <pc:chgData name="Wanlambok Nongbet [Chillibreeze]" userId="6bf028ea-505a-4797-9fbe-498829f78d74" providerId="ADAL" clId="{D62CC7A0-306D-41B9-8F15-660F57193556}" dt="2020-07-15T11:06:09.500" v="1" actId="962"/>
        <pc:sldMkLst>
          <pc:docMk/>
          <pc:sldMk cId="3060697331" sldId="1957"/>
        </pc:sldMkLst>
        <pc:picChg chg="mod">
          <ac:chgData name="Wanlambok Nongbet [Chillibreeze]" userId="6bf028ea-505a-4797-9fbe-498829f78d74" providerId="ADAL" clId="{D62CC7A0-306D-41B9-8F15-660F57193556}" dt="2020-07-15T11:06:09.500" v="1" actId="962"/>
          <ac:picMkLst>
            <pc:docMk/>
            <pc:sldMk cId="3060697331" sldId="1957"/>
            <ac:picMk id="3" creationId="{25389F14-69D0-4203-B36F-4775C21F06C2}"/>
          </ac:picMkLst>
        </pc:picChg>
      </pc:sldChg>
      <pc:sldChg chg="modSp mod">
        <pc:chgData name="Wanlambok Nongbet [Chillibreeze]" userId="6bf028ea-505a-4797-9fbe-498829f78d74" providerId="ADAL" clId="{D62CC7A0-306D-41B9-8F15-660F57193556}" dt="2020-07-15T13:59:51.436" v="462" actId="2711"/>
        <pc:sldMkLst>
          <pc:docMk/>
          <pc:sldMk cId="3413384735" sldId="1960"/>
        </pc:sldMkLst>
        <pc:spChg chg="mod">
          <ac:chgData name="Wanlambok Nongbet [Chillibreeze]" userId="6bf028ea-505a-4797-9fbe-498829f78d74" providerId="ADAL" clId="{D62CC7A0-306D-41B9-8F15-660F57193556}" dt="2020-07-15T13:59:51.436" v="462" actId="2711"/>
          <ac:spMkLst>
            <pc:docMk/>
            <pc:sldMk cId="3413384735" sldId="1960"/>
            <ac:spMk id="14" creationId="{64FDA07E-3FBF-455E-BE4E-5EB51EC2F909}"/>
          </ac:spMkLst>
        </pc:spChg>
        <pc:spChg chg="mod">
          <ac:chgData name="Wanlambok Nongbet [Chillibreeze]" userId="6bf028ea-505a-4797-9fbe-498829f78d74" providerId="ADAL" clId="{D62CC7A0-306D-41B9-8F15-660F57193556}" dt="2020-07-15T13:59:51.436" v="462" actId="2711"/>
          <ac:spMkLst>
            <pc:docMk/>
            <pc:sldMk cId="3413384735" sldId="1960"/>
            <ac:spMk id="22" creationId="{E85825DE-C325-4CF6-B8DA-F00EBD6714DF}"/>
          </ac:spMkLst>
        </pc:spChg>
        <pc:spChg chg="mod">
          <ac:chgData name="Wanlambok Nongbet [Chillibreeze]" userId="6bf028ea-505a-4797-9fbe-498829f78d74" providerId="ADAL" clId="{D62CC7A0-306D-41B9-8F15-660F57193556}" dt="2020-07-15T13:59:51.436" v="462" actId="2711"/>
          <ac:spMkLst>
            <pc:docMk/>
            <pc:sldMk cId="3413384735" sldId="1960"/>
            <ac:spMk id="26" creationId="{94BDF512-EFEC-4421-881E-B40348894A4B}"/>
          </ac:spMkLst>
        </pc:spChg>
        <pc:spChg chg="mod">
          <ac:chgData name="Wanlambok Nongbet [Chillibreeze]" userId="6bf028ea-505a-4797-9fbe-498829f78d74" providerId="ADAL" clId="{D62CC7A0-306D-41B9-8F15-660F57193556}" dt="2020-07-15T13:59:51.436" v="462" actId="2711"/>
          <ac:spMkLst>
            <pc:docMk/>
            <pc:sldMk cId="3413384735" sldId="1960"/>
            <ac:spMk id="30" creationId="{13B8B609-3690-43DA-BD3D-ED95EDEF87EC}"/>
          </ac:spMkLst>
        </pc:spChg>
        <pc:spChg chg="mod">
          <ac:chgData name="Wanlambok Nongbet [Chillibreeze]" userId="6bf028ea-505a-4797-9fbe-498829f78d74" providerId="ADAL" clId="{D62CC7A0-306D-41B9-8F15-660F57193556}" dt="2020-07-15T13:59:51.436" v="462" actId="2711"/>
          <ac:spMkLst>
            <pc:docMk/>
            <pc:sldMk cId="3413384735" sldId="1960"/>
            <ac:spMk id="34" creationId="{DAFDC9BE-0AAD-4280-AFF2-950C6345E446}"/>
          </ac:spMkLst>
        </pc:spChg>
      </pc:sldChg>
      <pc:sldChg chg="modSp mod">
        <pc:chgData name="Wanlambok Nongbet [Chillibreeze]" userId="6bf028ea-505a-4797-9fbe-498829f78d74" providerId="ADAL" clId="{D62CC7A0-306D-41B9-8F15-660F57193556}" dt="2020-07-15T11:14:23.605" v="66" actId="962"/>
        <pc:sldMkLst>
          <pc:docMk/>
          <pc:sldMk cId="1565583926" sldId="1981"/>
        </pc:sldMkLst>
        <pc:spChg chg="mod">
          <ac:chgData name="Wanlambok Nongbet [Chillibreeze]" userId="6bf028ea-505a-4797-9fbe-498829f78d74" providerId="ADAL" clId="{D62CC7A0-306D-41B9-8F15-660F57193556}" dt="2020-07-15T11:14:23.605" v="66" actId="962"/>
          <ac:spMkLst>
            <pc:docMk/>
            <pc:sldMk cId="1565583926" sldId="1981"/>
            <ac:spMk id="7" creationId="{1B40C1B0-A3F7-4C66-A9F1-BCC9870F66DB}"/>
          </ac:spMkLst>
        </pc:spChg>
        <pc:spChg chg="mod">
          <ac:chgData name="Wanlambok Nongbet [Chillibreeze]" userId="6bf028ea-505a-4797-9fbe-498829f78d74" providerId="ADAL" clId="{D62CC7A0-306D-41B9-8F15-660F57193556}" dt="2020-07-15T11:14:23.605" v="66" actId="962"/>
          <ac:spMkLst>
            <pc:docMk/>
            <pc:sldMk cId="1565583926" sldId="1981"/>
            <ac:spMk id="11" creationId="{0F480575-1F80-44E2-8A69-014AAB858A08}"/>
          </ac:spMkLst>
        </pc:spChg>
      </pc:sldChg>
      <pc:sldChg chg="modSp mod">
        <pc:chgData name="Wanlambok Nongbet [Chillibreeze]" userId="6bf028ea-505a-4797-9fbe-498829f78d74" providerId="ADAL" clId="{D62CC7A0-306D-41B9-8F15-660F57193556}" dt="2020-07-15T11:14:27.146" v="68" actId="962"/>
        <pc:sldMkLst>
          <pc:docMk/>
          <pc:sldMk cId="1770948457" sldId="1982"/>
        </pc:sldMkLst>
        <pc:spChg chg="mod">
          <ac:chgData name="Wanlambok Nongbet [Chillibreeze]" userId="6bf028ea-505a-4797-9fbe-498829f78d74" providerId="ADAL" clId="{D62CC7A0-306D-41B9-8F15-660F57193556}" dt="2020-07-15T11:14:27.146" v="68" actId="962"/>
          <ac:spMkLst>
            <pc:docMk/>
            <pc:sldMk cId="1770948457" sldId="1982"/>
            <ac:spMk id="18" creationId="{F925A28B-4B35-4E24-85ED-C820B346EE5D}"/>
          </ac:spMkLst>
        </pc:spChg>
        <pc:spChg chg="mod">
          <ac:chgData name="Wanlambok Nongbet [Chillibreeze]" userId="6bf028ea-505a-4797-9fbe-498829f78d74" providerId="ADAL" clId="{D62CC7A0-306D-41B9-8F15-660F57193556}" dt="2020-07-15T11:14:27.146" v="68" actId="962"/>
          <ac:spMkLst>
            <pc:docMk/>
            <pc:sldMk cId="1770948457" sldId="1982"/>
            <ac:spMk id="22" creationId="{F5754B2A-9632-43F4-A1B4-E4BA8B9926BE}"/>
          </ac:spMkLst>
        </pc:spChg>
      </pc:sldChg>
      <pc:sldChg chg="addSp modSp mod">
        <pc:chgData name="Wanlambok Nongbet [Chillibreeze]" userId="6bf028ea-505a-4797-9fbe-498829f78d74" providerId="ADAL" clId="{D62CC7A0-306D-41B9-8F15-660F57193556}" dt="2020-07-15T14:02:21.614" v="775" actId="962"/>
        <pc:sldMkLst>
          <pc:docMk/>
          <pc:sldMk cId="2104348203" sldId="1983"/>
        </pc:sldMkLst>
        <pc:spChg chg="mod">
          <ac:chgData name="Wanlambok Nongbet [Chillibreeze]" userId="6bf028ea-505a-4797-9fbe-498829f78d74" providerId="ADAL" clId="{D62CC7A0-306D-41B9-8F15-660F57193556}" dt="2020-07-15T14:00:12.086" v="463" actId="164"/>
          <ac:spMkLst>
            <pc:docMk/>
            <pc:sldMk cId="2104348203" sldId="1983"/>
            <ac:spMk id="2" creationId="{09540C0E-4A80-493E-AEC4-EFB2D97CE4C5}"/>
          </ac:spMkLst>
        </pc:spChg>
        <pc:spChg chg="mod">
          <ac:chgData name="Wanlambok Nongbet [Chillibreeze]" userId="6bf028ea-505a-4797-9fbe-498829f78d74" providerId="ADAL" clId="{D62CC7A0-306D-41B9-8F15-660F57193556}" dt="2020-07-15T14:00:12.086" v="463" actId="164"/>
          <ac:spMkLst>
            <pc:docMk/>
            <pc:sldMk cId="2104348203" sldId="1983"/>
            <ac:spMk id="3" creationId="{4EAE72EB-574B-4550-AA8B-27A828D33B6C}"/>
          </ac:spMkLst>
        </pc:spChg>
        <pc:spChg chg="mod">
          <ac:chgData name="Wanlambok Nongbet [Chillibreeze]" userId="6bf028ea-505a-4797-9fbe-498829f78d74" providerId="ADAL" clId="{D62CC7A0-306D-41B9-8F15-660F57193556}" dt="2020-07-15T14:00:12.086" v="463" actId="164"/>
          <ac:spMkLst>
            <pc:docMk/>
            <pc:sldMk cId="2104348203" sldId="1983"/>
            <ac:spMk id="5" creationId="{4FC8A56E-77D1-4F4D-A82B-4955F32E2264}"/>
          </ac:spMkLst>
        </pc:spChg>
        <pc:spChg chg="mod">
          <ac:chgData name="Wanlambok Nongbet [Chillibreeze]" userId="6bf028ea-505a-4797-9fbe-498829f78d74" providerId="ADAL" clId="{D62CC7A0-306D-41B9-8F15-660F57193556}" dt="2020-07-15T14:00:12.086" v="463" actId="164"/>
          <ac:spMkLst>
            <pc:docMk/>
            <pc:sldMk cId="2104348203" sldId="1983"/>
            <ac:spMk id="13" creationId="{6912F705-8ED9-43AF-BBEE-194CBFF1EC57}"/>
          </ac:spMkLst>
        </pc:spChg>
        <pc:spChg chg="mod">
          <ac:chgData name="Wanlambok Nongbet [Chillibreeze]" userId="6bf028ea-505a-4797-9fbe-498829f78d74" providerId="ADAL" clId="{D62CC7A0-306D-41B9-8F15-660F57193556}" dt="2020-07-15T14:00:12.086" v="463" actId="164"/>
          <ac:spMkLst>
            <pc:docMk/>
            <pc:sldMk cId="2104348203" sldId="1983"/>
            <ac:spMk id="38" creationId="{E7F82FD2-82A5-4E8C-8DD9-413053EA27AC}"/>
          </ac:spMkLst>
        </pc:spChg>
        <pc:spChg chg="mod">
          <ac:chgData name="Wanlambok Nongbet [Chillibreeze]" userId="6bf028ea-505a-4797-9fbe-498829f78d74" providerId="ADAL" clId="{D62CC7A0-306D-41B9-8F15-660F57193556}" dt="2020-07-15T14:00:12.086" v="463" actId="164"/>
          <ac:spMkLst>
            <pc:docMk/>
            <pc:sldMk cId="2104348203" sldId="1983"/>
            <ac:spMk id="39" creationId="{B6FC5DD4-223B-4FFD-A505-1EF7373B9DF9}"/>
          </ac:spMkLst>
        </pc:spChg>
        <pc:spChg chg="mod">
          <ac:chgData name="Wanlambok Nongbet [Chillibreeze]" userId="6bf028ea-505a-4797-9fbe-498829f78d74" providerId="ADAL" clId="{D62CC7A0-306D-41B9-8F15-660F57193556}" dt="2020-07-15T14:00:12.086" v="463" actId="164"/>
          <ac:spMkLst>
            <pc:docMk/>
            <pc:sldMk cId="2104348203" sldId="1983"/>
            <ac:spMk id="44" creationId="{69FE0CF1-175E-46B8-8DD1-2324F955DBCA}"/>
          </ac:spMkLst>
        </pc:spChg>
        <pc:spChg chg="mod">
          <ac:chgData name="Wanlambok Nongbet [Chillibreeze]" userId="6bf028ea-505a-4797-9fbe-498829f78d74" providerId="ADAL" clId="{D62CC7A0-306D-41B9-8F15-660F57193556}" dt="2020-07-15T14:00:12.086" v="463" actId="164"/>
          <ac:spMkLst>
            <pc:docMk/>
            <pc:sldMk cId="2104348203" sldId="1983"/>
            <ac:spMk id="54" creationId="{DEDE5E83-0C7F-45B1-9FFF-1BA3B4E02AB3}"/>
          </ac:spMkLst>
        </pc:spChg>
        <pc:spChg chg="mod">
          <ac:chgData name="Wanlambok Nongbet [Chillibreeze]" userId="6bf028ea-505a-4797-9fbe-498829f78d74" providerId="ADAL" clId="{D62CC7A0-306D-41B9-8F15-660F57193556}" dt="2020-07-15T14:00:12.086" v="463" actId="164"/>
          <ac:spMkLst>
            <pc:docMk/>
            <pc:sldMk cId="2104348203" sldId="1983"/>
            <ac:spMk id="83" creationId="{707F887C-A9DF-4F05-953D-5FC5721F29E2}"/>
          </ac:spMkLst>
        </pc:spChg>
        <pc:spChg chg="mod">
          <ac:chgData name="Wanlambok Nongbet [Chillibreeze]" userId="6bf028ea-505a-4797-9fbe-498829f78d74" providerId="ADAL" clId="{D62CC7A0-306D-41B9-8F15-660F57193556}" dt="2020-07-15T14:00:12.086" v="463" actId="164"/>
          <ac:spMkLst>
            <pc:docMk/>
            <pc:sldMk cId="2104348203" sldId="1983"/>
            <ac:spMk id="87" creationId="{B5CAE3F2-DC91-4054-8AB7-D6E399FF0F85}"/>
          </ac:spMkLst>
        </pc:spChg>
        <pc:spChg chg="mod">
          <ac:chgData name="Wanlambok Nongbet [Chillibreeze]" userId="6bf028ea-505a-4797-9fbe-498829f78d74" providerId="ADAL" clId="{D62CC7A0-306D-41B9-8F15-660F57193556}" dt="2020-07-15T14:00:12.086" v="463" actId="164"/>
          <ac:spMkLst>
            <pc:docMk/>
            <pc:sldMk cId="2104348203" sldId="1983"/>
            <ac:spMk id="88" creationId="{2C2A709E-E3C5-4FE3-91F3-C1229AE3D818}"/>
          </ac:spMkLst>
        </pc:spChg>
        <pc:spChg chg="mod">
          <ac:chgData name="Wanlambok Nongbet [Chillibreeze]" userId="6bf028ea-505a-4797-9fbe-498829f78d74" providerId="ADAL" clId="{D62CC7A0-306D-41B9-8F15-660F57193556}" dt="2020-07-15T14:00:12.086" v="463" actId="164"/>
          <ac:spMkLst>
            <pc:docMk/>
            <pc:sldMk cId="2104348203" sldId="1983"/>
            <ac:spMk id="89" creationId="{2437E623-4D49-4DBE-AE15-EA531F98ACD3}"/>
          </ac:spMkLst>
        </pc:spChg>
        <pc:spChg chg="mod">
          <ac:chgData name="Wanlambok Nongbet [Chillibreeze]" userId="6bf028ea-505a-4797-9fbe-498829f78d74" providerId="ADAL" clId="{D62CC7A0-306D-41B9-8F15-660F57193556}" dt="2020-07-15T14:00:12.086" v="463" actId="164"/>
          <ac:spMkLst>
            <pc:docMk/>
            <pc:sldMk cId="2104348203" sldId="1983"/>
            <ac:spMk id="129" creationId="{E52CC9EC-5C41-4241-AA2B-357CDD925C1E}"/>
          </ac:spMkLst>
        </pc:spChg>
        <pc:spChg chg="mod">
          <ac:chgData name="Wanlambok Nongbet [Chillibreeze]" userId="6bf028ea-505a-4797-9fbe-498829f78d74" providerId="ADAL" clId="{D62CC7A0-306D-41B9-8F15-660F57193556}" dt="2020-07-15T14:00:12.086" v="463" actId="164"/>
          <ac:spMkLst>
            <pc:docMk/>
            <pc:sldMk cId="2104348203" sldId="1983"/>
            <ac:spMk id="130" creationId="{7EC47F47-8A25-47C9-A7C5-A97ECC49A88A}"/>
          </ac:spMkLst>
        </pc:spChg>
        <pc:spChg chg="mod">
          <ac:chgData name="Wanlambok Nongbet [Chillibreeze]" userId="6bf028ea-505a-4797-9fbe-498829f78d74" providerId="ADAL" clId="{D62CC7A0-306D-41B9-8F15-660F57193556}" dt="2020-07-15T14:00:12.086" v="463" actId="164"/>
          <ac:spMkLst>
            <pc:docMk/>
            <pc:sldMk cId="2104348203" sldId="1983"/>
            <ac:spMk id="131" creationId="{10FF170D-0F4C-4E6A-A8C6-6F24E9222F73}"/>
          </ac:spMkLst>
        </pc:spChg>
        <pc:spChg chg="mod">
          <ac:chgData name="Wanlambok Nongbet [Chillibreeze]" userId="6bf028ea-505a-4797-9fbe-498829f78d74" providerId="ADAL" clId="{D62CC7A0-306D-41B9-8F15-660F57193556}" dt="2020-07-15T14:00:12.086" v="463" actId="164"/>
          <ac:spMkLst>
            <pc:docMk/>
            <pc:sldMk cId="2104348203" sldId="1983"/>
            <ac:spMk id="135" creationId="{7B7FB721-3D1A-4E65-985B-08047C4D88EB}"/>
          </ac:spMkLst>
        </pc:spChg>
        <pc:spChg chg="mod">
          <ac:chgData name="Wanlambok Nongbet [Chillibreeze]" userId="6bf028ea-505a-4797-9fbe-498829f78d74" providerId="ADAL" clId="{D62CC7A0-306D-41B9-8F15-660F57193556}" dt="2020-07-15T14:00:12.086" v="463" actId="164"/>
          <ac:spMkLst>
            <pc:docMk/>
            <pc:sldMk cId="2104348203" sldId="1983"/>
            <ac:spMk id="136" creationId="{9DB061E3-1C09-4900-AA79-9057A9DFB2F4}"/>
          </ac:spMkLst>
        </pc:spChg>
        <pc:spChg chg="mod">
          <ac:chgData name="Wanlambok Nongbet [Chillibreeze]" userId="6bf028ea-505a-4797-9fbe-498829f78d74" providerId="ADAL" clId="{D62CC7A0-306D-41B9-8F15-660F57193556}" dt="2020-07-15T14:00:12.086" v="463" actId="164"/>
          <ac:spMkLst>
            <pc:docMk/>
            <pc:sldMk cId="2104348203" sldId="1983"/>
            <ac:spMk id="137" creationId="{A502125D-BE1F-471C-9FA6-9F6A8CDED066}"/>
          </ac:spMkLst>
        </pc:spChg>
        <pc:spChg chg="mod">
          <ac:chgData name="Wanlambok Nongbet [Chillibreeze]" userId="6bf028ea-505a-4797-9fbe-498829f78d74" providerId="ADAL" clId="{D62CC7A0-306D-41B9-8F15-660F57193556}" dt="2020-07-15T14:00:12.086" v="463" actId="164"/>
          <ac:spMkLst>
            <pc:docMk/>
            <pc:sldMk cId="2104348203" sldId="1983"/>
            <ac:spMk id="152" creationId="{FAC6D688-2F7F-41EA-911F-7781938014B2}"/>
          </ac:spMkLst>
        </pc:spChg>
        <pc:spChg chg="mod">
          <ac:chgData name="Wanlambok Nongbet [Chillibreeze]" userId="6bf028ea-505a-4797-9fbe-498829f78d74" providerId="ADAL" clId="{D62CC7A0-306D-41B9-8F15-660F57193556}" dt="2020-07-15T14:00:12.086" v="463" actId="164"/>
          <ac:spMkLst>
            <pc:docMk/>
            <pc:sldMk cId="2104348203" sldId="1983"/>
            <ac:spMk id="154" creationId="{2F859D8C-F9D7-4CF8-8B0F-E27103F2529A}"/>
          </ac:spMkLst>
        </pc:spChg>
        <pc:spChg chg="mod">
          <ac:chgData name="Wanlambok Nongbet [Chillibreeze]" userId="6bf028ea-505a-4797-9fbe-498829f78d74" providerId="ADAL" clId="{D62CC7A0-306D-41B9-8F15-660F57193556}" dt="2020-07-15T14:00:12.086" v="463" actId="164"/>
          <ac:spMkLst>
            <pc:docMk/>
            <pc:sldMk cId="2104348203" sldId="1983"/>
            <ac:spMk id="155" creationId="{96FFAD37-E728-454F-8592-24052A2CCB3C}"/>
          </ac:spMkLst>
        </pc:spChg>
        <pc:spChg chg="mod">
          <ac:chgData name="Wanlambok Nongbet [Chillibreeze]" userId="6bf028ea-505a-4797-9fbe-498829f78d74" providerId="ADAL" clId="{D62CC7A0-306D-41B9-8F15-660F57193556}" dt="2020-07-15T14:00:12.086" v="463" actId="164"/>
          <ac:spMkLst>
            <pc:docMk/>
            <pc:sldMk cId="2104348203" sldId="1983"/>
            <ac:spMk id="156" creationId="{22A20816-28C4-4877-AAC1-E6D84CC5DDCE}"/>
          </ac:spMkLst>
        </pc:spChg>
        <pc:grpChg chg="add mod">
          <ac:chgData name="Wanlambok Nongbet [Chillibreeze]" userId="6bf028ea-505a-4797-9fbe-498829f78d74" providerId="ADAL" clId="{D62CC7A0-306D-41B9-8F15-660F57193556}" dt="2020-07-15T14:02:21.614" v="775" actId="962"/>
          <ac:grpSpMkLst>
            <pc:docMk/>
            <pc:sldMk cId="2104348203" sldId="1983"/>
            <ac:grpSpMk id="4" creationId="{ABF640BB-15CE-4A2D-821C-83557D1615E9}"/>
          </ac:grpSpMkLst>
        </pc:grpChg>
        <pc:picChg chg="mod">
          <ac:chgData name="Wanlambok Nongbet [Chillibreeze]" userId="6bf028ea-505a-4797-9fbe-498829f78d74" providerId="ADAL" clId="{D62CC7A0-306D-41B9-8F15-660F57193556}" dt="2020-07-15T14:00:12.086" v="463" actId="164"/>
          <ac:picMkLst>
            <pc:docMk/>
            <pc:sldMk cId="2104348203" sldId="1983"/>
            <ac:picMk id="10" creationId="{23CC620F-4243-4622-A232-EEE16721DB8F}"/>
          </ac:picMkLst>
        </pc:picChg>
        <pc:picChg chg="mod">
          <ac:chgData name="Wanlambok Nongbet [Chillibreeze]" userId="6bf028ea-505a-4797-9fbe-498829f78d74" providerId="ADAL" clId="{D62CC7A0-306D-41B9-8F15-660F57193556}" dt="2020-07-15T14:00:12.086" v="463" actId="164"/>
          <ac:picMkLst>
            <pc:docMk/>
            <pc:sldMk cId="2104348203" sldId="1983"/>
            <ac:picMk id="24" creationId="{B994A327-E7B0-4045-941A-6E15C67F30A7}"/>
          </ac:picMkLst>
        </pc:picChg>
        <pc:picChg chg="mod">
          <ac:chgData name="Wanlambok Nongbet [Chillibreeze]" userId="6bf028ea-505a-4797-9fbe-498829f78d74" providerId="ADAL" clId="{D62CC7A0-306D-41B9-8F15-660F57193556}" dt="2020-07-15T14:00:12.086" v="463" actId="164"/>
          <ac:picMkLst>
            <pc:docMk/>
            <pc:sldMk cId="2104348203" sldId="1983"/>
            <ac:picMk id="55" creationId="{267034A5-2EBE-4780-89D1-2C71F65A2FD3}"/>
          </ac:picMkLst>
        </pc:picChg>
        <pc:cxnChg chg="mod">
          <ac:chgData name="Wanlambok Nongbet [Chillibreeze]" userId="6bf028ea-505a-4797-9fbe-498829f78d74" providerId="ADAL" clId="{D62CC7A0-306D-41B9-8F15-660F57193556}" dt="2020-07-15T14:00:12.086" v="463" actId="164"/>
          <ac:cxnSpMkLst>
            <pc:docMk/>
            <pc:sldMk cId="2104348203" sldId="1983"/>
            <ac:cxnSpMk id="18" creationId="{867BF491-E4B4-446E-9722-91E6AA69D170}"/>
          </ac:cxnSpMkLst>
        </pc:cxnChg>
        <pc:cxnChg chg="mod">
          <ac:chgData name="Wanlambok Nongbet [Chillibreeze]" userId="6bf028ea-505a-4797-9fbe-498829f78d74" providerId="ADAL" clId="{D62CC7A0-306D-41B9-8F15-660F57193556}" dt="2020-07-15T14:00:12.086" v="463" actId="164"/>
          <ac:cxnSpMkLst>
            <pc:docMk/>
            <pc:sldMk cId="2104348203" sldId="1983"/>
            <ac:cxnSpMk id="22" creationId="{4E4F6F46-7594-4ACA-9A90-4F488DC0C292}"/>
          </ac:cxnSpMkLst>
        </pc:cxnChg>
        <pc:cxnChg chg="mod">
          <ac:chgData name="Wanlambok Nongbet [Chillibreeze]" userId="6bf028ea-505a-4797-9fbe-498829f78d74" providerId="ADAL" clId="{D62CC7A0-306D-41B9-8F15-660F57193556}" dt="2020-07-15T14:00:12.086" v="463" actId="164"/>
          <ac:cxnSpMkLst>
            <pc:docMk/>
            <pc:sldMk cId="2104348203" sldId="1983"/>
            <ac:cxnSpMk id="74" creationId="{C9D3AECD-1A9B-41D0-BAD2-0A0D82790488}"/>
          </ac:cxnSpMkLst>
        </pc:cxnChg>
        <pc:cxnChg chg="mod">
          <ac:chgData name="Wanlambok Nongbet [Chillibreeze]" userId="6bf028ea-505a-4797-9fbe-498829f78d74" providerId="ADAL" clId="{D62CC7A0-306D-41B9-8F15-660F57193556}" dt="2020-07-15T14:00:12.086" v="463" actId="164"/>
          <ac:cxnSpMkLst>
            <pc:docMk/>
            <pc:sldMk cId="2104348203" sldId="1983"/>
            <ac:cxnSpMk id="79" creationId="{0C8FA392-46E4-4546-8BA8-328A0F2B1697}"/>
          </ac:cxnSpMkLst>
        </pc:cxnChg>
        <pc:cxnChg chg="mod">
          <ac:chgData name="Wanlambok Nongbet [Chillibreeze]" userId="6bf028ea-505a-4797-9fbe-498829f78d74" providerId="ADAL" clId="{D62CC7A0-306D-41B9-8F15-660F57193556}" dt="2020-07-15T14:00:12.086" v="463" actId="164"/>
          <ac:cxnSpMkLst>
            <pc:docMk/>
            <pc:sldMk cId="2104348203" sldId="1983"/>
            <ac:cxnSpMk id="92" creationId="{6E86DFE0-E324-44C7-967C-A257995FB0C5}"/>
          </ac:cxnSpMkLst>
        </pc:cxnChg>
      </pc:sldChg>
      <pc:sldChg chg="modSp mod">
        <pc:chgData name="Wanlambok Nongbet [Chillibreeze]" userId="6bf028ea-505a-4797-9fbe-498829f78d74" providerId="ADAL" clId="{D62CC7A0-306D-41B9-8F15-660F57193556}" dt="2020-07-15T13:57:22.510" v="460" actId="962"/>
        <pc:sldMkLst>
          <pc:docMk/>
          <pc:sldMk cId="3733706584" sldId="1992"/>
        </pc:sldMkLst>
        <pc:spChg chg="mod">
          <ac:chgData name="Wanlambok Nongbet [Chillibreeze]" userId="6bf028ea-505a-4797-9fbe-498829f78d74" providerId="ADAL" clId="{D62CC7A0-306D-41B9-8F15-660F57193556}" dt="2020-07-15T11:14:14.900" v="64" actId="962"/>
          <ac:spMkLst>
            <pc:docMk/>
            <pc:sldMk cId="3733706584" sldId="1992"/>
            <ac:spMk id="10" creationId="{7F9F520E-7E86-4F03-9369-E0D501B6FFCF}"/>
          </ac:spMkLst>
        </pc:spChg>
        <pc:spChg chg="mod">
          <ac:chgData name="Wanlambok Nongbet [Chillibreeze]" userId="6bf028ea-505a-4797-9fbe-498829f78d74" providerId="ADAL" clId="{D62CC7A0-306D-41B9-8F15-660F57193556}" dt="2020-07-15T11:14:14.900" v="64" actId="962"/>
          <ac:spMkLst>
            <pc:docMk/>
            <pc:sldMk cId="3733706584" sldId="1992"/>
            <ac:spMk id="22" creationId="{75F5E391-26EF-4371-B8B5-BB21C16C4FDC}"/>
          </ac:spMkLst>
        </pc:spChg>
        <pc:picChg chg="mod">
          <ac:chgData name="Wanlambok Nongbet [Chillibreeze]" userId="6bf028ea-505a-4797-9fbe-498829f78d74" providerId="ADAL" clId="{D62CC7A0-306D-41B9-8F15-660F57193556}" dt="2020-07-15T13:57:22.510" v="460" actId="962"/>
          <ac:picMkLst>
            <pc:docMk/>
            <pc:sldMk cId="3733706584" sldId="1992"/>
            <ac:picMk id="3" creationId="{DB5C8628-BB6D-40A5-A9DE-FAE36C4A73F4}"/>
          </ac:picMkLst>
        </pc:picChg>
      </pc:sldChg>
      <pc:sldChg chg="modSp mod">
        <pc:chgData name="Wanlambok Nongbet [Chillibreeze]" userId="6bf028ea-505a-4797-9fbe-498829f78d74" providerId="ADAL" clId="{D62CC7A0-306D-41B9-8F15-660F57193556}" dt="2020-07-15T11:17:18.013" v="418" actId="962"/>
        <pc:sldMkLst>
          <pc:docMk/>
          <pc:sldMk cId="2572302201" sldId="1993"/>
        </pc:sldMkLst>
        <pc:picChg chg="mod">
          <ac:chgData name="Wanlambok Nongbet [Chillibreeze]" userId="6bf028ea-505a-4797-9fbe-498829f78d74" providerId="ADAL" clId="{D62CC7A0-306D-41B9-8F15-660F57193556}" dt="2020-07-15T11:17:18.013" v="418" actId="962"/>
          <ac:picMkLst>
            <pc:docMk/>
            <pc:sldMk cId="2572302201" sldId="1993"/>
            <ac:picMk id="3" creationId="{1A74C258-9C69-4B46-9FF2-21BC72640A95}"/>
          </ac:picMkLst>
        </pc:picChg>
      </pc:sldChg>
    </pc:docChg>
  </pc:docChgLst>
  <pc:docChgLst>
    <pc:chgData name="Moirangthem Suresh Singh [Chillibreeze]" userId="f06758bc-9008-4d0e-8b8a-e89442bfaf22" providerId="ADAL" clId="{96C2716E-AC9F-4E15-BFCD-246F787A2FBE}"/>
    <pc:docChg chg="undo custSel addSld delSld modSld">
      <pc:chgData name="Moirangthem Suresh Singh [Chillibreeze]" userId="f06758bc-9008-4d0e-8b8a-e89442bfaf22" providerId="ADAL" clId="{96C2716E-AC9F-4E15-BFCD-246F787A2FBE}" dt="2020-07-14T17:59:27.298" v="93" actId="13244"/>
      <pc:docMkLst>
        <pc:docMk/>
      </pc:docMkLst>
      <pc:sldChg chg="addSp delSp modSp mod modClrScheme chgLayout">
        <pc:chgData name="Moirangthem Suresh Singh [Chillibreeze]" userId="f06758bc-9008-4d0e-8b8a-e89442bfaf22" providerId="ADAL" clId="{96C2716E-AC9F-4E15-BFCD-246F787A2FBE}" dt="2020-07-14T17:59:27.298" v="93" actId="13244"/>
        <pc:sldMkLst>
          <pc:docMk/>
          <pc:sldMk cId="1663750524" sldId="1958"/>
        </pc:sldMkLst>
        <pc:spChg chg="mod ord">
          <ac:chgData name="Moirangthem Suresh Singh [Chillibreeze]" userId="f06758bc-9008-4d0e-8b8a-e89442bfaf22" providerId="ADAL" clId="{96C2716E-AC9F-4E15-BFCD-246F787A2FBE}" dt="2020-07-14T17:59:27.298" v="93" actId="13244"/>
          <ac:spMkLst>
            <pc:docMk/>
            <pc:sldMk cId="1663750524" sldId="1958"/>
            <ac:spMk id="2" creationId="{D0161B9C-B4A1-4E8B-BDD0-8D4B9DE9519A}"/>
          </ac:spMkLst>
        </pc:spChg>
        <pc:spChg chg="del mod topLvl">
          <ac:chgData name="Moirangthem Suresh Singh [Chillibreeze]" userId="f06758bc-9008-4d0e-8b8a-e89442bfaf22" providerId="ADAL" clId="{96C2716E-AC9F-4E15-BFCD-246F787A2FBE}" dt="2020-07-14T17:58:21.816" v="74" actId="478"/>
          <ac:spMkLst>
            <pc:docMk/>
            <pc:sldMk cId="1663750524" sldId="1958"/>
            <ac:spMk id="9" creationId="{057A2C52-D620-4778-BA7C-D184AF74C493}"/>
          </ac:spMkLst>
        </pc:spChg>
        <pc:spChg chg="del mod topLvl">
          <ac:chgData name="Moirangthem Suresh Singh [Chillibreeze]" userId="f06758bc-9008-4d0e-8b8a-e89442bfaf22" providerId="ADAL" clId="{96C2716E-AC9F-4E15-BFCD-246F787A2FBE}" dt="2020-07-14T17:58:21.816" v="74" actId="478"/>
          <ac:spMkLst>
            <pc:docMk/>
            <pc:sldMk cId="1663750524" sldId="1958"/>
            <ac:spMk id="10" creationId="{EBBB8E59-1EEC-4CB5-A186-87ECD47106E6}"/>
          </ac:spMkLst>
        </pc:spChg>
        <pc:spChg chg="del mod topLvl">
          <ac:chgData name="Moirangthem Suresh Singh [Chillibreeze]" userId="f06758bc-9008-4d0e-8b8a-e89442bfaf22" providerId="ADAL" clId="{96C2716E-AC9F-4E15-BFCD-246F787A2FBE}" dt="2020-07-14T17:58:21.816" v="74" actId="478"/>
          <ac:spMkLst>
            <pc:docMk/>
            <pc:sldMk cId="1663750524" sldId="1958"/>
            <ac:spMk id="16" creationId="{06F759DD-D3DB-4E41-A495-5787794D60B8}"/>
          </ac:spMkLst>
        </pc:spChg>
        <pc:spChg chg="del mod topLvl">
          <ac:chgData name="Moirangthem Suresh Singh [Chillibreeze]" userId="f06758bc-9008-4d0e-8b8a-e89442bfaf22" providerId="ADAL" clId="{96C2716E-AC9F-4E15-BFCD-246F787A2FBE}" dt="2020-07-14T17:58:21.816" v="74" actId="478"/>
          <ac:spMkLst>
            <pc:docMk/>
            <pc:sldMk cId="1663750524" sldId="1958"/>
            <ac:spMk id="17" creationId="{59A0C84C-E6D6-4719-827E-90131365A6F8}"/>
          </ac:spMkLst>
        </pc:spChg>
        <pc:spChg chg="del mod topLvl">
          <ac:chgData name="Moirangthem Suresh Singh [Chillibreeze]" userId="f06758bc-9008-4d0e-8b8a-e89442bfaf22" providerId="ADAL" clId="{96C2716E-AC9F-4E15-BFCD-246F787A2FBE}" dt="2020-07-14T17:58:21.816" v="74" actId="478"/>
          <ac:spMkLst>
            <pc:docMk/>
            <pc:sldMk cId="1663750524" sldId="1958"/>
            <ac:spMk id="20" creationId="{1CBB0CEB-5DB0-4743-83E9-405085372A57}"/>
          </ac:spMkLst>
        </pc:spChg>
        <pc:spChg chg="del mod topLvl">
          <ac:chgData name="Moirangthem Suresh Singh [Chillibreeze]" userId="f06758bc-9008-4d0e-8b8a-e89442bfaf22" providerId="ADAL" clId="{96C2716E-AC9F-4E15-BFCD-246F787A2FBE}" dt="2020-07-14T17:58:21.816" v="74" actId="478"/>
          <ac:spMkLst>
            <pc:docMk/>
            <pc:sldMk cId="1663750524" sldId="1958"/>
            <ac:spMk id="21" creationId="{A17C0A5E-0600-4A80-B5B8-1B6F94802CCA}"/>
          </ac:spMkLst>
        </pc:spChg>
        <pc:spChg chg="add mod">
          <ac:chgData name="Moirangthem Suresh Singh [Chillibreeze]" userId="f06758bc-9008-4d0e-8b8a-e89442bfaf22" providerId="ADAL" clId="{96C2716E-AC9F-4E15-BFCD-246F787A2FBE}" dt="2020-07-14T17:59:27.298" v="93" actId="13244"/>
          <ac:spMkLst>
            <pc:docMk/>
            <pc:sldMk cId="1663750524" sldId="1958"/>
            <ac:spMk id="26" creationId="{565D7C09-8E08-4BA4-98F2-6480BB7E64C1}"/>
          </ac:spMkLst>
        </pc:spChg>
        <pc:spChg chg="add mod">
          <ac:chgData name="Moirangthem Suresh Singh [Chillibreeze]" userId="f06758bc-9008-4d0e-8b8a-e89442bfaf22" providerId="ADAL" clId="{96C2716E-AC9F-4E15-BFCD-246F787A2FBE}" dt="2020-07-14T17:59:27.298" v="93" actId="13244"/>
          <ac:spMkLst>
            <pc:docMk/>
            <pc:sldMk cId="1663750524" sldId="1958"/>
            <ac:spMk id="29" creationId="{90C2F772-2AFE-4732-9BFF-FC8631DA6C54}"/>
          </ac:spMkLst>
        </pc:spChg>
        <pc:spChg chg="add mod">
          <ac:chgData name="Moirangthem Suresh Singh [Chillibreeze]" userId="f06758bc-9008-4d0e-8b8a-e89442bfaf22" providerId="ADAL" clId="{96C2716E-AC9F-4E15-BFCD-246F787A2FBE}" dt="2020-07-14T17:59:27.298" v="93" actId="13244"/>
          <ac:spMkLst>
            <pc:docMk/>
            <pc:sldMk cId="1663750524" sldId="1958"/>
            <ac:spMk id="32" creationId="{7069B545-2690-4FC4-8493-211418E14BBE}"/>
          </ac:spMkLst>
        </pc:spChg>
        <pc:spChg chg="add mod">
          <ac:chgData name="Moirangthem Suresh Singh [Chillibreeze]" userId="f06758bc-9008-4d0e-8b8a-e89442bfaf22" providerId="ADAL" clId="{96C2716E-AC9F-4E15-BFCD-246F787A2FBE}" dt="2020-07-14T17:59:27.298" v="93" actId="13244"/>
          <ac:spMkLst>
            <pc:docMk/>
            <pc:sldMk cId="1663750524" sldId="1958"/>
            <ac:spMk id="36" creationId="{CB9B5A90-6E42-4FAC-9514-608FB4125851}"/>
          </ac:spMkLst>
        </pc:spChg>
        <pc:spChg chg="add mod">
          <ac:chgData name="Moirangthem Suresh Singh [Chillibreeze]" userId="f06758bc-9008-4d0e-8b8a-e89442bfaf22" providerId="ADAL" clId="{96C2716E-AC9F-4E15-BFCD-246F787A2FBE}" dt="2020-07-14T17:59:27.298" v="93" actId="13244"/>
          <ac:spMkLst>
            <pc:docMk/>
            <pc:sldMk cId="1663750524" sldId="1958"/>
            <ac:spMk id="39" creationId="{62C9D015-B668-4900-BD4D-DE6E732DB162}"/>
          </ac:spMkLst>
        </pc:spChg>
        <pc:spChg chg="add mod">
          <ac:chgData name="Moirangthem Suresh Singh [Chillibreeze]" userId="f06758bc-9008-4d0e-8b8a-e89442bfaf22" providerId="ADAL" clId="{96C2716E-AC9F-4E15-BFCD-246F787A2FBE}" dt="2020-07-14T17:59:27.298" v="93" actId="13244"/>
          <ac:spMkLst>
            <pc:docMk/>
            <pc:sldMk cId="1663750524" sldId="1958"/>
            <ac:spMk id="42" creationId="{AD9D2AF7-D560-4093-A962-AFD03B11B5E7}"/>
          </ac:spMkLst>
        </pc:spChg>
        <pc:spChg chg="add mod">
          <ac:chgData name="Moirangthem Suresh Singh [Chillibreeze]" userId="f06758bc-9008-4d0e-8b8a-e89442bfaf22" providerId="ADAL" clId="{96C2716E-AC9F-4E15-BFCD-246F787A2FBE}" dt="2020-07-14T17:59:27.298" v="93" actId="13244"/>
          <ac:spMkLst>
            <pc:docMk/>
            <pc:sldMk cId="1663750524" sldId="1958"/>
            <ac:spMk id="45" creationId="{42E31215-6E59-49F6-B40A-952CA0850CE1}"/>
          </ac:spMkLst>
        </pc:spChg>
        <pc:spChg chg="add mod">
          <ac:chgData name="Moirangthem Suresh Singh [Chillibreeze]" userId="f06758bc-9008-4d0e-8b8a-e89442bfaf22" providerId="ADAL" clId="{96C2716E-AC9F-4E15-BFCD-246F787A2FBE}" dt="2020-07-14T17:52:44.795" v="28"/>
          <ac:spMkLst>
            <pc:docMk/>
            <pc:sldMk cId="1663750524" sldId="1958"/>
            <ac:spMk id="49" creationId="{7E8F63C4-86DC-4514-AC89-8354A88B3ADD}"/>
          </ac:spMkLst>
        </pc:spChg>
        <pc:spChg chg="add mod">
          <ac:chgData name="Moirangthem Suresh Singh [Chillibreeze]" userId="f06758bc-9008-4d0e-8b8a-e89442bfaf22" providerId="ADAL" clId="{96C2716E-AC9F-4E15-BFCD-246F787A2FBE}" dt="2020-07-14T17:48:24.911" v="8"/>
          <ac:spMkLst>
            <pc:docMk/>
            <pc:sldMk cId="1663750524" sldId="1958"/>
            <ac:spMk id="53" creationId="{840BBACE-5F54-42B3-98E1-B5DADB8E7BC3}"/>
          </ac:spMkLst>
        </pc:spChg>
        <pc:spChg chg="add mod">
          <ac:chgData name="Moirangthem Suresh Singh [Chillibreeze]" userId="f06758bc-9008-4d0e-8b8a-e89442bfaf22" providerId="ADAL" clId="{96C2716E-AC9F-4E15-BFCD-246F787A2FBE}" dt="2020-07-14T17:48:24.911" v="8"/>
          <ac:spMkLst>
            <pc:docMk/>
            <pc:sldMk cId="1663750524" sldId="1958"/>
            <ac:spMk id="56" creationId="{65808996-3739-4872-BF42-AB83C05C6F0C}"/>
          </ac:spMkLst>
        </pc:spChg>
        <pc:spChg chg="del mod topLvl">
          <ac:chgData name="Moirangthem Suresh Singh [Chillibreeze]" userId="f06758bc-9008-4d0e-8b8a-e89442bfaf22" providerId="ADAL" clId="{96C2716E-AC9F-4E15-BFCD-246F787A2FBE}" dt="2020-07-14T17:58:21.816" v="74" actId="478"/>
          <ac:spMkLst>
            <pc:docMk/>
            <pc:sldMk cId="1663750524" sldId="1958"/>
            <ac:spMk id="68" creationId="{DD9DDB16-7D39-45AF-B7D5-09E13CC92B02}"/>
          </ac:spMkLst>
        </pc:spChg>
        <pc:spChg chg="del mod topLvl">
          <ac:chgData name="Moirangthem Suresh Singh [Chillibreeze]" userId="f06758bc-9008-4d0e-8b8a-e89442bfaf22" providerId="ADAL" clId="{96C2716E-AC9F-4E15-BFCD-246F787A2FBE}" dt="2020-07-14T17:58:21.816" v="74" actId="478"/>
          <ac:spMkLst>
            <pc:docMk/>
            <pc:sldMk cId="1663750524" sldId="1958"/>
            <ac:spMk id="69" creationId="{9EC24448-6D24-42F8-AE54-213893E14823}"/>
          </ac:spMkLst>
        </pc:spChg>
        <pc:spChg chg="del mod topLvl">
          <ac:chgData name="Moirangthem Suresh Singh [Chillibreeze]" userId="f06758bc-9008-4d0e-8b8a-e89442bfaf22" providerId="ADAL" clId="{96C2716E-AC9F-4E15-BFCD-246F787A2FBE}" dt="2020-07-14T17:58:21.816" v="74" actId="478"/>
          <ac:spMkLst>
            <pc:docMk/>
            <pc:sldMk cId="1663750524" sldId="1958"/>
            <ac:spMk id="70" creationId="{06DC1D93-DCEB-46CD-8D45-16ABC390A490}"/>
          </ac:spMkLst>
        </pc:spChg>
        <pc:spChg chg="del mod topLvl">
          <ac:chgData name="Moirangthem Suresh Singh [Chillibreeze]" userId="f06758bc-9008-4d0e-8b8a-e89442bfaf22" providerId="ADAL" clId="{96C2716E-AC9F-4E15-BFCD-246F787A2FBE}" dt="2020-07-14T17:58:21.816" v="74" actId="478"/>
          <ac:spMkLst>
            <pc:docMk/>
            <pc:sldMk cId="1663750524" sldId="1958"/>
            <ac:spMk id="71" creationId="{0F1FA264-A01C-4833-B032-2A473853F131}"/>
          </ac:spMkLst>
        </pc:spChg>
        <pc:grpChg chg="add del mod">
          <ac:chgData name="Moirangthem Suresh Singh [Chillibreeze]" userId="f06758bc-9008-4d0e-8b8a-e89442bfaf22" providerId="ADAL" clId="{96C2716E-AC9F-4E15-BFCD-246F787A2FBE}" dt="2020-07-14T17:57:30.638" v="57" actId="165"/>
          <ac:grpSpMkLst>
            <pc:docMk/>
            <pc:sldMk cId="1663750524" sldId="1958"/>
            <ac:grpSpMk id="3" creationId="{1656BB2A-AF99-4374-87C8-33C62D3C1247}"/>
          </ac:grpSpMkLst>
        </pc:grpChg>
        <pc:picChg chg="add del mod">
          <ac:chgData name="Moirangthem Suresh Singh [Chillibreeze]" userId="f06758bc-9008-4d0e-8b8a-e89442bfaf22" providerId="ADAL" clId="{96C2716E-AC9F-4E15-BFCD-246F787A2FBE}" dt="2020-07-14T17:48:15.070" v="7"/>
          <ac:picMkLst>
            <pc:docMk/>
            <pc:sldMk cId="1663750524" sldId="1958"/>
            <ac:picMk id="4" creationId="{8E0BDA84-8D5D-4509-932D-4306E0956364}"/>
          </ac:picMkLst>
        </pc:picChg>
        <pc:picChg chg="add mod">
          <ac:chgData name="Moirangthem Suresh Singh [Chillibreeze]" userId="f06758bc-9008-4d0e-8b8a-e89442bfaf22" providerId="ADAL" clId="{96C2716E-AC9F-4E15-BFCD-246F787A2FBE}" dt="2020-07-14T17:59:27.298" v="93" actId="13244"/>
          <ac:picMkLst>
            <pc:docMk/>
            <pc:sldMk cId="1663750524" sldId="1958"/>
            <ac:picMk id="5" creationId="{1B9AFE84-476A-406B-8370-96D8689B79CC}"/>
          </ac:picMkLst>
        </pc:picChg>
        <pc:picChg chg="add mod">
          <ac:chgData name="Moirangthem Suresh Singh [Chillibreeze]" userId="f06758bc-9008-4d0e-8b8a-e89442bfaf22" providerId="ADAL" clId="{96C2716E-AC9F-4E15-BFCD-246F787A2FBE}" dt="2020-07-14T17:59:27.298" v="93" actId="13244"/>
          <ac:picMkLst>
            <pc:docMk/>
            <pc:sldMk cId="1663750524" sldId="1958"/>
            <ac:picMk id="6" creationId="{30356B81-35A9-41AA-BE54-43FADBB4D0C2}"/>
          </ac:picMkLst>
        </pc:picChg>
        <pc:picChg chg="add mod">
          <ac:chgData name="Moirangthem Suresh Singh [Chillibreeze]" userId="f06758bc-9008-4d0e-8b8a-e89442bfaf22" providerId="ADAL" clId="{96C2716E-AC9F-4E15-BFCD-246F787A2FBE}" dt="2020-07-14T17:59:27.298" v="93" actId="13244"/>
          <ac:picMkLst>
            <pc:docMk/>
            <pc:sldMk cId="1663750524" sldId="1958"/>
            <ac:picMk id="7" creationId="{7BDA743E-AD80-4A9A-A596-23A85EC51796}"/>
          </ac:picMkLst>
        </pc:picChg>
        <pc:picChg chg="add mod">
          <ac:chgData name="Moirangthem Suresh Singh [Chillibreeze]" userId="f06758bc-9008-4d0e-8b8a-e89442bfaf22" providerId="ADAL" clId="{96C2716E-AC9F-4E15-BFCD-246F787A2FBE}" dt="2020-07-14T17:59:27.298" v="93" actId="13244"/>
          <ac:picMkLst>
            <pc:docMk/>
            <pc:sldMk cId="1663750524" sldId="1958"/>
            <ac:picMk id="8" creationId="{391E1586-F41A-486E-BF72-A1B049B502D6}"/>
          </ac:picMkLst>
        </pc:picChg>
        <pc:picChg chg="add mod">
          <ac:chgData name="Moirangthem Suresh Singh [Chillibreeze]" userId="f06758bc-9008-4d0e-8b8a-e89442bfaf22" providerId="ADAL" clId="{96C2716E-AC9F-4E15-BFCD-246F787A2FBE}" dt="2020-07-14T17:59:27.298" v="93" actId="13244"/>
          <ac:picMkLst>
            <pc:docMk/>
            <pc:sldMk cId="1663750524" sldId="1958"/>
            <ac:picMk id="11" creationId="{14B014EC-F784-4143-BFDB-6B025002BAB5}"/>
          </ac:picMkLst>
        </pc:picChg>
        <pc:picChg chg="del mod topLvl">
          <ac:chgData name="Moirangthem Suresh Singh [Chillibreeze]" userId="f06758bc-9008-4d0e-8b8a-e89442bfaf22" providerId="ADAL" clId="{96C2716E-AC9F-4E15-BFCD-246F787A2FBE}" dt="2020-07-14T17:58:21.816" v="74" actId="478"/>
          <ac:picMkLst>
            <pc:docMk/>
            <pc:sldMk cId="1663750524" sldId="1958"/>
            <ac:picMk id="13" creationId="{67294401-0395-432A-9F6A-EBD1F7F5FE85}"/>
          </ac:picMkLst>
        </pc:picChg>
        <pc:picChg chg="add mod">
          <ac:chgData name="Moirangthem Suresh Singh [Chillibreeze]" userId="f06758bc-9008-4d0e-8b8a-e89442bfaf22" providerId="ADAL" clId="{96C2716E-AC9F-4E15-BFCD-246F787A2FBE}" dt="2020-07-14T17:59:27.298" v="93" actId="13244"/>
          <ac:picMkLst>
            <pc:docMk/>
            <pc:sldMk cId="1663750524" sldId="1958"/>
            <ac:picMk id="25" creationId="{00CB1C5B-1A02-42D0-AD18-A3593DFB96C9}"/>
          </ac:picMkLst>
        </pc:picChg>
        <pc:picChg chg="add del mod">
          <ac:chgData name="Moirangthem Suresh Singh [Chillibreeze]" userId="f06758bc-9008-4d0e-8b8a-e89442bfaf22" providerId="ADAL" clId="{96C2716E-AC9F-4E15-BFCD-246F787A2FBE}" dt="2020-07-14T17:54:10.785" v="33" actId="478"/>
          <ac:picMkLst>
            <pc:docMk/>
            <pc:sldMk cId="1663750524" sldId="1958"/>
            <ac:picMk id="28" creationId="{7A756160-15D2-44EB-9EA9-EDD3CE1820C9}"/>
          </ac:picMkLst>
        </pc:picChg>
        <pc:picChg chg="add del mod">
          <ac:chgData name="Moirangthem Suresh Singh [Chillibreeze]" userId="f06758bc-9008-4d0e-8b8a-e89442bfaf22" providerId="ADAL" clId="{96C2716E-AC9F-4E15-BFCD-246F787A2FBE}" dt="2020-07-14T17:55:45.816" v="38" actId="478"/>
          <ac:picMkLst>
            <pc:docMk/>
            <pc:sldMk cId="1663750524" sldId="1958"/>
            <ac:picMk id="31" creationId="{1F7CBCDE-FE98-4C56-891F-C9520BB23E32}"/>
          </ac:picMkLst>
        </pc:picChg>
        <pc:picChg chg="del mod topLvl">
          <ac:chgData name="Moirangthem Suresh Singh [Chillibreeze]" userId="f06758bc-9008-4d0e-8b8a-e89442bfaf22" providerId="ADAL" clId="{96C2716E-AC9F-4E15-BFCD-246F787A2FBE}" dt="2020-07-14T17:58:21.816" v="74" actId="478"/>
          <ac:picMkLst>
            <pc:docMk/>
            <pc:sldMk cId="1663750524" sldId="1958"/>
            <ac:picMk id="33" creationId="{D04EA7C0-02D0-4584-8A34-D0DA1010B0E5}"/>
          </ac:picMkLst>
        </pc:picChg>
        <pc:picChg chg="add del mod">
          <ac:chgData name="Moirangthem Suresh Singh [Chillibreeze]" userId="f06758bc-9008-4d0e-8b8a-e89442bfaf22" providerId="ADAL" clId="{96C2716E-AC9F-4E15-BFCD-246F787A2FBE}" dt="2020-07-14T17:55:57.193" v="43" actId="478"/>
          <ac:picMkLst>
            <pc:docMk/>
            <pc:sldMk cId="1663750524" sldId="1958"/>
            <ac:picMk id="35" creationId="{61093BEC-B01D-451F-BFE4-6A15239308C2}"/>
          </ac:picMkLst>
        </pc:picChg>
        <pc:picChg chg="add del mod">
          <ac:chgData name="Moirangthem Suresh Singh [Chillibreeze]" userId="f06758bc-9008-4d0e-8b8a-e89442bfaf22" providerId="ADAL" clId="{96C2716E-AC9F-4E15-BFCD-246F787A2FBE}" dt="2020-07-14T17:56:58.985" v="48" actId="478"/>
          <ac:picMkLst>
            <pc:docMk/>
            <pc:sldMk cId="1663750524" sldId="1958"/>
            <ac:picMk id="38" creationId="{A53EB0BC-2C57-4865-AEFE-29BE6839938C}"/>
          </ac:picMkLst>
        </pc:picChg>
        <pc:picChg chg="del mod topLvl">
          <ac:chgData name="Moirangthem Suresh Singh [Chillibreeze]" userId="f06758bc-9008-4d0e-8b8a-e89442bfaf22" providerId="ADAL" clId="{96C2716E-AC9F-4E15-BFCD-246F787A2FBE}" dt="2020-07-14T17:58:21.816" v="74" actId="478"/>
          <ac:picMkLst>
            <pc:docMk/>
            <pc:sldMk cId="1663750524" sldId="1958"/>
            <ac:picMk id="40" creationId="{21CD477E-F408-4723-8932-27404AB7084C}"/>
          </ac:picMkLst>
        </pc:picChg>
        <pc:picChg chg="add del mod">
          <ac:chgData name="Moirangthem Suresh Singh [Chillibreeze]" userId="f06758bc-9008-4d0e-8b8a-e89442bfaf22" providerId="ADAL" clId="{96C2716E-AC9F-4E15-BFCD-246F787A2FBE}" dt="2020-07-14T17:57:25.434" v="56" actId="478"/>
          <ac:picMkLst>
            <pc:docMk/>
            <pc:sldMk cId="1663750524" sldId="1958"/>
            <ac:picMk id="41" creationId="{05272369-5F57-4F7A-A80C-0BDC8BC4F26F}"/>
          </ac:picMkLst>
        </pc:picChg>
        <pc:picChg chg="add del mod">
          <ac:chgData name="Moirangthem Suresh Singh [Chillibreeze]" userId="f06758bc-9008-4d0e-8b8a-e89442bfaf22" providerId="ADAL" clId="{96C2716E-AC9F-4E15-BFCD-246F787A2FBE}" dt="2020-07-14T17:57:54.539" v="62" actId="478"/>
          <ac:picMkLst>
            <pc:docMk/>
            <pc:sldMk cId="1663750524" sldId="1958"/>
            <ac:picMk id="44" creationId="{42500D20-94C2-444E-97A9-AF75122A26E1}"/>
          </ac:picMkLst>
        </pc:picChg>
        <pc:picChg chg="del mod topLvl">
          <ac:chgData name="Moirangthem Suresh Singh [Chillibreeze]" userId="f06758bc-9008-4d0e-8b8a-e89442bfaf22" providerId="ADAL" clId="{96C2716E-AC9F-4E15-BFCD-246F787A2FBE}" dt="2020-07-14T17:58:21.816" v="74" actId="478"/>
          <ac:picMkLst>
            <pc:docMk/>
            <pc:sldMk cId="1663750524" sldId="1958"/>
            <ac:picMk id="47" creationId="{41534315-5738-403A-903E-EE102CBAAF2B}"/>
          </ac:picMkLst>
        </pc:picChg>
        <pc:picChg chg="add del mod">
          <ac:chgData name="Moirangthem Suresh Singh [Chillibreeze]" userId="f06758bc-9008-4d0e-8b8a-e89442bfaf22" providerId="ADAL" clId="{96C2716E-AC9F-4E15-BFCD-246F787A2FBE}" dt="2020-07-14T17:58:16.872" v="73" actId="478"/>
          <ac:picMkLst>
            <pc:docMk/>
            <pc:sldMk cId="1663750524" sldId="1958"/>
            <ac:picMk id="48" creationId="{27F95A89-32CC-40AF-BCEA-64DAFBBECEEF}"/>
          </ac:picMkLst>
        </pc:picChg>
        <pc:picChg chg="del mod topLvl">
          <ac:chgData name="Moirangthem Suresh Singh [Chillibreeze]" userId="f06758bc-9008-4d0e-8b8a-e89442bfaf22" providerId="ADAL" clId="{96C2716E-AC9F-4E15-BFCD-246F787A2FBE}" dt="2020-07-14T17:58:21.816" v="74" actId="478"/>
          <ac:picMkLst>
            <pc:docMk/>
            <pc:sldMk cId="1663750524" sldId="1958"/>
            <ac:picMk id="50" creationId="{C0FDE9F7-FE72-48EF-A343-2F228A94D554}"/>
          </ac:picMkLst>
        </pc:picChg>
        <pc:picChg chg="add mod">
          <ac:chgData name="Moirangthem Suresh Singh [Chillibreeze]" userId="f06758bc-9008-4d0e-8b8a-e89442bfaf22" providerId="ADAL" clId="{96C2716E-AC9F-4E15-BFCD-246F787A2FBE}" dt="2020-07-14T17:48:24.911" v="8"/>
          <ac:picMkLst>
            <pc:docMk/>
            <pc:sldMk cId="1663750524" sldId="1958"/>
            <ac:picMk id="52" creationId="{14D012B0-757C-403A-8139-B869780A3B37}"/>
          </ac:picMkLst>
        </pc:picChg>
        <pc:picChg chg="add mod">
          <ac:chgData name="Moirangthem Suresh Singh [Chillibreeze]" userId="f06758bc-9008-4d0e-8b8a-e89442bfaf22" providerId="ADAL" clId="{96C2716E-AC9F-4E15-BFCD-246F787A2FBE}" dt="2020-07-14T17:48:24.911" v="8"/>
          <ac:picMkLst>
            <pc:docMk/>
            <pc:sldMk cId="1663750524" sldId="1958"/>
            <ac:picMk id="55" creationId="{DC29E14E-211A-4CA1-A570-975DFF96DC9A}"/>
          </ac:picMkLst>
        </pc:picChg>
        <pc:picChg chg="add mod">
          <ac:chgData name="Moirangthem Suresh Singh [Chillibreeze]" userId="f06758bc-9008-4d0e-8b8a-e89442bfaf22" providerId="ADAL" clId="{96C2716E-AC9F-4E15-BFCD-246F787A2FBE}" dt="2020-07-14T17:59:27.298" v="93" actId="13244"/>
          <ac:picMkLst>
            <pc:docMk/>
            <pc:sldMk cId="1663750524" sldId="1958"/>
            <ac:picMk id="63" creationId="{84F7EFBF-814F-4C88-94E7-0F198D33086C}"/>
          </ac:picMkLst>
        </pc:picChg>
        <pc:picChg chg="del mod topLvl">
          <ac:chgData name="Moirangthem Suresh Singh [Chillibreeze]" userId="f06758bc-9008-4d0e-8b8a-e89442bfaf22" providerId="ADAL" clId="{96C2716E-AC9F-4E15-BFCD-246F787A2FBE}" dt="2020-07-14T17:58:21.816" v="74" actId="478"/>
          <ac:picMkLst>
            <pc:docMk/>
            <pc:sldMk cId="1663750524" sldId="1958"/>
            <ac:picMk id="120" creationId="{F370B29B-5D3F-4FA7-9463-178348689068}"/>
          </ac:picMkLst>
        </pc:picChg>
        <pc:picChg chg="add del mod topLvl">
          <ac:chgData name="Moirangthem Suresh Singh [Chillibreeze]" userId="f06758bc-9008-4d0e-8b8a-e89442bfaf22" providerId="ADAL" clId="{96C2716E-AC9F-4E15-BFCD-246F787A2FBE}" dt="2020-07-14T17:58:15.504" v="72" actId="478"/>
          <ac:picMkLst>
            <pc:docMk/>
            <pc:sldMk cId="1663750524" sldId="1958"/>
            <ac:picMk id="125" creationId="{38B6A3B2-E55A-44B6-BD45-7BFEE30BB84E}"/>
          </ac:picMkLst>
        </pc:picChg>
        <pc:picChg chg="del mod topLvl">
          <ac:chgData name="Moirangthem Suresh Singh [Chillibreeze]" userId="f06758bc-9008-4d0e-8b8a-e89442bfaf22" providerId="ADAL" clId="{96C2716E-AC9F-4E15-BFCD-246F787A2FBE}" dt="2020-07-14T17:58:21.816" v="74" actId="478"/>
          <ac:picMkLst>
            <pc:docMk/>
            <pc:sldMk cId="1663750524" sldId="1958"/>
            <ac:picMk id="127" creationId="{67AED85A-7C98-4637-93F1-7F53EC2ED9F3}"/>
          </ac:picMkLst>
        </pc:picChg>
        <pc:picChg chg="del mod topLvl">
          <ac:chgData name="Moirangthem Suresh Singh [Chillibreeze]" userId="f06758bc-9008-4d0e-8b8a-e89442bfaf22" providerId="ADAL" clId="{96C2716E-AC9F-4E15-BFCD-246F787A2FBE}" dt="2020-07-14T17:58:21.816" v="74" actId="478"/>
          <ac:picMkLst>
            <pc:docMk/>
            <pc:sldMk cId="1663750524" sldId="1958"/>
            <ac:picMk id="129" creationId="{192B561C-1429-4445-89D0-FB56F3DE4944}"/>
          </ac:picMkLst>
        </pc:picChg>
        <pc:picChg chg="del mod topLvl">
          <ac:chgData name="Moirangthem Suresh Singh [Chillibreeze]" userId="f06758bc-9008-4d0e-8b8a-e89442bfaf22" providerId="ADAL" clId="{96C2716E-AC9F-4E15-BFCD-246F787A2FBE}" dt="2020-07-14T17:58:21.816" v="74" actId="478"/>
          <ac:picMkLst>
            <pc:docMk/>
            <pc:sldMk cId="1663750524" sldId="1958"/>
            <ac:picMk id="140" creationId="{F3D2616B-1763-4D11-8C55-B963D2146C04}"/>
          </ac:picMkLst>
        </pc:picChg>
        <pc:cxnChg chg="add mod">
          <ac:chgData name="Moirangthem Suresh Singh [Chillibreeze]" userId="f06758bc-9008-4d0e-8b8a-e89442bfaf22" providerId="ADAL" clId="{96C2716E-AC9F-4E15-BFCD-246F787A2FBE}" dt="2020-07-14T17:59:27.298" v="93" actId="13244"/>
          <ac:cxnSpMkLst>
            <pc:docMk/>
            <pc:sldMk cId="1663750524" sldId="1958"/>
            <ac:cxnSpMk id="27" creationId="{B743D5C3-41F8-4384-A4EB-D630B91BC436}"/>
          </ac:cxnSpMkLst>
        </pc:cxnChg>
        <pc:cxnChg chg="add mod">
          <ac:chgData name="Moirangthem Suresh Singh [Chillibreeze]" userId="f06758bc-9008-4d0e-8b8a-e89442bfaf22" providerId="ADAL" clId="{96C2716E-AC9F-4E15-BFCD-246F787A2FBE}" dt="2020-07-14T17:59:27.298" v="93" actId="13244"/>
          <ac:cxnSpMkLst>
            <pc:docMk/>
            <pc:sldMk cId="1663750524" sldId="1958"/>
            <ac:cxnSpMk id="30" creationId="{9F880A48-0BBC-4237-B263-B41A550B70C5}"/>
          </ac:cxnSpMkLst>
        </pc:cxnChg>
        <pc:cxnChg chg="add mod">
          <ac:chgData name="Moirangthem Suresh Singh [Chillibreeze]" userId="f06758bc-9008-4d0e-8b8a-e89442bfaf22" providerId="ADAL" clId="{96C2716E-AC9F-4E15-BFCD-246F787A2FBE}" dt="2020-07-14T17:59:27.298" v="93" actId="13244"/>
          <ac:cxnSpMkLst>
            <pc:docMk/>
            <pc:sldMk cId="1663750524" sldId="1958"/>
            <ac:cxnSpMk id="34" creationId="{85DDB081-CBA5-42B3-8EC1-866FF1AD4091}"/>
          </ac:cxnSpMkLst>
        </pc:cxnChg>
        <pc:cxnChg chg="add mod">
          <ac:chgData name="Moirangthem Suresh Singh [Chillibreeze]" userId="f06758bc-9008-4d0e-8b8a-e89442bfaf22" providerId="ADAL" clId="{96C2716E-AC9F-4E15-BFCD-246F787A2FBE}" dt="2020-07-14T17:59:27.298" v="93" actId="13244"/>
          <ac:cxnSpMkLst>
            <pc:docMk/>
            <pc:sldMk cId="1663750524" sldId="1958"/>
            <ac:cxnSpMk id="37" creationId="{DA3526F5-65E3-4F64-BF0B-13F636439D4A}"/>
          </ac:cxnSpMkLst>
        </pc:cxnChg>
        <pc:cxnChg chg="add mod">
          <ac:chgData name="Moirangthem Suresh Singh [Chillibreeze]" userId="f06758bc-9008-4d0e-8b8a-e89442bfaf22" providerId="ADAL" clId="{96C2716E-AC9F-4E15-BFCD-246F787A2FBE}" dt="2020-07-14T17:59:27.298" v="93" actId="13244"/>
          <ac:cxnSpMkLst>
            <pc:docMk/>
            <pc:sldMk cId="1663750524" sldId="1958"/>
            <ac:cxnSpMk id="43" creationId="{E74B1506-C5DB-4444-8DAB-B73C81E46D68}"/>
          </ac:cxnSpMkLst>
        </pc:cxnChg>
        <pc:cxnChg chg="add mod">
          <ac:chgData name="Moirangthem Suresh Singh [Chillibreeze]" userId="f06758bc-9008-4d0e-8b8a-e89442bfaf22" providerId="ADAL" clId="{96C2716E-AC9F-4E15-BFCD-246F787A2FBE}" dt="2020-07-14T17:59:27.298" v="93" actId="13244"/>
          <ac:cxnSpMkLst>
            <pc:docMk/>
            <pc:sldMk cId="1663750524" sldId="1958"/>
            <ac:cxnSpMk id="46" creationId="{FDF9268B-57E0-40BA-B469-1333D9911386}"/>
          </ac:cxnSpMkLst>
        </pc:cxnChg>
        <pc:cxnChg chg="add mod">
          <ac:chgData name="Moirangthem Suresh Singh [Chillibreeze]" userId="f06758bc-9008-4d0e-8b8a-e89442bfaf22" providerId="ADAL" clId="{96C2716E-AC9F-4E15-BFCD-246F787A2FBE}" dt="2020-07-14T17:48:24.911" v="8"/>
          <ac:cxnSpMkLst>
            <pc:docMk/>
            <pc:sldMk cId="1663750524" sldId="1958"/>
            <ac:cxnSpMk id="51" creationId="{81C2388A-6ED5-4824-9FCA-BA7587528099}"/>
          </ac:cxnSpMkLst>
        </pc:cxnChg>
        <pc:cxnChg chg="add mod">
          <ac:chgData name="Moirangthem Suresh Singh [Chillibreeze]" userId="f06758bc-9008-4d0e-8b8a-e89442bfaf22" providerId="ADAL" clId="{96C2716E-AC9F-4E15-BFCD-246F787A2FBE}" dt="2020-07-14T17:48:24.911" v="8"/>
          <ac:cxnSpMkLst>
            <pc:docMk/>
            <pc:sldMk cId="1663750524" sldId="1958"/>
            <ac:cxnSpMk id="54" creationId="{C544F6D1-8A34-4687-BC0D-048E0D52A7C4}"/>
          </ac:cxnSpMkLst>
        </pc:cxnChg>
      </pc:sldChg>
      <pc:sldChg chg="addSp delSp mod">
        <pc:chgData name="Moirangthem Suresh Singh [Chillibreeze]" userId="f06758bc-9008-4d0e-8b8a-e89442bfaf22" providerId="ADAL" clId="{96C2716E-AC9F-4E15-BFCD-246F787A2FBE}" dt="2020-07-14T17:52:04.558" v="10" actId="22"/>
        <pc:sldMkLst>
          <pc:docMk/>
          <pc:sldMk cId="564201075" sldId="1994"/>
        </pc:sldMkLst>
        <pc:picChg chg="add">
          <ac:chgData name="Moirangthem Suresh Singh [Chillibreeze]" userId="f06758bc-9008-4d0e-8b8a-e89442bfaf22" providerId="ADAL" clId="{96C2716E-AC9F-4E15-BFCD-246F787A2FBE}" dt="2020-07-14T17:52:04.558" v="10" actId="22"/>
          <ac:picMkLst>
            <pc:docMk/>
            <pc:sldMk cId="564201075" sldId="1994"/>
            <ac:picMk id="2" creationId="{69FA0D7B-FAF0-4127-B1F0-41D36C5D77F6}"/>
          </ac:picMkLst>
        </pc:picChg>
        <pc:picChg chg="del">
          <ac:chgData name="Moirangthem Suresh Singh [Chillibreeze]" userId="f06758bc-9008-4d0e-8b8a-e89442bfaf22" providerId="ADAL" clId="{96C2716E-AC9F-4E15-BFCD-246F787A2FBE}" dt="2020-07-14T17:52:04.230" v="9" actId="478"/>
          <ac:picMkLst>
            <pc:docMk/>
            <pc:sldMk cId="564201075" sldId="1994"/>
            <ac:picMk id="3" creationId="{25FBA7AA-70AF-47EF-B4DE-91E05576DFB1}"/>
          </ac:picMkLst>
        </pc:picChg>
      </pc:sldChg>
      <pc:sldChg chg="new del">
        <pc:chgData name="Moirangthem Suresh Singh [Chillibreeze]" userId="f06758bc-9008-4d0e-8b8a-e89442bfaf22" providerId="ADAL" clId="{96C2716E-AC9F-4E15-BFCD-246F787A2FBE}" dt="2020-07-14T17:48:00.935" v="1" actId="680"/>
        <pc:sldMkLst>
          <pc:docMk/>
          <pc:sldMk cId="947179102" sldId="1995"/>
        </pc:sldMkLst>
      </pc:sldChg>
    </pc:docChg>
  </pc:docChgLst>
  <pc:docChgLst>
    <pc:chgData name="Mili Diengdoh" userId="4e667e83-9d62-4727-9cfb-ee24b16ffb56" providerId="ADAL" clId="{BBF545B7-FD81-428A-B4D8-9C13C211ACCB}"/>
    <pc:docChg chg="undo custSel modSld modMainMaster">
      <pc:chgData name="Mili Diengdoh" userId="4e667e83-9d62-4727-9cfb-ee24b16ffb56" providerId="ADAL" clId="{BBF545B7-FD81-428A-B4D8-9C13C211ACCB}" dt="2020-07-15T13:41:32.199" v="1491"/>
      <pc:docMkLst>
        <pc:docMk/>
      </pc:docMkLst>
      <pc:sldChg chg="modSp mod">
        <pc:chgData name="Mili Diengdoh" userId="4e667e83-9d62-4727-9cfb-ee24b16ffb56" providerId="ADAL" clId="{BBF545B7-FD81-428A-B4D8-9C13C211ACCB}" dt="2020-07-15T12:30:50.419" v="67" actId="14100"/>
        <pc:sldMkLst>
          <pc:docMk/>
          <pc:sldMk cId="2624785565" sldId="1878"/>
        </pc:sldMkLst>
        <pc:picChg chg="mod">
          <ac:chgData name="Mili Diengdoh" userId="4e667e83-9d62-4727-9cfb-ee24b16ffb56" providerId="ADAL" clId="{BBF545B7-FD81-428A-B4D8-9C13C211ACCB}" dt="2020-07-15T12:30:50.419" v="67" actId="14100"/>
          <ac:picMkLst>
            <pc:docMk/>
            <pc:sldMk cId="2624785565" sldId="1878"/>
            <ac:picMk id="3" creationId="{6D4E6A64-1371-4862-B799-F6FB76E84CE7}"/>
          </ac:picMkLst>
        </pc:picChg>
      </pc:sldChg>
      <pc:sldChg chg="modSp mod">
        <pc:chgData name="Mili Diengdoh" userId="4e667e83-9d62-4727-9cfb-ee24b16ffb56" providerId="ADAL" clId="{BBF545B7-FD81-428A-B4D8-9C13C211ACCB}" dt="2020-07-15T12:57:11.826" v="596" actId="14100"/>
        <pc:sldMkLst>
          <pc:docMk/>
          <pc:sldMk cId="177332224" sldId="1879"/>
        </pc:sldMkLst>
        <pc:picChg chg="mod">
          <ac:chgData name="Mili Diengdoh" userId="4e667e83-9d62-4727-9cfb-ee24b16ffb56" providerId="ADAL" clId="{BBF545B7-FD81-428A-B4D8-9C13C211ACCB}" dt="2020-07-15T12:57:11.826" v="596" actId="14100"/>
          <ac:picMkLst>
            <pc:docMk/>
            <pc:sldMk cId="177332224" sldId="1879"/>
            <ac:picMk id="3" creationId="{FB59B2C4-28F3-4F7B-ABED-A3896F966005}"/>
          </ac:picMkLst>
        </pc:picChg>
      </pc:sldChg>
      <pc:sldChg chg="addSp delSp modSp mod">
        <pc:chgData name="Mili Diengdoh" userId="4e667e83-9d62-4727-9cfb-ee24b16ffb56" providerId="ADAL" clId="{BBF545B7-FD81-428A-B4D8-9C13C211ACCB}" dt="2020-07-15T12:42:13.828" v="261" actId="14100"/>
        <pc:sldMkLst>
          <pc:docMk/>
          <pc:sldMk cId="3073256248" sldId="1881"/>
        </pc:sldMkLst>
        <pc:spChg chg="mod">
          <ac:chgData name="Mili Diengdoh" userId="4e667e83-9d62-4727-9cfb-ee24b16ffb56" providerId="ADAL" clId="{BBF545B7-FD81-428A-B4D8-9C13C211ACCB}" dt="2020-07-15T12:42:13.828" v="261" actId="14100"/>
          <ac:spMkLst>
            <pc:docMk/>
            <pc:sldMk cId="3073256248" sldId="1881"/>
            <ac:spMk id="3" creationId="{24974AE1-6C94-45AD-9F76-BA2BDB377AE2}"/>
          </ac:spMkLst>
        </pc:spChg>
        <pc:spChg chg="mod">
          <ac:chgData name="Mili Diengdoh" userId="4e667e83-9d62-4727-9cfb-ee24b16ffb56" providerId="ADAL" clId="{BBF545B7-FD81-428A-B4D8-9C13C211ACCB}" dt="2020-07-15T12:41:36.774" v="245"/>
          <ac:spMkLst>
            <pc:docMk/>
            <pc:sldMk cId="3073256248" sldId="1881"/>
            <ac:spMk id="6" creationId="{2174D21E-C5B8-480A-83C0-A3A4208D27C0}"/>
          </ac:spMkLst>
        </pc:spChg>
        <pc:spChg chg="mod">
          <ac:chgData name="Mili Diengdoh" userId="4e667e83-9d62-4727-9cfb-ee24b16ffb56" providerId="ADAL" clId="{BBF545B7-FD81-428A-B4D8-9C13C211ACCB}" dt="2020-07-15T12:41:36.774" v="245"/>
          <ac:spMkLst>
            <pc:docMk/>
            <pc:sldMk cId="3073256248" sldId="1881"/>
            <ac:spMk id="7" creationId="{214C876F-1661-4A3D-B2F5-94825AFD2539}"/>
          </ac:spMkLst>
        </pc:spChg>
        <pc:grpChg chg="add del mod">
          <ac:chgData name="Mili Diengdoh" userId="4e667e83-9d62-4727-9cfb-ee24b16ffb56" providerId="ADAL" clId="{BBF545B7-FD81-428A-B4D8-9C13C211ACCB}" dt="2020-07-15T12:42:06.534" v="258" actId="21"/>
          <ac:grpSpMkLst>
            <pc:docMk/>
            <pc:sldMk cId="3073256248" sldId="1881"/>
            <ac:grpSpMk id="5" creationId="{04D47AB9-0C10-425F-8F20-FD919F40DD5F}"/>
          </ac:grpSpMkLst>
        </pc:grpChg>
        <pc:picChg chg="add del mod">
          <ac:chgData name="Mili Diengdoh" userId="4e667e83-9d62-4727-9cfb-ee24b16ffb56" providerId="ADAL" clId="{BBF545B7-FD81-428A-B4D8-9C13C211ACCB}" dt="2020-07-15T12:42:06.534" v="258" actId="21"/>
          <ac:picMkLst>
            <pc:docMk/>
            <pc:sldMk cId="3073256248" sldId="1881"/>
            <ac:picMk id="2" creationId="{FA45F9E8-87B1-455C-A463-051789060449}"/>
          </ac:picMkLst>
        </pc:picChg>
        <pc:picChg chg="add mod">
          <ac:chgData name="Mili Diengdoh" userId="4e667e83-9d62-4727-9cfb-ee24b16ffb56" providerId="ADAL" clId="{BBF545B7-FD81-428A-B4D8-9C13C211ACCB}" dt="2020-07-15T12:42:11.422" v="260" actId="554"/>
          <ac:picMkLst>
            <pc:docMk/>
            <pc:sldMk cId="3073256248" sldId="1881"/>
            <ac:picMk id="9" creationId="{FA422205-B41B-4BD1-B3DF-3A6F4CCA8E6D}"/>
          </ac:picMkLst>
        </pc:picChg>
        <pc:picChg chg="del mod">
          <ac:chgData name="Mili Diengdoh" userId="4e667e83-9d62-4727-9cfb-ee24b16ffb56" providerId="ADAL" clId="{BBF545B7-FD81-428A-B4D8-9C13C211ACCB}" dt="2020-07-15T12:42:04.325" v="257" actId="478"/>
          <ac:picMkLst>
            <pc:docMk/>
            <pc:sldMk cId="3073256248" sldId="1881"/>
            <ac:picMk id="15" creationId="{C811D729-6206-4B73-A8D6-9543641D1E04}"/>
          </ac:picMkLst>
        </pc:picChg>
      </pc:sldChg>
      <pc:sldChg chg="modSp mod">
        <pc:chgData name="Mili Diengdoh" userId="4e667e83-9d62-4727-9cfb-ee24b16ffb56" providerId="ADAL" clId="{BBF545B7-FD81-428A-B4D8-9C13C211ACCB}" dt="2020-07-15T12:57:16.954" v="597" actId="1076"/>
        <pc:sldMkLst>
          <pc:docMk/>
          <pc:sldMk cId="3077610395" sldId="1882"/>
        </pc:sldMkLst>
        <pc:picChg chg="mod">
          <ac:chgData name="Mili Diengdoh" userId="4e667e83-9d62-4727-9cfb-ee24b16ffb56" providerId="ADAL" clId="{BBF545B7-FD81-428A-B4D8-9C13C211ACCB}" dt="2020-07-15T12:57:16.954" v="597" actId="1076"/>
          <ac:picMkLst>
            <pc:docMk/>
            <pc:sldMk cId="3077610395" sldId="1882"/>
            <ac:picMk id="9" creationId="{A39690E6-D3F7-4CA0-9A04-FEA39D44BDCB}"/>
          </ac:picMkLst>
        </pc:picChg>
      </pc:sldChg>
      <pc:sldChg chg="modSp mod">
        <pc:chgData name="Mili Diengdoh" userId="4e667e83-9d62-4727-9cfb-ee24b16ffb56" providerId="ADAL" clId="{BBF545B7-FD81-428A-B4D8-9C13C211ACCB}" dt="2020-07-15T12:48:17.854" v="429" actId="554"/>
        <pc:sldMkLst>
          <pc:docMk/>
          <pc:sldMk cId="188990844" sldId="1884"/>
        </pc:sldMkLst>
        <pc:spChg chg="mod">
          <ac:chgData name="Mili Diengdoh" userId="4e667e83-9d62-4727-9cfb-ee24b16ffb56" providerId="ADAL" clId="{BBF545B7-FD81-428A-B4D8-9C13C211ACCB}" dt="2020-07-15T12:48:17.854" v="429" actId="554"/>
          <ac:spMkLst>
            <pc:docMk/>
            <pc:sldMk cId="188990844" sldId="1884"/>
            <ac:spMk id="12" creationId="{CC2C5972-5AC7-41F9-B8F9-16743A1DEEBB}"/>
          </ac:spMkLst>
        </pc:spChg>
        <pc:spChg chg="mod">
          <ac:chgData name="Mili Diengdoh" userId="4e667e83-9d62-4727-9cfb-ee24b16ffb56" providerId="ADAL" clId="{BBF545B7-FD81-428A-B4D8-9C13C211ACCB}" dt="2020-07-15T12:48:14.214" v="428" actId="1038"/>
          <ac:spMkLst>
            <pc:docMk/>
            <pc:sldMk cId="188990844" sldId="1884"/>
            <ac:spMk id="18" creationId="{8E11C212-EBBD-4D8D-8425-96C270EBD297}"/>
          </ac:spMkLst>
        </pc:spChg>
        <pc:spChg chg="mod">
          <ac:chgData name="Mili Diengdoh" userId="4e667e83-9d62-4727-9cfb-ee24b16ffb56" providerId="ADAL" clId="{BBF545B7-FD81-428A-B4D8-9C13C211ACCB}" dt="2020-07-15T12:48:14.214" v="428" actId="1038"/>
          <ac:spMkLst>
            <pc:docMk/>
            <pc:sldMk cId="188990844" sldId="1884"/>
            <ac:spMk id="19" creationId="{40F9CEC1-2021-484E-93F8-10D6265B325E}"/>
          </ac:spMkLst>
        </pc:spChg>
        <pc:picChg chg="mod">
          <ac:chgData name="Mili Diengdoh" userId="4e667e83-9d62-4727-9cfb-ee24b16ffb56" providerId="ADAL" clId="{BBF545B7-FD81-428A-B4D8-9C13C211ACCB}" dt="2020-07-15T12:48:07.052" v="422" actId="14100"/>
          <ac:picMkLst>
            <pc:docMk/>
            <pc:sldMk cId="188990844" sldId="1884"/>
            <ac:picMk id="6" creationId="{955C6552-D401-4E26-9973-B7ADFB63CC30}"/>
          </ac:picMkLst>
        </pc:picChg>
        <pc:picChg chg="mod">
          <ac:chgData name="Mili Diengdoh" userId="4e667e83-9d62-4727-9cfb-ee24b16ffb56" providerId="ADAL" clId="{BBF545B7-FD81-428A-B4D8-9C13C211ACCB}" dt="2020-07-15T12:48:17.854" v="429" actId="554"/>
          <ac:picMkLst>
            <pc:docMk/>
            <pc:sldMk cId="188990844" sldId="1884"/>
            <ac:picMk id="37" creationId="{142876BF-9385-411B-B92D-97CB8B6C534B}"/>
          </ac:picMkLst>
        </pc:picChg>
        <pc:picChg chg="mod">
          <ac:chgData name="Mili Diengdoh" userId="4e667e83-9d62-4727-9cfb-ee24b16ffb56" providerId="ADAL" clId="{BBF545B7-FD81-428A-B4D8-9C13C211ACCB}" dt="2020-07-15T12:48:07.052" v="422" actId="14100"/>
          <ac:picMkLst>
            <pc:docMk/>
            <pc:sldMk cId="188990844" sldId="1884"/>
            <ac:picMk id="40" creationId="{67D6FA14-B703-42E7-850C-B0C2D75A9527}"/>
          </ac:picMkLst>
        </pc:picChg>
        <pc:cxnChg chg="mod">
          <ac:chgData name="Mili Diengdoh" userId="4e667e83-9d62-4727-9cfb-ee24b16ffb56" providerId="ADAL" clId="{BBF545B7-FD81-428A-B4D8-9C13C211ACCB}" dt="2020-07-15T12:48:14.214" v="428" actId="1038"/>
          <ac:cxnSpMkLst>
            <pc:docMk/>
            <pc:sldMk cId="188990844" sldId="1884"/>
            <ac:cxnSpMk id="8" creationId="{36AD35C9-7640-4568-B70E-680784E0ED4C}"/>
          </ac:cxnSpMkLst>
        </pc:cxnChg>
        <pc:cxnChg chg="mod">
          <ac:chgData name="Mili Diengdoh" userId="4e667e83-9d62-4727-9cfb-ee24b16ffb56" providerId="ADAL" clId="{BBF545B7-FD81-428A-B4D8-9C13C211ACCB}" dt="2020-07-15T12:48:14.214" v="428" actId="1038"/>
          <ac:cxnSpMkLst>
            <pc:docMk/>
            <pc:sldMk cId="188990844" sldId="1884"/>
            <ac:cxnSpMk id="13" creationId="{04B6BB98-0BBF-4197-B3E0-57C0819321B7}"/>
          </ac:cxnSpMkLst>
        </pc:cxnChg>
      </pc:sldChg>
      <pc:sldChg chg="addSp delSp modSp mod">
        <pc:chgData name="Mili Diengdoh" userId="4e667e83-9d62-4727-9cfb-ee24b16ffb56" providerId="ADAL" clId="{BBF545B7-FD81-428A-B4D8-9C13C211ACCB}" dt="2020-07-15T13:33:59.273" v="1313" actId="13244"/>
        <pc:sldMkLst>
          <pc:docMk/>
          <pc:sldMk cId="4253847813" sldId="1890"/>
        </pc:sldMkLst>
        <pc:spChg chg="mod">
          <ac:chgData name="Mili Diengdoh" userId="4e667e83-9d62-4727-9cfb-ee24b16ffb56" providerId="ADAL" clId="{BBF545B7-FD81-428A-B4D8-9C13C211ACCB}" dt="2020-07-15T13:31:16.334" v="1250" actId="403"/>
          <ac:spMkLst>
            <pc:docMk/>
            <pc:sldMk cId="4253847813" sldId="1890"/>
            <ac:spMk id="2" creationId="{F12D19D7-C01B-4F2A-A0DC-1593DE9666B2}"/>
          </ac:spMkLst>
        </pc:spChg>
        <pc:spChg chg="add mod">
          <ac:chgData name="Mili Diengdoh" userId="4e667e83-9d62-4727-9cfb-ee24b16ffb56" providerId="ADAL" clId="{BBF545B7-FD81-428A-B4D8-9C13C211ACCB}" dt="2020-07-15T13:33:37.928" v="1307" actId="14100"/>
          <ac:spMkLst>
            <pc:docMk/>
            <pc:sldMk cId="4253847813" sldId="1890"/>
            <ac:spMk id="3" creationId="{A0225471-0884-4FAD-BF66-44BDB841CAC8}"/>
          </ac:spMkLst>
        </pc:spChg>
        <pc:spChg chg="add mod topLvl">
          <ac:chgData name="Mili Diengdoh" userId="4e667e83-9d62-4727-9cfb-ee24b16ffb56" providerId="ADAL" clId="{BBF545B7-FD81-428A-B4D8-9C13C211ACCB}" dt="2020-07-15T13:33:49.067" v="1312" actId="165"/>
          <ac:spMkLst>
            <pc:docMk/>
            <pc:sldMk cId="4253847813" sldId="1890"/>
            <ac:spMk id="5" creationId="{BEAB045C-9FA9-4332-8075-6C4512A934F8}"/>
          </ac:spMkLst>
        </pc:spChg>
        <pc:spChg chg="add mod topLvl">
          <ac:chgData name="Mili Diengdoh" userId="4e667e83-9d62-4727-9cfb-ee24b16ffb56" providerId="ADAL" clId="{BBF545B7-FD81-428A-B4D8-9C13C211ACCB}" dt="2020-07-15T13:33:49.067" v="1312" actId="165"/>
          <ac:spMkLst>
            <pc:docMk/>
            <pc:sldMk cId="4253847813" sldId="1890"/>
            <ac:spMk id="6" creationId="{2738859C-566D-4409-B1F8-CCBF0F8C1A98}"/>
          </ac:spMkLst>
        </pc:spChg>
        <pc:spChg chg="add mod topLvl">
          <ac:chgData name="Mili Diengdoh" userId="4e667e83-9d62-4727-9cfb-ee24b16ffb56" providerId="ADAL" clId="{BBF545B7-FD81-428A-B4D8-9C13C211ACCB}" dt="2020-07-15T13:33:49.067" v="1312" actId="165"/>
          <ac:spMkLst>
            <pc:docMk/>
            <pc:sldMk cId="4253847813" sldId="1890"/>
            <ac:spMk id="7" creationId="{565355CA-D2B3-43B1-AA9C-B95CD22F59D4}"/>
          </ac:spMkLst>
        </pc:spChg>
        <pc:spChg chg="add mod topLvl">
          <ac:chgData name="Mili Diengdoh" userId="4e667e83-9d62-4727-9cfb-ee24b16ffb56" providerId="ADAL" clId="{BBF545B7-FD81-428A-B4D8-9C13C211ACCB}" dt="2020-07-15T13:33:49.067" v="1312" actId="165"/>
          <ac:spMkLst>
            <pc:docMk/>
            <pc:sldMk cId="4253847813" sldId="1890"/>
            <ac:spMk id="9" creationId="{CA4C4251-35EB-4254-A415-42A0F0ED5DE3}"/>
          </ac:spMkLst>
        </pc:spChg>
        <pc:spChg chg="del">
          <ac:chgData name="Mili Diengdoh" userId="4e667e83-9d62-4727-9cfb-ee24b16ffb56" providerId="ADAL" clId="{BBF545B7-FD81-428A-B4D8-9C13C211ACCB}" dt="2020-07-15T13:31:41.242" v="1252" actId="478"/>
          <ac:spMkLst>
            <pc:docMk/>
            <pc:sldMk cId="4253847813" sldId="1890"/>
            <ac:spMk id="11" creationId="{0CE2529E-A774-4C18-8F0B-689AD32E78C0}"/>
          </ac:spMkLst>
        </pc:spChg>
        <pc:spChg chg="mod">
          <ac:chgData name="Mili Diengdoh" userId="4e667e83-9d62-4727-9cfb-ee24b16ffb56" providerId="ADAL" clId="{BBF545B7-FD81-428A-B4D8-9C13C211ACCB}" dt="2020-07-15T13:33:59.273" v="1313" actId="13244"/>
          <ac:spMkLst>
            <pc:docMk/>
            <pc:sldMk cId="4253847813" sldId="1890"/>
            <ac:spMk id="12" creationId="{601DC641-802D-426C-9F2D-6E0EFA11A983}"/>
          </ac:spMkLst>
        </pc:spChg>
        <pc:spChg chg="add mod topLvl">
          <ac:chgData name="Mili Diengdoh" userId="4e667e83-9d62-4727-9cfb-ee24b16ffb56" providerId="ADAL" clId="{BBF545B7-FD81-428A-B4D8-9C13C211ACCB}" dt="2020-07-15T13:33:49.067" v="1312" actId="165"/>
          <ac:spMkLst>
            <pc:docMk/>
            <pc:sldMk cId="4253847813" sldId="1890"/>
            <ac:spMk id="15" creationId="{121D9676-4B89-4676-84BB-67BF7194E3FF}"/>
          </ac:spMkLst>
        </pc:spChg>
        <pc:spChg chg="mod">
          <ac:chgData name="Mili Diengdoh" userId="4e667e83-9d62-4727-9cfb-ee24b16ffb56" providerId="ADAL" clId="{BBF545B7-FD81-428A-B4D8-9C13C211ACCB}" dt="2020-07-15T13:33:59.273" v="1313" actId="13244"/>
          <ac:spMkLst>
            <pc:docMk/>
            <pc:sldMk cId="4253847813" sldId="1890"/>
            <ac:spMk id="18" creationId="{ED7BB61F-4D75-4067-B408-4883292C734A}"/>
          </ac:spMkLst>
        </pc:spChg>
        <pc:spChg chg="add mod topLvl">
          <ac:chgData name="Mili Diengdoh" userId="4e667e83-9d62-4727-9cfb-ee24b16ffb56" providerId="ADAL" clId="{BBF545B7-FD81-428A-B4D8-9C13C211ACCB}" dt="2020-07-15T13:33:49.067" v="1312" actId="165"/>
          <ac:spMkLst>
            <pc:docMk/>
            <pc:sldMk cId="4253847813" sldId="1890"/>
            <ac:spMk id="20" creationId="{5A22BBCF-D85A-41A1-AC2C-EC05A5554AC6}"/>
          </ac:spMkLst>
        </pc:spChg>
        <pc:grpChg chg="add del mod">
          <ac:chgData name="Mili Diengdoh" userId="4e667e83-9d62-4727-9cfb-ee24b16ffb56" providerId="ADAL" clId="{BBF545B7-FD81-428A-B4D8-9C13C211ACCB}" dt="2020-07-15T13:33:39.108" v="1308" actId="165"/>
          <ac:grpSpMkLst>
            <pc:docMk/>
            <pc:sldMk cId="4253847813" sldId="1890"/>
            <ac:grpSpMk id="21" creationId="{832E167E-F025-447B-8B72-E0B7D57A748E}"/>
          </ac:grpSpMkLst>
        </pc:grpChg>
        <pc:grpChg chg="add del mod">
          <ac:chgData name="Mili Diengdoh" userId="4e667e83-9d62-4727-9cfb-ee24b16ffb56" providerId="ADAL" clId="{BBF545B7-FD81-428A-B4D8-9C13C211ACCB}" dt="2020-07-15T13:33:49.067" v="1312" actId="165"/>
          <ac:grpSpMkLst>
            <pc:docMk/>
            <pc:sldMk cId="4253847813" sldId="1890"/>
            <ac:grpSpMk id="22" creationId="{30883433-F538-43E9-9ACE-1C72166AC33E}"/>
          </ac:grpSpMkLst>
        </pc:grpChg>
        <pc:picChg chg="del">
          <ac:chgData name="Mili Diengdoh" userId="4e667e83-9d62-4727-9cfb-ee24b16ffb56" providerId="ADAL" clId="{BBF545B7-FD81-428A-B4D8-9C13C211ACCB}" dt="2020-07-15T13:31:22.535" v="1251" actId="478"/>
          <ac:picMkLst>
            <pc:docMk/>
            <pc:sldMk cId="4253847813" sldId="1890"/>
            <ac:picMk id="4" creationId="{BD10065E-04BD-430B-9670-5444D8CA584C}"/>
          </ac:picMkLst>
        </pc:picChg>
      </pc:sldChg>
      <pc:sldChg chg="addSp delSp modSp mod">
        <pc:chgData name="Mili Diengdoh" userId="4e667e83-9d62-4727-9cfb-ee24b16ffb56" providerId="ADAL" clId="{BBF545B7-FD81-428A-B4D8-9C13C211ACCB}" dt="2020-07-15T12:31:41.755" v="97" actId="1076"/>
        <pc:sldMkLst>
          <pc:docMk/>
          <pc:sldMk cId="221406279" sldId="1906"/>
        </pc:sldMkLst>
        <pc:spChg chg="del mod">
          <ac:chgData name="Mili Diengdoh" userId="4e667e83-9d62-4727-9cfb-ee24b16ffb56" providerId="ADAL" clId="{BBF545B7-FD81-428A-B4D8-9C13C211ACCB}" dt="2020-07-15T12:31:06.581" v="76"/>
          <ac:spMkLst>
            <pc:docMk/>
            <pc:sldMk cId="221406279" sldId="1906"/>
            <ac:spMk id="2" creationId="{3D3B7089-62E7-4F16-9AAC-FA8F35DEE847}"/>
          </ac:spMkLst>
        </pc:spChg>
        <pc:spChg chg="del mod">
          <ac:chgData name="Mili Diengdoh" userId="4e667e83-9d62-4727-9cfb-ee24b16ffb56" providerId="ADAL" clId="{BBF545B7-FD81-428A-B4D8-9C13C211ACCB}" dt="2020-07-15T12:31:06.582" v="78"/>
          <ac:spMkLst>
            <pc:docMk/>
            <pc:sldMk cId="221406279" sldId="1906"/>
            <ac:spMk id="3" creationId="{0118A14A-6361-42B5-89D7-18DC4DF21B0C}"/>
          </ac:spMkLst>
        </pc:spChg>
        <pc:spChg chg="mod topLvl">
          <ac:chgData name="Mili Diengdoh" userId="4e667e83-9d62-4727-9cfb-ee24b16ffb56" providerId="ADAL" clId="{BBF545B7-FD81-428A-B4D8-9C13C211ACCB}" dt="2020-07-15T12:31:41.755" v="97" actId="1076"/>
          <ac:spMkLst>
            <pc:docMk/>
            <pc:sldMk cId="221406279" sldId="1906"/>
            <ac:spMk id="7" creationId="{FB14D94A-E45D-4E4F-A677-C784F4BD38DF}"/>
          </ac:spMkLst>
        </pc:spChg>
        <pc:spChg chg="mod topLvl">
          <ac:chgData name="Mili Diengdoh" userId="4e667e83-9d62-4727-9cfb-ee24b16ffb56" providerId="ADAL" clId="{BBF545B7-FD81-428A-B4D8-9C13C211ACCB}" dt="2020-07-15T12:31:41.755" v="97" actId="1076"/>
          <ac:spMkLst>
            <pc:docMk/>
            <pc:sldMk cId="221406279" sldId="1906"/>
            <ac:spMk id="8" creationId="{7EC2AA13-6285-44F4-8C5D-764E3E6EC20F}"/>
          </ac:spMkLst>
        </pc:spChg>
        <pc:grpChg chg="add del mod">
          <ac:chgData name="Mili Diengdoh" userId="4e667e83-9d62-4727-9cfb-ee24b16ffb56" providerId="ADAL" clId="{BBF545B7-FD81-428A-B4D8-9C13C211ACCB}" dt="2020-07-15T12:31:33.622" v="93" actId="165"/>
          <ac:grpSpMkLst>
            <pc:docMk/>
            <pc:sldMk cId="221406279" sldId="1906"/>
            <ac:grpSpMk id="4" creationId="{51EAB290-05F7-4A37-BF08-63D09B3A4DDF}"/>
          </ac:grpSpMkLst>
        </pc:grpChg>
        <pc:picChg chg="del">
          <ac:chgData name="Mili Diengdoh" userId="4e667e83-9d62-4727-9cfb-ee24b16ffb56" providerId="ADAL" clId="{BBF545B7-FD81-428A-B4D8-9C13C211ACCB}" dt="2020-07-15T12:30:53.604" v="68" actId="478"/>
          <ac:picMkLst>
            <pc:docMk/>
            <pc:sldMk cId="221406279" sldId="1906"/>
            <ac:picMk id="9" creationId="{A3FE6AC9-C824-4231-A454-A0B24E1131C6}"/>
          </ac:picMkLst>
        </pc:picChg>
        <pc:picChg chg="del">
          <ac:chgData name="Mili Diengdoh" userId="4e667e83-9d62-4727-9cfb-ee24b16ffb56" providerId="ADAL" clId="{BBF545B7-FD81-428A-B4D8-9C13C211ACCB}" dt="2020-07-15T12:30:53.604" v="68" actId="478"/>
          <ac:picMkLst>
            <pc:docMk/>
            <pc:sldMk cId="221406279" sldId="1906"/>
            <ac:picMk id="14" creationId="{935D04D9-04B3-4198-B690-C74236F97CC0}"/>
          </ac:picMkLst>
        </pc:picChg>
      </pc:sldChg>
      <pc:sldChg chg="modSp mod">
        <pc:chgData name="Mili Diengdoh" userId="4e667e83-9d62-4727-9cfb-ee24b16ffb56" providerId="ADAL" clId="{BBF545B7-FD81-428A-B4D8-9C13C211ACCB}" dt="2020-07-15T12:33:30.610" v="132" actId="3064"/>
        <pc:sldMkLst>
          <pc:docMk/>
          <pc:sldMk cId="3621453789" sldId="1910"/>
        </pc:sldMkLst>
        <pc:spChg chg="mod">
          <ac:chgData name="Mili Diengdoh" userId="4e667e83-9d62-4727-9cfb-ee24b16ffb56" providerId="ADAL" clId="{BBF545B7-FD81-428A-B4D8-9C13C211ACCB}" dt="2020-07-15T12:33:30.610" v="132" actId="3064"/>
          <ac:spMkLst>
            <pc:docMk/>
            <pc:sldMk cId="3621453789" sldId="1910"/>
            <ac:spMk id="8" creationId="{DC3404FE-8FE8-49C4-9C8E-E98DC2FA2BDB}"/>
          </ac:spMkLst>
        </pc:spChg>
        <pc:spChg chg="mod">
          <ac:chgData name="Mili Diengdoh" userId="4e667e83-9d62-4727-9cfb-ee24b16ffb56" providerId="ADAL" clId="{BBF545B7-FD81-428A-B4D8-9C13C211ACCB}" dt="2020-07-15T12:33:30.610" v="132" actId="3064"/>
          <ac:spMkLst>
            <pc:docMk/>
            <pc:sldMk cId="3621453789" sldId="1910"/>
            <ac:spMk id="10" creationId="{790B4D92-0029-4A50-8E82-8EFE13CEAE8D}"/>
          </ac:spMkLst>
        </pc:spChg>
      </pc:sldChg>
      <pc:sldChg chg="modSp mod">
        <pc:chgData name="Mili Diengdoh" userId="4e667e83-9d62-4727-9cfb-ee24b16ffb56" providerId="ADAL" clId="{BBF545B7-FD81-428A-B4D8-9C13C211ACCB}" dt="2020-07-15T12:33:23.207" v="122" actId="404"/>
        <pc:sldMkLst>
          <pc:docMk/>
          <pc:sldMk cId="3411576117" sldId="1911"/>
        </pc:sldMkLst>
        <pc:spChg chg="mod">
          <ac:chgData name="Mili Diengdoh" userId="4e667e83-9d62-4727-9cfb-ee24b16ffb56" providerId="ADAL" clId="{BBF545B7-FD81-428A-B4D8-9C13C211ACCB}" dt="2020-07-15T12:33:17.135" v="121" actId="404"/>
          <ac:spMkLst>
            <pc:docMk/>
            <pc:sldMk cId="3411576117" sldId="1911"/>
            <ac:spMk id="3" creationId="{2E622281-422D-4863-A808-68D1A6CAE896}"/>
          </ac:spMkLst>
        </pc:spChg>
        <pc:spChg chg="mod">
          <ac:chgData name="Mili Diengdoh" userId="4e667e83-9d62-4727-9cfb-ee24b16ffb56" providerId="ADAL" clId="{BBF545B7-FD81-428A-B4D8-9C13C211ACCB}" dt="2020-07-15T12:33:23.207" v="122" actId="404"/>
          <ac:spMkLst>
            <pc:docMk/>
            <pc:sldMk cId="3411576117" sldId="1911"/>
            <ac:spMk id="8" creationId="{AA7516D9-3D28-4552-B531-37B3CEE13735}"/>
          </ac:spMkLst>
        </pc:spChg>
      </pc:sldChg>
      <pc:sldChg chg="modSp mod">
        <pc:chgData name="Mili Diengdoh" userId="4e667e83-9d62-4727-9cfb-ee24b16ffb56" providerId="ADAL" clId="{BBF545B7-FD81-428A-B4D8-9C13C211ACCB}" dt="2020-07-15T12:34:31.952" v="143" actId="3064"/>
        <pc:sldMkLst>
          <pc:docMk/>
          <pc:sldMk cId="1407248209" sldId="1912"/>
        </pc:sldMkLst>
        <pc:spChg chg="mod">
          <ac:chgData name="Mili Diengdoh" userId="4e667e83-9d62-4727-9cfb-ee24b16ffb56" providerId="ADAL" clId="{BBF545B7-FD81-428A-B4D8-9C13C211ACCB}" dt="2020-07-15T12:34:31.952" v="143" actId="3064"/>
          <ac:spMkLst>
            <pc:docMk/>
            <pc:sldMk cId="1407248209" sldId="1912"/>
            <ac:spMk id="2" creationId="{88D5F22F-D7D0-468F-8306-93AEEF413084}"/>
          </ac:spMkLst>
        </pc:spChg>
        <pc:spChg chg="mod">
          <ac:chgData name="Mili Diengdoh" userId="4e667e83-9d62-4727-9cfb-ee24b16ffb56" providerId="ADAL" clId="{BBF545B7-FD81-428A-B4D8-9C13C211ACCB}" dt="2020-07-15T12:34:31.952" v="143" actId="3064"/>
          <ac:spMkLst>
            <pc:docMk/>
            <pc:sldMk cId="1407248209" sldId="1912"/>
            <ac:spMk id="3" creationId="{28BA0024-109B-46C4-8BD1-78807358C43D}"/>
          </ac:spMkLst>
        </pc:spChg>
      </pc:sldChg>
      <pc:sldChg chg="modSp mod">
        <pc:chgData name="Mili Diengdoh" userId="4e667e83-9d62-4727-9cfb-ee24b16ffb56" providerId="ADAL" clId="{BBF545B7-FD81-428A-B4D8-9C13C211ACCB}" dt="2020-07-15T12:35:11.043" v="158" actId="3064"/>
        <pc:sldMkLst>
          <pc:docMk/>
          <pc:sldMk cId="1678219344" sldId="1913"/>
        </pc:sldMkLst>
        <pc:spChg chg="mod">
          <ac:chgData name="Mili Diengdoh" userId="4e667e83-9d62-4727-9cfb-ee24b16ffb56" providerId="ADAL" clId="{BBF545B7-FD81-428A-B4D8-9C13C211ACCB}" dt="2020-07-15T12:35:11.043" v="158" actId="3064"/>
          <ac:spMkLst>
            <pc:docMk/>
            <pc:sldMk cId="1678219344" sldId="1913"/>
            <ac:spMk id="3" creationId="{E05E5083-995A-494E-AC33-82D11C22150B}"/>
          </ac:spMkLst>
        </pc:spChg>
        <pc:spChg chg="mod">
          <ac:chgData name="Mili Diengdoh" userId="4e667e83-9d62-4727-9cfb-ee24b16ffb56" providerId="ADAL" clId="{BBF545B7-FD81-428A-B4D8-9C13C211ACCB}" dt="2020-07-15T12:35:11.043" v="158" actId="3064"/>
          <ac:spMkLst>
            <pc:docMk/>
            <pc:sldMk cId="1678219344" sldId="1913"/>
            <ac:spMk id="5" creationId="{EEC5A41B-4668-4C4A-80CD-37546CA52523}"/>
          </ac:spMkLst>
        </pc:spChg>
      </pc:sldChg>
      <pc:sldChg chg="addSp delSp modSp mod">
        <pc:chgData name="Mili Diengdoh" userId="4e667e83-9d62-4727-9cfb-ee24b16ffb56" providerId="ADAL" clId="{BBF545B7-FD81-428A-B4D8-9C13C211ACCB}" dt="2020-07-15T12:41:34.818" v="244" actId="13244"/>
        <pc:sldMkLst>
          <pc:docMk/>
          <pc:sldMk cId="1680999628" sldId="1914"/>
        </pc:sldMkLst>
        <pc:spChg chg="mod">
          <ac:chgData name="Mili Diengdoh" userId="4e667e83-9d62-4727-9cfb-ee24b16ffb56" providerId="ADAL" clId="{BBF545B7-FD81-428A-B4D8-9C13C211ACCB}" dt="2020-07-15T12:35:29.218" v="163" actId="12789"/>
          <ac:spMkLst>
            <pc:docMk/>
            <pc:sldMk cId="1680999628" sldId="1914"/>
            <ac:spMk id="5" creationId="{FBE233A4-63AE-4FD8-969D-A5A1D70BB672}"/>
          </ac:spMkLst>
        </pc:spChg>
        <pc:spChg chg="mod">
          <ac:chgData name="Mili Diengdoh" userId="4e667e83-9d62-4727-9cfb-ee24b16ffb56" providerId="ADAL" clId="{BBF545B7-FD81-428A-B4D8-9C13C211ACCB}" dt="2020-07-15T12:35:31.487" v="165" actId="554"/>
          <ac:spMkLst>
            <pc:docMk/>
            <pc:sldMk cId="1680999628" sldId="1914"/>
            <ac:spMk id="11" creationId="{7FE7CFD5-3319-4DFC-BEAE-68D9BBE1B768}"/>
          </ac:spMkLst>
        </pc:spChg>
        <pc:spChg chg="mod">
          <ac:chgData name="Mili Diengdoh" userId="4e667e83-9d62-4727-9cfb-ee24b16ffb56" providerId="ADAL" clId="{BBF545B7-FD81-428A-B4D8-9C13C211ACCB}" dt="2020-07-15T12:40:32.343" v="183"/>
          <ac:spMkLst>
            <pc:docMk/>
            <pc:sldMk cId="1680999628" sldId="1914"/>
            <ac:spMk id="15" creationId="{A015DA60-9E6C-4579-9525-259C21E478B7}"/>
          </ac:spMkLst>
        </pc:spChg>
        <pc:spChg chg="mod">
          <ac:chgData name="Mili Diengdoh" userId="4e667e83-9d62-4727-9cfb-ee24b16ffb56" providerId="ADAL" clId="{BBF545B7-FD81-428A-B4D8-9C13C211ACCB}" dt="2020-07-15T12:40:32.343" v="183"/>
          <ac:spMkLst>
            <pc:docMk/>
            <pc:sldMk cId="1680999628" sldId="1914"/>
            <ac:spMk id="16" creationId="{1289FF2D-B0B2-47C2-BA2A-B48983F2EAEE}"/>
          </ac:spMkLst>
        </pc:spChg>
        <pc:grpChg chg="add del mod">
          <ac:chgData name="Mili Diengdoh" userId="4e667e83-9d62-4727-9cfb-ee24b16ffb56" providerId="ADAL" clId="{BBF545B7-FD81-428A-B4D8-9C13C211ACCB}" dt="2020-07-15T12:41:30.707" v="241" actId="21"/>
          <ac:grpSpMkLst>
            <pc:docMk/>
            <pc:sldMk cId="1680999628" sldId="1914"/>
            <ac:grpSpMk id="14" creationId="{04F7F222-4DE4-4113-B516-9F0D009E6A01}"/>
          </ac:grpSpMkLst>
        </pc:grpChg>
        <pc:picChg chg="add mod">
          <ac:chgData name="Mili Diengdoh" userId="4e667e83-9d62-4727-9cfb-ee24b16ffb56" providerId="ADAL" clId="{BBF545B7-FD81-428A-B4D8-9C13C211ACCB}" dt="2020-07-15T12:41:32.894" v="242" actId="13244"/>
          <ac:picMkLst>
            <pc:docMk/>
            <pc:sldMk cId="1680999628" sldId="1914"/>
            <ac:picMk id="3" creationId="{E3B5CF50-9AF5-478B-BA30-7AD4FAAFBE5A}"/>
          </ac:picMkLst>
        </pc:picChg>
        <pc:picChg chg="add del mod">
          <ac:chgData name="Mili Diengdoh" userId="4e667e83-9d62-4727-9cfb-ee24b16ffb56" providerId="ADAL" clId="{BBF545B7-FD81-428A-B4D8-9C13C211ACCB}" dt="2020-07-15T12:41:09.037" v="200" actId="478"/>
          <ac:picMkLst>
            <pc:docMk/>
            <pc:sldMk cId="1680999628" sldId="1914"/>
            <ac:picMk id="6" creationId="{C757441B-3F05-4D58-9AB8-2F2A54C53DB4}"/>
          </ac:picMkLst>
        </pc:picChg>
        <pc:picChg chg="del mod">
          <ac:chgData name="Mili Diengdoh" userId="4e667e83-9d62-4727-9cfb-ee24b16ffb56" providerId="ADAL" clId="{BBF545B7-FD81-428A-B4D8-9C13C211ACCB}" dt="2020-07-15T12:35:23.821" v="161" actId="478"/>
          <ac:picMkLst>
            <pc:docMk/>
            <pc:sldMk cId="1680999628" sldId="1914"/>
            <ac:picMk id="8" creationId="{957C78FA-A364-48D0-8BAE-E27680988666}"/>
          </ac:picMkLst>
        </pc:picChg>
        <pc:picChg chg="add mod">
          <ac:chgData name="Mili Diengdoh" userId="4e667e83-9d62-4727-9cfb-ee24b16ffb56" providerId="ADAL" clId="{BBF545B7-FD81-428A-B4D8-9C13C211ACCB}" dt="2020-07-15T12:41:33.971" v="243" actId="13244"/>
          <ac:picMkLst>
            <pc:docMk/>
            <pc:sldMk cId="1680999628" sldId="1914"/>
            <ac:picMk id="9" creationId="{E72521A1-030F-430E-9313-822E889102C3}"/>
          </ac:picMkLst>
        </pc:picChg>
        <pc:picChg chg="add del mod">
          <ac:chgData name="Mili Diengdoh" userId="4e667e83-9d62-4727-9cfb-ee24b16ffb56" providerId="ADAL" clId="{BBF545B7-FD81-428A-B4D8-9C13C211ACCB}" dt="2020-07-15T12:41:27.851" v="238" actId="478"/>
          <ac:picMkLst>
            <pc:docMk/>
            <pc:sldMk cId="1680999628" sldId="1914"/>
            <ac:picMk id="10" creationId="{ADA8A929-0501-47B2-8F48-D0EBBF45E5A6}"/>
          </ac:picMkLst>
        </pc:picChg>
        <pc:picChg chg="add del mod">
          <ac:chgData name="Mili Diengdoh" userId="4e667e83-9d62-4727-9cfb-ee24b16ffb56" providerId="ADAL" clId="{BBF545B7-FD81-428A-B4D8-9C13C211ACCB}" dt="2020-07-15T12:40:41.500" v="187" actId="478"/>
          <ac:picMkLst>
            <pc:docMk/>
            <pc:sldMk cId="1680999628" sldId="1914"/>
            <ac:picMk id="13" creationId="{34E7E80B-A5FD-4E3B-BDB5-E25995F8346D}"/>
          </ac:picMkLst>
        </pc:picChg>
        <pc:picChg chg="del mod">
          <ac:chgData name="Mili Diengdoh" userId="4e667e83-9d62-4727-9cfb-ee24b16ffb56" providerId="ADAL" clId="{BBF545B7-FD81-428A-B4D8-9C13C211ACCB}" dt="2020-07-15T12:41:07.448" v="199" actId="478"/>
          <ac:picMkLst>
            <pc:docMk/>
            <pc:sldMk cId="1680999628" sldId="1914"/>
            <ac:picMk id="18" creationId="{164BE1BE-2E83-47B8-9B88-EA61AA016FA6}"/>
          </ac:picMkLst>
        </pc:picChg>
        <pc:picChg chg="add mod">
          <ac:chgData name="Mili Diengdoh" userId="4e667e83-9d62-4727-9cfb-ee24b16ffb56" providerId="ADAL" clId="{BBF545B7-FD81-428A-B4D8-9C13C211ACCB}" dt="2020-07-15T12:41:34.818" v="244" actId="13244"/>
          <ac:picMkLst>
            <pc:docMk/>
            <pc:sldMk cId="1680999628" sldId="1914"/>
            <ac:picMk id="22" creationId="{D1C9C84C-4327-4A51-B64A-3AF1B92A4002}"/>
          </ac:picMkLst>
        </pc:picChg>
        <pc:picChg chg="del mod">
          <ac:chgData name="Mili Diengdoh" userId="4e667e83-9d62-4727-9cfb-ee24b16ffb56" providerId="ADAL" clId="{BBF545B7-FD81-428A-B4D8-9C13C211ACCB}" dt="2020-07-15T12:41:26.976" v="237" actId="478"/>
          <ac:picMkLst>
            <pc:docMk/>
            <pc:sldMk cId="1680999628" sldId="1914"/>
            <ac:picMk id="40" creationId="{1E7E6BE2-C9CF-4EE8-90FE-7015D23011BF}"/>
          </ac:picMkLst>
        </pc:picChg>
      </pc:sldChg>
      <pc:sldChg chg="addSp delSp modSp mod">
        <pc:chgData name="Mili Diengdoh" userId="4e667e83-9d62-4727-9cfb-ee24b16ffb56" providerId="ADAL" clId="{BBF545B7-FD81-428A-B4D8-9C13C211ACCB}" dt="2020-07-15T12:32:29.901" v="110" actId="20577"/>
        <pc:sldMkLst>
          <pc:docMk/>
          <pc:sldMk cId="1924488489" sldId="1917"/>
        </pc:sldMkLst>
        <pc:spChg chg="add mod">
          <ac:chgData name="Mili Diengdoh" userId="4e667e83-9d62-4727-9cfb-ee24b16ffb56" providerId="ADAL" clId="{BBF545B7-FD81-428A-B4D8-9C13C211ACCB}" dt="2020-07-15T12:32:23.155" v="107"/>
          <ac:spMkLst>
            <pc:docMk/>
            <pc:sldMk cId="1924488489" sldId="1917"/>
            <ac:spMk id="3" creationId="{ADE66E7D-A1B4-4189-8C09-43BAF7AC704E}"/>
          </ac:spMkLst>
        </pc:spChg>
        <pc:spChg chg="add mod">
          <ac:chgData name="Mili Diengdoh" userId="4e667e83-9d62-4727-9cfb-ee24b16ffb56" providerId="ADAL" clId="{BBF545B7-FD81-428A-B4D8-9C13C211ACCB}" dt="2020-07-15T12:32:29.901" v="110" actId="20577"/>
          <ac:spMkLst>
            <pc:docMk/>
            <pc:sldMk cId="1924488489" sldId="1917"/>
            <ac:spMk id="4" creationId="{326F69F4-D99A-4390-8650-F6505E327E58}"/>
          </ac:spMkLst>
        </pc:spChg>
        <pc:spChg chg="del">
          <ac:chgData name="Mili Diengdoh" userId="4e667e83-9d62-4727-9cfb-ee24b16ffb56" providerId="ADAL" clId="{BBF545B7-FD81-428A-B4D8-9C13C211ACCB}" dt="2020-07-15T12:32:01.597" v="98" actId="478"/>
          <ac:spMkLst>
            <pc:docMk/>
            <pc:sldMk cId="1924488489" sldId="1917"/>
            <ac:spMk id="6" creationId="{8EC1F48A-B99D-4738-B842-BCF03FC0C403}"/>
          </ac:spMkLst>
        </pc:spChg>
        <pc:spChg chg="del">
          <ac:chgData name="Mili Diengdoh" userId="4e667e83-9d62-4727-9cfb-ee24b16ffb56" providerId="ADAL" clId="{BBF545B7-FD81-428A-B4D8-9C13C211ACCB}" dt="2020-07-15T12:32:01.597" v="98" actId="478"/>
          <ac:spMkLst>
            <pc:docMk/>
            <pc:sldMk cId="1924488489" sldId="1917"/>
            <ac:spMk id="7" creationId="{E5D99BCF-40E7-4D78-97A8-3FE927919D56}"/>
          </ac:spMkLst>
        </pc:spChg>
        <pc:spChg chg="del">
          <ac:chgData name="Mili Diengdoh" userId="4e667e83-9d62-4727-9cfb-ee24b16ffb56" providerId="ADAL" clId="{BBF545B7-FD81-428A-B4D8-9C13C211ACCB}" dt="2020-07-15T12:32:01.597" v="98" actId="478"/>
          <ac:spMkLst>
            <pc:docMk/>
            <pc:sldMk cId="1924488489" sldId="1917"/>
            <ac:spMk id="8" creationId="{BF908255-2983-4977-AFC4-E362D41C4A06}"/>
          </ac:spMkLst>
        </pc:spChg>
        <pc:spChg chg="del">
          <ac:chgData name="Mili Diengdoh" userId="4e667e83-9d62-4727-9cfb-ee24b16ffb56" providerId="ADAL" clId="{BBF545B7-FD81-428A-B4D8-9C13C211ACCB}" dt="2020-07-15T12:32:01.597" v="98" actId="478"/>
          <ac:spMkLst>
            <pc:docMk/>
            <pc:sldMk cId="1924488489" sldId="1917"/>
            <ac:spMk id="9" creationId="{A8F38127-495D-4106-A12E-369FD0C67198}"/>
          </ac:spMkLst>
        </pc:spChg>
        <pc:picChg chg="del">
          <ac:chgData name="Mili Diengdoh" userId="4e667e83-9d62-4727-9cfb-ee24b16ffb56" providerId="ADAL" clId="{BBF545B7-FD81-428A-B4D8-9C13C211ACCB}" dt="2020-07-15T12:32:01.597" v="98" actId="478"/>
          <ac:picMkLst>
            <pc:docMk/>
            <pc:sldMk cId="1924488489" sldId="1917"/>
            <ac:picMk id="2" creationId="{6FC924E0-FD03-4A52-9570-6624A0BE3210}"/>
          </ac:picMkLst>
        </pc:picChg>
        <pc:picChg chg="del">
          <ac:chgData name="Mili Diengdoh" userId="4e667e83-9d62-4727-9cfb-ee24b16ffb56" providerId="ADAL" clId="{BBF545B7-FD81-428A-B4D8-9C13C211ACCB}" dt="2020-07-15T12:32:01.597" v="98" actId="478"/>
          <ac:picMkLst>
            <pc:docMk/>
            <pc:sldMk cId="1924488489" sldId="1917"/>
            <ac:picMk id="5" creationId="{EB47F73A-5C79-4F2D-B0C4-2BA358332D22}"/>
          </ac:picMkLst>
        </pc:picChg>
      </pc:sldChg>
      <pc:sldChg chg="addSp delSp modSp mod">
        <pc:chgData name="Mili Diengdoh" userId="4e667e83-9d62-4727-9cfb-ee24b16ffb56" providerId="ADAL" clId="{BBF545B7-FD81-428A-B4D8-9C13C211ACCB}" dt="2020-07-15T12:47:53.052" v="420" actId="13244"/>
        <pc:sldMkLst>
          <pc:docMk/>
          <pc:sldMk cId="273342108" sldId="1918"/>
        </pc:sldMkLst>
        <pc:spChg chg="add del mod">
          <ac:chgData name="Mili Diengdoh" userId="4e667e83-9d62-4727-9cfb-ee24b16ffb56" providerId="ADAL" clId="{BBF545B7-FD81-428A-B4D8-9C13C211ACCB}" dt="2020-07-15T12:46:30.768" v="380"/>
          <ac:spMkLst>
            <pc:docMk/>
            <pc:sldMk cId="273342108" sldId="1918"/>
            <ac:spMk id="2" creationId="{C76993BB-422F-4793-8AFF-F73E61947F51}"/>
          </ac:spMkLst>
        </pc:spChg>
        <pc:spChg chg="mod">
          <ac:chgData name="Mili Diengdoh" userId="4e667e83-9d62-4727-9cfb-ee24b16ffb56" providerId="ADAL" clId="{BBF545B7-FD81-428A-B4D8-9C13C211ACCB}" dt="2020-07-15T12:47:39.857" v="415" actId="1038"/>
          <ac:spMkLst>
            <pc:docMk/>
            <pc:sldMk cId="273342108" sldId="1918"/>
            <ac:spMk id="4" creationId="{25B1ECC0-FB62-4317-9EF9-F935F7CB3776}"/>
          </ac:spMkLst>
        </pc:spChg>
        <pc:spChg chg="mod">
          <ac:chgData name="Mili Diengdoh" userId="4e667e83-9d62-4727-9cfb-ee24b16ffb56" providerId="ADAL" clId="{BBF545B7-FD81-428A-B4D8-9C13C211ACCB}" dt="2020-07-15T12:47:47.724" v="419" actId="12789"/>
          <ac:spMkLst>
            <pc:docMk/>
            <pc:sldMk cId="273342108" sldId="1918"/>
            <ac:spMk id="5" creationId="{3EB48785-EAD8-4627-A8B3-0B9A0DCE1F8E}"/>
          </ac:spMkLst>
        </pc:spChg>
        <pc:spChg chg="mod">
          <ac:chgData name="Mili Diengdoh" userId="4e667e83-9d62-4727-9cfb-ee24b16ffb56" providerId="ADAL" clId="{BBF545B7-FD81-428A-B4D8-9C13C211ACCB}" dt="2020-07-15T12:47:45.965" v="418" actId="12789"/>
          <ac:spMkLst>
            <pc:docMk/>
            <pc:sldMk cId="273342108" sldId="1918"/>
            <ac:spMk id="7" creationId="{B0BF4E99-D2D1-4FD2-B911-8530253A353A}"/>
          </ac:spMkLst>
        </pc:spChg>
        <pc:spChg chg="mod">
          <ac:chgData name="Mili Diengdoh" userId="4e667e83-9d62-4727-9cfb-ee24b16ffb56" providerId="ADAL" clId="{BBF545B7-FD81-428A-B4D8-9C13C211ACCB}" dt="2020-07-15T12:47:44.212" v="417" actId="12789"/>
          <ac:spMkLst>
            <pc:docMk/>
            <pc:sldMk cId="273342108" sldId="1918"/>
            <ac:spMk id="8" creationId="{D7A1159E-1AFD-4195-9992-BAC468FE7FA9}"/>
          </ac:spMkLst>
        </pc:spChg>
        <pc:spChg chg="mod">
          <ac:chgData name="Mili Diengdoh" userId="4e667e83-9d62-4727-9cfb-ee24b16ffb56" providerId="ADAL" clId="{BBF545B7-FD81-428A-B4D8-9C13C211ACCB}" dt="2020-07-15T12:47:42.254" v="416" actId="12789"/>
          <ac:spMkLst>
            <pc:docMk/>
            <pc:sldMk cId="273342108" sldId="1918"/>
            <ac:spMk id="9" creationId="{4E957EBD-FAB8-4520-A66B-C6FA960B6CE9}"/>
          </ac:spMkLst>
        </pc:spChg>
        <pc:spChg chg="mod">
          <ac:chgData name="Mili Diengdoh" userId="4e667e83-9d62-4727-9cfb-ee24b16ffb56" providerId="ADAL" clId="{BBF545B7-FD81-428A-B4D8-9C13C211ACCB}" dt="2020-07-15T12:46:38.552" v="381"/>
          <ac:spMkLst>
            <pc:docMk/>
            <pc:sldMk cId="273342108" sldId="1918"/>
            <ac:spMk id="19" creationId="{8E1093CE-5D1F-41AE-B5C5-913B50F6B9C8}"/>
          </ac:spMkLst>
        </pc:spChg>
        <pc:spChg chg="mod">
          <ac:chgData name="Mili Diengdoh" userId="4e667e83-9d62-4727-9cfb-ee24b16ffb56" providerId="ADAL" clId="{BBF545B7-FD81-428A-B4D8-9C13C211ACCB}" dt="2020-07-15T12:46:38.552" v="381"/>
          <ac:spMkLst>
            <pc:docMk/>
            <pc:sldMk cId="273342108" sldId="1918"/>
            <ac:spMk id="20" creationId="{D762F3C1-4A73-4D7D-A89B-564E6ED1DE56}"/>
          </ac:spMkLst>
        </pc:spChg>
        <pc:grpChg chg="add del mod">
          <ac:chgData name="Mili Diengdoh" userId="4e667e83-9d62-4727-9cfb-ee24b16ffb56" providerId="ADAL" clId="{BBF545B7-FD81-428A-B4D8-9C13C211ACCB}" dt="2020-07-15T12:47:16.574" v="398" actId="21"/>
          <ac:grpSpMkLst>
            <pc:docMk/>
            <pc:sldMk cId="273342108" sldId="1918"/>
            <ac:grpSpMk id="10" creationId="{B52889C8-3064-469A-9A2E-758AEBE112CF}"/>
          </ac:grpSpMkLst>
        </pc:grpChg>
        <pc:grpChg chg="add mod">
          <ac:chgData name="Mili Diengdoh" userId="4e667e83-9d62-4727-9cfb-ee24b16ffb56" providerId="ADAL" clId="{BBF545B7-FD81-428A-B4D8-9C13C211ACCB}" dt="2020-07-15T12:46:54.631" v="389" actId="164"/>
          <ac:grpSpMkLst>
            <pc:docMk/>
            <pc:sldMk cId="273342108" sldId="1918"/>
            <ac:grpSpMk id="18" creationId="{57A6C286-E92F-429F-BDDB-4E1626DBB3BD}"/>
          </ac:grpSpMkLst>
        </pc:grpChg>
        <pc:picChg chg="add mod">
          <ac:chgData name="Mili Diengdoh" userId="4e667e83-9d62-4727-9cfb-ee24b16ffb56" providerId="ADAL" clId="{BBF545B7-FD81-428A-B4D8-9C13C211ACCB}" dt="2020-07-15T12:46:54.631" v="389" actId="164"/>
          <ac:picMkLst>
            <pc:docMk/>
            <pc:sldMk cId="273342108" sldId="1918"/>
            <ac:picMk id="3" creationId="{EEB0E798-D677-4961-A7AB-B2CB64628C54}"/>
          </ac:picMkLst>
        </pc:picChg>
        <pc:picChg chg="mod">
          <ac:chgData name="Mili Diengdoh" userId="4e667e83-9d62-4727-9cfb-ee24b16ffb56" providerId="ADAL" clId="{BBF545B7-FD81-428A-B4D8-9C13C211ACCB}" dt="2020-07-15T12:47:32.894" v="409" actId="12789"/>
          <ac:picMkLst>
            <pc:docMk/>
            <pc:sldMk cId="273342108" sldId="1918"/>
            <ac:picMk id="6" creationId="{A9171D0E-FF8B-4AD2-8E74-B552775EB8EA}"/>
          </ac:picMkLst>
        </pc:picChg>
        <pc:picChg chg="add del">
          <ac:chgData name="Mili Diengdoh" userId="4e667e83-9d62-4727-9cfb-ee24b16ffb56" providerId="ADAL" clId="{BBF545B7-FD81-428A-B4D8-9C13C211ACCB}" dt="2020-07-15T12:46:58.740" v="391" actId="22"/>
          <ac:picMkLst>
            <pc:docMk/>
            <pc:sldMk cId="273342108" sldId="1918"/>
            <ac:picMk id="12" creationId="{32D7C29A-BB18-4B44-9870-64BDC9973569}"/>
          </ac:picMkLst>
        </pc:picChg>
        <pc:picChg chg="add mod">
          <ac:chgData name="Mili Diengdoh" userId="4e667e83-9d62-4727-9cfb-ee24b16ffb56" providerId="ADAL" clId="{BBF545B7-FD81-428A-B4D8-9C13C211ACCB}" dt="2020-07-15T12:47:53.052" v="420" actId="13244"/>
          <ac:picMkLst>
            <pc:docMk/>
            <pc:sldMk cId="273342108" sldId="1918"/>
            <ac:picMk id="14" creationId="{B8978ECE-935E-46D6-A1A3-BB2C80A71DFE}"/>
          </ac:picMkLst>
        </pc:picChg>
        <pc:picChg chg="mod">
          <ac:chgData name="Mili Diengdoh" userId="4e667e83-9d62-4727-9cfb-ee24b16ffb56" providerId="ADAL" clId="{BBF545B7-FD81-428A-B4D8-9C13C211ACCB}" dt="2020-07-15T12:47:47.724" v="419" actId="12789"/>
          <ac:picMkLst>
            <pc:docMk/>
            <pc:sldMk cId="273342108" sldId="1918"/>
            <ac:picMk id="57" creationId="{EB4813B4-7126-43BE-A65C-F5A0287CE951}"/>
          </ac:picMkLst>
        </pc:picChg>
        <pc:picChg chg="del mod">
          <ac:chgData name="Mili Diengdoh" userId="4e667e83-9d62-4727-9cfb-ee24b16ffb56" providerId="ADAL" clId="{BBF545B7-FD81-428A-B4D8-9C13C211ACCB}" dt="2020-07-15T12:47:11.401" v="395" actId="478"/>
          <ac:picMkLst>
            <pc:docMk/>
            <pc:sldMk cId="273342108" sldId="1918"/>
            <ac:picMk id="60" creationId="{F858320B-A99E-4923-ABCC-18C9A0260987}"/>
          </ac:picMkLst>
        </pc:picChg>
        <pc:picChg chg="mod">
          <ac:chgData name="Mili Diengdoh" userId="4e667e83-9d62-4727-9cfb-ee24b16ffb56" providerId="ADAL" clId="{BBF545B7-FD81-428A-B4D8-9C13C211ACCB}" dt="2020-07-15T12:47:44.212" v="417" actId="12789"/>
          <ac:picMkLst>
            <pc:docMk/>
            <pc:sldMk cId="273342108" sldId="1918"/>
            <ac:picMk id="63" creationId="{71A665BF-D3F2-4561-B6CE-B0839D9A375B}"/>
          </ac:picMkLst>
        </pc:picChg>
        <pc:picChg chg="mod">
          <ac:chgData name="Mili Diengdoh" userId="4e667e83-9d62-4727-9cfb-ee24b16ffb56" providerId="ADAL" clId="{BBF545B7-FD81-428A-B4D8-9C13C211ACCB}" dt="2020-07-15T12:47:42.254" v="416" actId="12789"/>
          <ac:picMkLst>
            <pc:docMk/>
            <pc:sldMk cId="273342108" sldId="1918"/>
            <ac:picMk id="66" creationId="{DD3F6148-821E-41D9-8FDB-DE31A5FA8A2B}"/>
          </ac:picMkLst>
        </pc:picChg>
        <pc:cxnChg chg="mod">
          <ac:chgData name="Mili Diengdoh" userId="4e667e83-9d62-4727-9cfb-ee24b16ffb56" providerId="ADAL" clId="{BBF545B7-FD81-428A-B4D8-9C13C211ACCB}" dt="2020-07-15T12:47:39.857" v="415" actId="1038"/>
          <ac:cxnSpMkLst>
            <pc:docMk/>
            <pc:sldMk cId="273342108" sldId="1918"/>
            <ac:cxnSpMk id="26" creationId="{491C245C-8323-413D-B50F-A30319023327}"/>
          </ac:cxnSpMkLst>
        </pc:cxnChg>
        <pc:cxnChg chg="mod">
          <ac:chgData name="Mili Diengdoh" userId="4e667e83-9d62-4727-9cfb-ee24b16ffb56" providerId="ADAL" clId="{BBF545B7-FD81-428A-B4D8-9C13C211ACCB}" dt="2020-07-15T12:47:39.857" v="415" actId="1038"/>
          <ac:cxnSpMkLst>
            <pc:docMk/>
            <pc:sldMk cId="273342108" sldId="1918"/>
            <ac:cxnSpMk id="27" creationId="{C19E0BD2-9B8A-4FD1-A1A0-C85423285C7A}"/>
          </ac:cxnSpMkLst>
        </pc:cxnChg>
        <pc:cxnChg chg="mod">
          <ac:chgData name="Mili Diengdoh" userId="4e667e83-9d62-4727-9cfb-ee24b16ffb56" providerId="ADAL" clId="{BBF545B7-FD81-428A-B4D8-9C13C211ACCB}" dt="2020-07-15T12:47:39.857" v="415" actId="1038"/>
          <ac:cxnSpMkLst>
            <pc:docMk/>
            <pc:sldMk cId="273342108" sldId="1918"/>
            <ac:cxnSpMk id="28" creationId="{237FF9D1-59E9-41AE-B322-FFD39B3D2560}"/>
          </ac:cxnSpMkLst>
        </pc:cxnChg>
        <pc:cxnChg chg="mod">
          <ac:chgData name="Mili Diengdoh" userId="4e667e83-9d62-4727-9cfb-ee24b16ffb56" providerId="ADAL" clId="{BBF545B7-FD81-428A-B4D8-9C13C211ACCB}" dt="2020-07-15T12:47:39.857" v="415" actId="1038"/>
          <ac:cxnSpMkLst>
            <pc:docMk/>
            <pc:sldMk cId="273342108" sldId="1918"/>
            <ac:cxnSpMk id="29" creationId="{EE2E91EF-3CC3-444A-9779-106DB42555AE}"/>
          </ac:cxnSpMkLst>
        </pc:cxnChg>
      </pc:sldChg>
      <pc:sldChg chg="addSp delSp modSp mod">
        <pc:chgData name="Mili Diengdoh" userId="4e667e83-9d62-4727-9cfb-ee24b16ffb56" providerId="ADAL" clId="{BBF545B7-FD81-428A-B4D8-9C13C211ACCB}" dt="2020-07-15T12:37:19.309" v="182" actId="14100"/>
        <pc:sldMkLst>
          <pc:docMk/>
          <pc:sldMk cId="2836773155" sldId="1919"/>
        </pc:sldMkLst>
        <pc:spChg chg="add mod">
          <ac:chgData name="Mili Diengdoh" userId="4e667e83-9d62-4727-9cfb-ee24b16ffb56" providerId="ADAL" clId="{BBF545B7-FD81-428A-B4D8-9C13C211ACCB}" dt="2020-07-15T12:37:19.309" v="182" actId="14100"/>
          <ac:spMkLst>
            <pc:docMk/>
            <pc:sldMk cId="2836773155" sldId="1919"/>
            <ac:spMk id="2" creationId="{9C7B99C8-8659-4B95-9857-77992045740C}"/>
          </ac:spMkLst>
        </pc:spChg>
        <pc:spChg chg="add mod">
          <ac:chgData name="Mili Diengdoh" userId="4e667e83-9d62-4727-9cfb-ee24b16ffb56" providerId="ADAL" clId="{BBF545B7-FD81-428A-B4D8-9C13C211ACCB}" dt="2020-07-15T12:37:19.309" v="182" actId="14100"/>
          <ac:spMkLst>
            <pc:docMk/>
            <pc:sldMk cId="2836773155" sldId="1919"/>
            <ac:spMk id="3" creationId="{736F046C-17C7-4EA7-8271-7BD0314844F0}"/>
          </ac:spMkLst>
        </pc:spChg>
        <pc:spChg chg="del">
          <ac:chgData name="Mili Diengdoh" userId="4e667e83-9d62-4727-9cfb-ee24b16ffb56" providerId="ADAL" clId="{BBF545B7-FD81-428A-B4D8-9C13C211ACCB}" dt="2020-07-15T12:36:55.849" v="172" actId="478"/>
          <ac:spMkLst>
            <pc:docMk/>
            <pc:sldMk cId="2836773155" sldId="1919"/>
            <ac:spMk id="8" creationId="{F21A9887-A873-4366-9CED-3F68452F8EFD}"/>
          </ac:spMkLst>
        </pc:spChg>
        <pc:picChg chg="del">
          <ac:chgData name="Mili Diengdoh" userId="4e667e83-9d62-4727-9cfb-ee24b16ffb56" providerId="ADAL" clId="{BBF545B7-FD81-428A-B4D8-9C13C211ACCB}" dt="2020-07-15T12:36:39.567" v="171" actId="478"/>
          <ac:picMkLst>
            <pc:docMk/>
            <pc:sldMk cId="2836773155" sldId="1919"/>
            <ac:picMk id="4" creationId="{2D9BBDEA-E417-4F8D-9B6D-27B1677ABB4D}"/>
          </ac:picMkLst>
        </pc:picChg>
      </pc:sldChg>
      <pc:sldChg chg="modSp mod">
        <pc:chgData name="Mili Diengdoh" userId="4e667e83-9d62-4727-9cfb-ee24b16ffb56" providerId="ADAL" clId="{BBF545B7-FD81-428A-B4D8-9C13C211ACCB}" dt="2020-07-15T12:42:20.642" v="262" actId="403"/>
        <pc:sldMkLst>
          <pc:docMk/>
          <pc:sldMk cId="3398987351" sldId="1920"/>
        </pc:sldMkLst>
        <pc:spChg chg="mod">
          <ac:chgData name="Mili Diengdoh" userId="4e667e83-9d62-4727-9cfb-ee24b16ffb56" providerId="ADAL" clId="{BBF545B7-FD81-428A-B4D8-9C13C211ACCB}" dt="2020-07-15T12:42:20.642" v="262" actId="403"/>
          <ac:spMkLst>
            <pc:docMk/>
            <pc:sldMk cId="3398987351" sldId="1920"/>
            <ac:spMk id="2" creationId="{A1E861B6-9468-4332-A3A8-F231D0EF6D45}"/>
          </ac:spMkLst>
        </pc:spChg>
      </pc:sldChg>
      <pc:sldChg chg="addSp delSp modSp mod">
        <pc:chgData name="Mili Diengdoh" userId="4e667e83-9d62-4727-9cfb-ee24b16ffb56" providerId="ADAL" clId="{BBF545B7-FD81-428A-B4D8-9C13C211ACCB}" dt="2020-07-15T12:43:02.528" v="288" actId="1036"/>
        <pc:sldMkLst>
          <pc:docMk/>
          <pc:sldMk cId="2704019120" sldId="1921"/>
        </pc:sldMkLst>
        <pc:spChg chg="add del mod">
          <ac:chgData name="Mili Diengdoh" userId="4e667e83-9d62-4727-9cfb-ee24b16ffb56" providerId="ADAL" clId="{BBF545B7-FD81-428A-B4D8-9C13C211ACCB}" dt="2020-07-15T12:42:56.989" v="286" actId="478"/>
          <ac:spMkLst>
            <pc:docMk/>
            <pc:sldMk cId="2704019120" sldId="1921"/>
            <ac:spMk id="2" creationId="{8CF7AAEA-1BF0-44B2-BF65-872063A3C18A}"/>
          </ac:spMkLst>
        </pc:spChg>
        <pc:spChg chg="mod">
          <ac:chgData name="Mili Diengdoh" userId="4e667e83-9d62-4727-9cfb-ee24b16ffb56" providerId="ADAL" clId="{BBF545B7-FD81-428A-B4D8-9C13C211ACCB}" dt="2020-07-15T12:42:55.411" v="285" actId="554"/>
          <ac:spMkLst>
            <pc:docMk/>
            <pc:sldMk cId="2704019120" sldId="1921"/>
            <ac:spMk id="7" creationId="{39E9C5F6-7A95-428F-9058-D16E33CF8A8C}"/>
          </ac:spMkLst>
        </pc:spChg>
        <pc:picChg chg="mod">
          <ac:chgData name="Mili Diengdoh" userId="4e667e83-9d62-4727-9cfb-ee24b16ffb56" providerId="ADAL" clId="{BBF545B7-FD81-428A-B4D8-9C13C211ACCB}" dt="2020-07-15T12:43:02.528" v="288" actId="1036"/>
          <ac:picMkLst>
            <pc:docMk/>
            <pc:sldMk cId="2704019120" sldId="1921"/>
            <ac:picMk id="8" creationId="{DB6D503F-D17B-4EDE-8670-62376472C37D}"/>
          </ac:picMkLst>
        </pc:picChg>
      </pc:sldChg>
      <pc:sldChg chg="modSp mod">
        <pc:chgData name="Mili Diengdoh" userId="4e667e83-9d62-4727-9cfb-ee24b16ffb56" providerId="ADAL" clId="{BBF545B7-FD81-428A-B4D8-9C13C211ACCB}" dt="2020-07-15T12:42:41.724" v="283" actId="14100"/>
        <pc:sldMkLst>
          <pc:docMk/>
          <pc:sldMk cId="825644214" sldId="1922"/>
        </pc:sldMkLst>
        <pc:spChg chg="mod">
          <ac:chgData name="Mili Diengdoh" userId="4e667e83-9d62-4727-9cfb-ee24b16ffb56" providerId="ADAL" clId="{BBF545B7-FD81-428A-B4D8-9C13C211ACCB}" dt="2020-07-15T12:42:41.724" v="283" actId="14100"/>
          <ac:spMkLst>
            <pc:docMk/>
            <pc:sldMk cId="825644214" sldId="1922"/>
            <ac:spMk id="3" creationId="{BE6FB4AF-7508-404D-B697-AEBE917A9C22}"/>
          </ac:spMkLst>
        </pc:spChg>
      </pc:sldChg>
      <pc:sldChg chg="modSp mod">
        <pc:chgData name="Mili Diengdoh" userId="4e667e83-9d62-4727-9cfb-ee24b16ffb56" providerId="ADAL" clId="{BBF545B7-FD81-428A-B4D8-9C13C211ACCB}" dt="2020-07-15T12:43:44.443" v="310" actId="1035"/>
        <pc:sldMkLst>
          <pc:docMk/>
          <pc:sldMk cId="4013277079" sldId="1923"/>
        </pc:sldMkLst>
        <pc:spChg chg="mod">
          <ac:chgData name="Mili Diengdoh" userId="4e667e83-9d62-4727-9cfb-ee24b16ffb56" providerId="ADAL" clId="{BBF545B7-FD81-428A-B4D8-9C13C211ACCB}" dt="2020-07-15T12:43:42.835" v="307" actId="14100"/>
          <ac:spMkLst>
            <pc:docMk/>
            <pc:sldMk cId="4013277079" sldId="1923"/>
            <ac:spMk id="3" creationId="{BE1A0488-3A0A-41DD-B7C4-2ACD6CA0E4EA}"/>
          </ac:spMkLst>
        </pc:spChg>
        <pc:picChg chg="mod modCrop">
          <ac:chgData name="Mili Diengdoh" userId="4e667e83-9d62-4727-9cfb-ee24b16ffb56" providerId="ADAL" clId="{BBF545B7-FD81-428A-B4D8-9C13C211ACCB}" dt="2020-07-15T12:43:44.443" v="310" actId="1035"/>
          <ac:picMkLst>
            <pc:docMk/>
            <pc:sldMk cId="4013277079" sldId="1923"/>
            <ac:picMk id="4" creationId="{923A3749-F197-4C04-8D84-F007551F180F}"/>
          </ac:picMkLst>
        </pc:picChg>
      </pc:sldChg>
      <pc:sldChg chg="addSp delSp modSp mod">
        <pc:chgData name="Mili Diengdoh" userId="4e667e83-9d62-4727-9cfb-ee24b16ffb56" providerId="ADAL" clId="{BBF545B7-FD81-428A-B4D8-9C13C211ACCB}" dt="2020-07-15T12:44:48.273" v="344" actId="13244"/>
        <pc:sldMkLst>
          <pc:docMk/>
          <pc:sldMk cId="2739494737" sldId="1924"/>
        </pc:sldMkLst>
        <pc:spChg chg="add del">
          <ac:chgData name="Mili Diengdoh" userId="4e667e83-9d62-4727-9cfb-ee24b16ffb56" providerId="ADAL" clId="{BBF545B7-FD81-428A-B4D8-9C13C211ACCB}" dt="2020-07-15T12:44:06.485" v="321" actId="22"/>
          <ac:spMkLst>
            <pc:docMk/>
            <pc:sldMk cId="2739494737" sldId="1924"/>
            <ac:spMk id="2" creationId="{3C9F59DA-B44A-43A3-AE70-179C8C6E22EE}"/>
          </ac:spMkLst>
        </pc:spChg>
        <pc:spChg chg="mod">
          <ac:chgData name="Mili Diengdoh" userId="4e667e83-9d62-4727-9cfb-ee24b16ffb56" providerId="ADAL" clId="{BBF545B7-FD81-428A-B4D8-9C13C211ACCB}" dt="2020-07-15T12:44:04.416" v="319" actId="1038"/>
          <ac:spMkLst>
            <pc:docMk/>
            <pc:sldMk cId="2739494737" sldId="1924"/>
            <ac:spMk id="3" creationId="{950702B9-5159-4E43-9BFB-04BFF358880F}"/>
          </ac:spMkLst>
        </pc:spChg>
        <pc:spChg chg="mod">
          <ac:chgData name="Mili Diengdoh" userId="4e667e83-9d62-4727-9cfb-ee24b16ffb56" providerId="ADAL" clId="{BBF545B7-FD81-428A-B4D8-9C13C211ACCB}" dt="2020-07-15T12:44:04.416" v="319" actId="1038"/>
          <ac:spMkLst>
            <pc:docMk/>
            <pc:sldMk cId="2739494737" sldId="1924"/>
            <ac:spMk id="6" creationId="{9E31B461-5D91-472C-9B02-102538148BFD}"/>
          </ac:spMkLst>
        </pc:spChg>
        <pc:spChg chg="mod">
          <ac:chgData name="Mili Diengdoh" userId="4e667e83-9d62-4727-9cfb-ee24b16ffb56" providerId="ADAL" clId="{BBF545B7-FD81-428A-B4D8-9C13C211ACCB}" dt="2020-07-15T12:44:12.822" v="322"/>
          <ac:spMkLst>
            <pc:docMk/>
            <pc:sldMk cId="2739494737" sldId="1924"/>
            <ac:spMk id="12" creationId="{74831DD0-9764-4D07-8261-183803761FC5}"/>
          </ac:spMkLst>
        </pc:spChg>
        <pc:spChg chg="mod">
          <ac:chgData name="Mili Diengdoh" userId="4e667e83-9d62-4727-9cfb-ee24b16ffb56" providerId="ADAL" clId="{BBF545B7-FD81-428A-B4D8-9C13C211ACCB}" dt="2020-07-15T12:44:12.822" v="322"/>
          <ac:spMkLst>
            <pc:docMk/>
            <pc:sldMk cId="2739494737" sldId="1924"/>
            <ac:spMk id="13" creationId="{81FF9D11-D7C7-4401-98DA-FD593100CC28}"/>
          </ac:spMkLst>
        </pc:spChg>
        <pc:grpChg chg="add del mod">
          <ac:chgData name="Mili Diengdoh" userId="4e667e83-9d62-4727-9cfb-ee24b16ffb56" providerId="ADAL" clId="{BBF545B7-FD81-428A-B4D8-9C13C211ACCB}" dt="2020-07-15T12:44:46.288" v="343" actId="21"/>
          <ac:grpSpMkLst>
            <pc:docMk/>
            <pc:sldMk cId="2739494737" sldId="1924"/>
            <ac:grpSpMk id="11" creationId="{39F83888-DB8A-457D-AE7C-0FEC50299054}"/>
          </ac:grpSpMkLst>
        </pc:grpChg>
        <pc:picChg chg="add del mod">
          <ac:chgData name="Mili Diengdoh" userId="4e667e83-9d62-4727-9cfb-ee24b16ffb56" providerId="ADAL" clId="{BBF545B7-FD81-428A-B4D8-9C13C211ACCB}" dt="2020-07-15T12:44:46.288" v="343" actId="21"/>
          <ac:picMkLst>
            <pc:docMk/>
            <pc:sldMk cId="2739494737" sldId="1924"/>
            <ac:picMk id="4" creationId="{4D775F1F-8F0A-4BA6-83BE-A3E7DD86A962}"/>
          </ac:picMkLst>
        </pc:picChg>
        <pc:picChg chg="mod">
          <ac:chgData name="Mili Diengdoh" userId="4e667e83-9d62-4727-9cfb-ee24b16ffb56" providerId="ADAL" clId="{BBF545B7-FD81-428A-B4D8-9C13C211ACCB}" dt="2020-07-15T12:43:51.864" v="311" actId="14100"/>
          <ac:picMkLst>
            <pc:docMk/>
            <pc:sldMk cId="2739494737" sldId="1924"/>
            <ac:picMk id="5" creationId="{5476E8BB-DE2A-43A9-9B7E-ED97B6DD15C8}"/>
          </ac:picMkLst>
        </pc:picChg>
        <pc:picChg chg="add del">
          <ac:chgData name="Mili Diengdoh" userId="4e667e83-9d62-4727-9cfb-ee24b16ffb56" providerId="ADAL" clId="{BBF545B7-FD81-428A-B4D8-9C13C211ACCB}" dt="2020-07-15T12:44:28.840" v="330" actId="22"/>
          <ac:picMkLst>
            <pc:docMk/>
            <pc:sldMk cId="2739494737" sldId="1924"/>
            <ac:picMk id="9" creationId="{A9569830-DE8A-49C3-86C0-EE46A0550149}"/>
          </ac:picMkLst>
        </pc:picChg>
        <pc:picChg chg="add del mod">
          <ac:chgData name="Mili Diengdoh" userId="4e667e83-9d62-4727-9cfb-ee24b16ffb56" providerId="ADAL" clId="{BBF545B7-FD81-428A-B4D8-9C13C211ACCB}" dt="2020-07-15T12:44:44.615" v="342" actId="478"/>
          <ac:picMkLst>
            <pc:docMk/>
            <pc:sldMk cId="2739494737" sldId="1924"/>
            <ac:picMk id="10" creationId="{3D3D2061-7AA0-4F44-9B62-19B490F5E670}"/>
          </ac:picMkLst>
        </pc:picChg>
        <pc:picChg chg="add del mod">
          <ac:chgData name="Mili Diengdoh" userId="4e667e83-9d62-4727-9cfb-ee24b16ffb56" providerId="ADAL" clId="{BBF545B7-FD81-428A-B4D8-9C13C211ACCB}" dt="2020-07-15T12:44:48.273" v="344" actId="13244"/>
          <ac:picMkLst>
            <pc:docMk/>
            <pc:sldMk cId="2739494737" sldId="1924"/>
            <ac:picMk id="16" creationId="{2177AD15-F1A8-4B83-ACBF-557AC479F65F}"/>
          </ac:picMkLst>
        </pc:picChg>
        <pc:cxnChg chg="mod">
          <ac:chgData name="Mili Diengdoh" userId="4e667e83-9d62-4727-9cfb-ee24b16ffb56" providerId="ADAL" clId="{BBF545B7-FD81-428A-B4D8-9C13C211ACCB}" dt="2020-07-15T12:44:04.416" v="319" actId="1038"/>
          <ac:cxnSpMkLst>
            <pc:docMk/>
            <pc:sldMk cId="2739494737" sldId="1924"/>
            <ac:cxnSpMk id="19" creationId="{28C8A93E-4839-45FF-A7BD-336BAD871CF3}"/>
          </ac:cxnSpMkLst>
        </pc:cxnChg>
      </pc:sldChg>
      <pc:sldChg chg="addSp delSp modSp mod">
        <pc:chgData name="Mili Diengdoh" userId="4e667e83-9d62-4727-9cfb-ee24b16ffb56" providerId="ADAL" clId="{BBF545B7-FD81-428A-B4D8-9C13C211ACCB}" dt="2020-07-15T12:46:22.079" v="378" actId="962"/>
        <pc:sldMkLst>
          <pc:docMk/>
          <pc:sldMk cId="1350427929" sldId="1925"/>
        </pc:sldMkLst>
        <pc:spChg chg="mod">
          <ac:chgData name="Mili Diengdoh" userId="4e667e83-9d62-4727-9cfb-ee24b16ffb56" providerId="ADAL" clId="{BBF545B7-FD81-428A-B4D8-9C13C211ACCB}" dt="2020-07-15T12:45:17.420" v="355" actId="12789"/>
          <ac:spMkLst>
            <pc:docMk/>
            <pc:sldMk cId="1350427929" sldId="1925"/>
            <ac:spMk id="13" creationId="{2EB6C683-F4E2-4607-BD20-CF12D31C4F9A}"/>
          </ac:spMkLst>
        </pc:spChg>
        <pc:spChg chg="mod">
          <ac:chgData name="Mili Diengdoh" userId="4e667e83-9d62-4727-9cfb-ee24b16ffb56" providerId="ADAL" clId="{BBF545B7-FD81-428A-B4D8-9C13C211ACCB}" dt="2020-07-15T12:45:39.509" v="360"/>
          <ac:spMkLst>
            <pc:docMk/>
            <pc:sldMk cId="1350427929" sldId="1925"/>
            <ac:spMk id="16" creationId="{D8C57926-1424-4B91-BF8F-1972E81EB678}"/>
          </ac:spMkLst>
        </pc:spChg>
        <pc:spChg chg="mod">
          <ac:chgData name="Mili Diengdoh" userId="4e667e83-9d62-4727-9cfb-ee24b16ffb56" providerId="ADAL" clId="{BBF545B7-FD81-428A-B4D8-9C13C211ACCB}" dt="2020-07-15T12:45:39.509" v="360"/>
          <ac:spMkLst>
            <pc:docMk/>
            <pc:sldMk cId="1350427929" sldId="1925"/>
            <ac:spMk id="18" creationId="{305015F7-23A2-49D0-93F7-816D37D12605}"/>
          </ac:spMkLst>
        </pc:spChg>
        <pc:spChg chg="mod">
          <ac:chgData name="Mili Diengdoh" userId="4e667e83-9d62-4727-9cfb-ee24b16ffb56" providerId="ADAL" clId="{BBF545B7-FD81-428A-B4D8-9C13C211ACCB}" dt="2020-07-15T12:45:19.799" v="356" actId="12789"/>
          <ac:spMkLst>
            <pc:docMk/>
            <pc:sldMk cId="1350427929" sldId="1925"/>
            <ac:spMk id="19" creationId="{8122B528-184C-4449-A3BA-91A30DC794C0}"/>
          </ac:spMkLst>
        </pc:spChg>
        <pc:spChg chg="mod">
          <ac:chgData name="Mili Diengdoh" userId="4e667e83-9d62-4727-9cfb-ee24b16ffb56" providerId="ADAL" clId="{BBF545B7-FD81-428A-B4D8-9C13C211ACCB}" dt="2020-07-15T12:45:15.029" v="354" actId="554"/>
          <ac:spMkLst>
            <pc:docMk/>
            <pc:sldMk cId="1350427929" sldId="1925"/>
            <ac:spMk id="20" creationId="{7C8EB7DA-61EA-4B70-9DE7-773DE37A2A03}"/>
          </ac:spMkLst>
        </pc:spChg>
        <pc:grpChg chg="add del mod">
          <ac:chgData name="Mili Diengdoh" userId="4e667e83-9d62-4727-9cfb-ee24b16ffb56" providerId="ADAL" clId="{BBF545B7-FD81-428A-B4D8-9C13C211ACCB}" dt="2020-07-15T12:46:09.726" v="374" actId="21"/>
          <ac:grpSpMkLst>
            <pc:docMk/>
            <pc:sldMk cId="1350427929" sldId="1925"/>
            <ac:grpSpMk id="15" creationId="{AB33BF87-3F3B-4114-8702-3E996256C571}"/>
          </ac:grpSpMkLst>
        </pc:grpChg>
        <pc:picChg chg="add mod">
          <ac:chgData name="Mili Diengdoh" userId="4e667e83-9d62-4727-9cfb-ee24b16ffb56" providerId="ADAL" clId="{BBF545B7-FD81-428A-B4D8-9C13C211ACCB}" dt="2020-07-15T12:46:13.195" v="376" actId="13244"/>
          <ac:picMkLst>
            <pc:docMk/>
            <pc:sldMk cId="1350427929" sldId="1925"/>
            <ac:picMk id="2" creationId="{E02642B1-2F48-4734-913D-CFA351292023}"/>
          </ac:picMkLst>
        </pc:picChg>
        <pc:picChg chg="del mod">
          <ac:chgData name="Mili Diengdoh" userId="4e667e83-9d62-4727-9cfb-ee24b16ffb56" providerId="ADAL" clId="{BBF545B7-FD81-428A-B4D8-9C13C211ACCB}" dt="2020-07-15T12:45:33.151" v="359" actId="478"/>
          <ac:picMkLst>
            <pc:docMk/>
            <pc:sldMk cId="1350427929" sldId="1925"/>
            <ac:picMk id="3" creationId="{B5643DED-B582-4828-BB38-CD68242FE569}"/>
          </ac:picMkLst>
        </pc:picChg>
        <pc:picChg chg="add del mod">
          <ac:chgData name="Mili Diengdoh" userId="4e667e83-9d62-4727-9cfb-ee24b16ffb56" providerId="ADAL" clId="{BBF545B7-FD81-428A-B4D8-9C13C211ACCB}" dt="2020-07-15T12:46:09.726" v="374" actId="21"/>
          <ac:picMkLst>
            <pc:docMk/>
            <pc:sldMk cId="1350427929" sldId="1925"/>
            <ac:picMk id="4" creationId="{C85CFE51-DE5E-4616-813C-05C0DC5D86DD}"/>
          </ac:picMkLst>
        </pc:picChg>
        <pc:picChg chg="add del">
          <ac:chgData name="Mili Diengdoh" userId="4e667e83-9d62-4727-9cfb-ee24b16ffb56" providerId="ADAL" clId="{BBF545B7-FD81-428A-B4D8-9C13C211ACCB}" dt="2020-07-15T12:46:02.076" v="369" actId="22"/>
          <ac:picMkLst>
            <pc:docMk/>
            <pc:sldMk cId="1350427929" sldId="1925"/>
            <ac:picMk id="6" creationId="{92A98A56-0FB8-4A94-A59F-060821DD4A2E}"/>
          </ac:picMkLst>
        </pc:picChg>
        <pc:picChg chg="add mod">
          <ac:chgData name="Mili Diengdoh" userId="4e667e83-9d62-4727-9cfb-ee24b16ffb56" providerId="ADAL" clId="{BBF545B7-FD81-428A-B4D8-9C13C211ACCB}" dt="2020-07-15T12:46:22.079" v="378" actId="962"/>
          <ac:picMkLst>
            <pc:docMk/>
            <pc:sldMk cId="1350427929" sldId="1925"/>
            <ac:picMk id="8" creationId="{281C6579-F44E-4DC9-90F8-5BECB401BD4C}"/>
          </ac:picMkLst>
        </pc:picChg>
        <pc:picChg chg="mod">
          <ac:chgData name="Mili Diengdoh" userId="4e667e83-9d62-4727-9cfb-ee24b16ffb56" providerId="ADAL" clId="{BBF545B7-FD81-428A-B4D8-9C13C211ACCB}" dt="2020-07-15T12:45:17.420" v="355" actId="12789"/>
          <ac:picMkLst>
            <pc:docMk/>
            <pc:sldMk cId="1350427929" sldId="1925"/>
            <ac:picMk id="29" creationId="{F522C5C5-628A-4416-8DC5-A21616D450B8}"/>
          </ac:picMkLst>
        </pc:picChg>
        <pc:picChg chg="del mod">
          <ac:chgData name="Mili Diengdoh" userId="4e667e83-9d62-4727-9cfb-ee24b16ffb56" providerId="ADAL" clId="{BBF545B7-FD81-428A-B4D8-9C13C211ACCB}" dt="2020-07-15T12:46:07.757" v="373" actId="478"/>
          <ac:picMkLst>
            <pc:docMk/>
            <pc:sldMk cId="1350427929" sldId="1925"/>
            <ac:picMk id="36" creationId="{172BE13D-473E-4DA4-A6E9-369F96DFB7F2}"/>
          </ac:picMkLst>
        </pc:picChg>
        <pc:cxnChg chg="mod">
          <ac:chgData name="Mili Diengdoh" userId="4e667e83-9d62-4727-9cfb-ee24b16ffb56" providerId="ADAL" clId="{BBF545B7-FD81-428A-B4D8-9C13C211ACCB}" dt="2020-07-15T12:45:03.893" v="351" actId="1038"/>
          <ac:cxnSpMkLst>
            <pc:docMk/>
            <pc:sldMk cId="1350427929" sldId="1925"/>
            <ac:cxnSpMk id="9" creationId="{E1D1A27D-995C-471F-BD4E-E34484804917}"/>
          </ac:cxnSpMkLst>
        </pc:cxnChg>
        <pc:cxnChg chg="mod">
          <ac:chgData name="Mili Diengdoh" userId="4e667e83-9d62-4727-9cfb-ee24b16ffb56" providerId="ADAL" clId="{BBF545B7-FD81-428A-B4D8-9C13C211ACCB}" dt="2020-07-15T12:45:03.893" v="351" actId="1038"/>
          <ac:cxnSpMkLst>
            <pc:docMk/>
            <pc:sldMk cId="1350427929" sldId="1925"/>
            <ac:cxnSpMk id="14" creationId="{73E6FE9C-BA68-400C-849E-A2521FE92E4C}"/>
          </ac:cxnSpMkLst>
        </pc:cxnChg>
      </pc:sldChg>
      <pc:sldChg chg="addSp delSp modSp mod">
        <pc:chgData name="Mili Diengdoh" userId="4e667e83-9d62-4727-9cfb-ee24b16ffb56" providerId="ADAL" clId="{BBF545B7-FD81-428A-B4D8-9C13C211ACCB}" dt="2020-07-15T12:49:24.996" v="465" actId="13244"/>
        <pc:sldMkLst>
          <pc:docMk/>
          <pc:sldMk cId="3398519491" sldId="1926"/>
        </pc:sldMkLst>
        <pc:spChg chg="mod">
          <ac:chgData name="Mili Diengdoh" userId="4e667e83-9d62-4727-9cfb-ee24b16ffb56" providerId="ADAL" clId="{BBF545B7-FD81-428A-B4D8-9C13C211ACCB}" dt="2020-07-15T12:48:25.679" v="433" actId="1076"/>
          <ac:spMkLst>
            <pc:docMk/>
            <pc:sldMk cId="3398519491" sldId="1926"/>
            <ac:spMk id="5" creationId="{AB849954-6078-4AB1-A55B-BF5C1156A417}"/>
          </ac:spMkLst>
        </pc:spChg>
        <pc:spChg chg="mod topLvl">
          <ac:chgData name="Mili Diengdoh" userId="4e667e83-9d62-4727-9cfb-ee24b16ffb56" providerId="ADAL" clId="{BBF545B7-FD81-428A-B4D8-9C13C211ACCB}" dt="2020-07-15T12:48:50.280" v="446" actId="165"/>
          <ac:spMkLst>
            <pc:docMk/>
            <pc:sldMk cId="3398519491" sldId="1926"/>
            <ac:spMk id="10" creationId="{F28065E7-EA6E-49CC-B66C-CCD9407BF8EF}"/>
          </ac:spMkLst>
        </pc:spChg>
        <pc:spChg chg="mod topLvl">
          <ac:chgData name="Mili Diengdoh" userId="4e667e83-9d62-4727-9cfb-ee24b16ffb56" providerId="ADAL" clId="{BBF545B7-FD81-428A-B4D8-9C13C211ACCB}" dt="2020-07-15T12:48:50.280" v="446" actId="165"/>
          <ac:spMkLst>
            <pc:docMk/>
            <pc:sldMk cId="3398519491" sldId="1926"/>
            <ac:spMk id="14" creationId="{0E1FEC2A-BA51-49CE-904B-D5378B553605}"/>
          </ac:spMkLst>
        </pc:spChg>
        <pc:spChg chg="mod topLvl">
          <ac:chgData name="Mili Diengdoh" userId="4e667e83-9d62-4727-9cfb-ee24b16ffb56" providerId="ADAL" clId="{BBF545B7-FD81-428A-B4D8-9C13C211ACCB}" dt="2020-07-15T12:48:50.280" v="446" actId="165"/>
          <ac:spMkLst>
            <pc:docMk/>
            <pc:sldMk cId="3398519491" sldId="1926"/>
            <ac:spMk id="19" creationId="{9571FF7B-8D0A-4D2E-8733-030AFB7BEF33}"/>
          </ac:spMkLst>
        </pc:spChg>
        <pc:spChg chg="mod">
          <ac:chgData name="Mili Diengdoh" userId="4e667e83-9d62-4727-9cfb-ee24b16ffb56" providerId="ADAL" clId="{BBF545B7-FD81-428A-B4D8-9C13C211ACCB}" dt="2020-07-15T12:48:51.615" v="447"/>
          <ac:spMkLst>
            <pc:docMk/>
            <pc:sldMk cId="3398519491" sldId="1926"/>
            <ac:spMk id="20" creationId="{5574551C-E6BC-432F-84E5-39232431ECAB}"/>
          </ac:spMkLst>
        </pc:spChg>
        <pc:spChg chg="mod">
          <ac:chgData name="Mili Diengdoh" userId="4e667e83-9d62-4727-9cfb-ee24b16ffb56" providerId="ADAL" clId="{BBF545B7-FD81-428A-B4D8-9C13C211ACCB}" dt="2020-07-15T12:48:51.615" v="447"/>
          <ac:spMkLst>
            <pc:docMk/>
            <pc:sldMk cId="3398519491" sldId="1926"/>
            <ac:spMk id="21" creationId="{E93358CA-5087-4227-968A-C89413F29187}"/>
          </ac:spMkLst>
        </pc:spChg>
        <pc:grpChg chg="add del mod">
          <ac:chgData name="Mili Diengdoh" userId="4e667e83-9d62-4727-9cfb-ee24b16ffb56" providerId="ADAL" clId="{BBF545B7-FD81-428A-B4D8-9C13C211ACCB}" dt="2020-07-15T12:48:50.280" v="446" actId="165"/>
          <ac:grpSpMkLst>
            <pc:docMk/>
            <pc:sldMk cId="3398519491" sldId="1926"/>
            <ac:grpSpMk id="2" creationId="{96C87063-1968-4F66-BB09-8D1577E64312}"/>
          </ac:grpSpMkLst>
        </pc:grpChg>
        <pc:grpChg chg="add del mod">
          <ac:chgData name="Mili Diengdoh" userId="4e667e83-9d62-4727-9cfb-ee24b16ffb56" providerId="ADAL" clId="{BBF545B7-FD81-428A-B4D8-9C13C211ACCB}" dt="2020-07-15T12:48:50.280" v="446" actId="165"/>
          <ac:grpSpMkLst>
            <pc:docMk/>
            <pc:sldMk cId="3398519491" sldId="1926"/>
            <ac:grpSpMk id="3" creationId="{E2839495-56BE-4514-A26D-4A9406C9536A}"/>
          </ac:grpSpMkLst>
        </pc:grpChg>
        <pc:grpChg chg="add del mod">
          <ac:chgData name="Mili Diengdoh" userId="4e667e83-9d62-4727-9cfb-ee24b16ffb56" providerId="ADAL" clId="{BBF545B7-FD81-428A-B4D8-9C13C211ACCB}" dt="2020-07-15T12:48:50.280" v="446" actId="165"/>
          <ac:grpSpMkLst>
            <pc:docMk/>
            <pc:sldMk cId="3398519491" sldId="1926"/>
            <ac:grpSpMk id="6" creationId="{7295CB41-A406-4018-9F93-98036D3F020A}"/>
          </ac:grpSpMkLst>
        </pc:grpChg>
        <pc:grpChg chg="add del mod">
          <ac:chgData name="Mili Diengdoh" userId="4e667e83-9d62-4727-9cfb-ee24b16ffb56" providerId="ADAL" clId="{BBF545B7-FD81-428A-B4D8-9C13C211ACCB}" dt="2020-07-15T12:49:22.360" v="464" actId="21"/>
          <ac:grpSpMkLst>
            <pc:docMk/>
            <pc:sldMk cId="3398519491" sldId="1926"/>
            <ac:grpSpMk id="8" creationId="{FDB4BCAE-F844-414B-AE6C-5094DD6D9AB2}"/>
          </ac:grpSpMkLst>
        </pc:grpChg>
        <pc:grpChg chg="add del mod">
          <ac:chgData name="Mili Diengdoh" userId="4e667e83-9d62-4727-9cfb-ee24b16ffb56" providerId="ADAL" clId="{BBF545B7-FD81-428A-B4D8-9C13C211ACCB}" dt="2020-07-15T12:48:54.333" v="448" actId="478"/>
          <ac:grpSpMkLst>
            <pc:docMk/>
            <pc:sldMk cId="3398519491" sldId="1926"/>
            <ac:grpSpMk id="15" creationId="{78E72221-8BF2-4454-873D-BBF547D1F51B}"/>
          </ac:grpSpMkLst>
        </pc:grpChg>
        <pc:grpChg chg="mod topLvl">
          <ac:chgData name="Mili Diengdoh" userId="4e667e83-9d62-4727-9cfb-ee24b16ffb56" providerId="ADAL" clId="{BBF545B7-FD81-428A-B4D8-9C13C211ACCB}" dt="2020-07-15T12:49:06.416" v="455" actId="164"/>
          <ac:grpSpMkLst>
            <pc:docMk/>
            <pc:sldMk cId="3398519491" sldId="1926"/>
            <ac:grpSpMk id="16" creationId="{4B0988CC-27AC-41D0-BBA4-3F3A9F8830A6}"/>
          </ac:grpSpMkLst>
        </pc:grpChg>
        <pc:picChg chg="mod topLvl">
          <ac:chgData name="Mili Diengdoh" userId="4e667e83-9d62-4727-9cfb-ee24b16ffb56" providerId="ADAL" clId="{BBF545B7-FD81-428A-B4D8-9C13C211ACCB}" dt="2020-07-15T12:48:50.280" v="446" actId="165"/>
          <ac:picMkLst>
            <pc:docMk/>
            <pc:sldMk cId="3398519491" sldId="1926"/>
            <ac:picMk id="4" creationId="{49C21C02-2711-44B2-AFC3-E7DBDEED228C}"/>
          </ac:picMkLst>
        </pc:picChg>
        <pc:picChg chg="add mod">
          <ac:chgData name="Mili Diengdoh" userId="4e667e83-9d62-4727-9cfb-ee24b16ffb56" providerId="ADAL" clId="{BBF545B7-FD81-428A-B4D8-9C13C211ACCB}" dt="2020-07-15T12:49:06.416" v="455" actId="164"/>
          <ac:picMkLst>
            <pc:docMk/>
            <pc:sldMk cId="3398519491" sldId="1926"/>
            <ac:picMk id="7" creationId="{1AA05490-FEE4-4B9F-A4AA-BE0484814046}"/>
          </ac:picMkLst>
        </pc:picChg>
        <pc:picChg chg="add del">
          <ac:chgData name="Mili Diengdoh" userId="4e667e83-9d62-4727-9cfb-ee24b16ffb56" providerId="ADAL" clId="{BBF545B7-FD81-428A-B4D8-9C13C211ACCB}" dt="2020-07-15T12:49:09.623" v="457" actId="22"/>
          <ac:picMkLst>
            <pc:docMk/>
            <pc:sldMk cId="3398519491" sldId="1926"/>
            <ac:picMk id="11" creationId="{79854831-F868-4EC0-B4E4-F775A3B53DE4}"/>
          </ac:picMkLst>
        </pc:picChg>
        <pc:picChg chg="add mod">
          <ac:chgData name="Mili Diengdoh" userId="4e667e83-9d62-4727-9cfb-ee24b16ffb56" providerId="ADAL" clId="{BBF545B7-FD81-428A-B4D8-9C13C211ACCB}" dt="2020-07-15T12:49:24.996" v="465" actId="13244"/>
          <ac:picMkLst>
            <pc:docMk/>
            <pc:sldMk cId="3398519491" sldId="1926"/>
            <ac:picMk id="13" creationId="{528A0FD9-8266-446E-A300-34D3ECCB1102}"/>
          </ac:picMkLst>
        </pc:picChg>
        <pc:picChg chg="del mod topLvl">
          <ac:chgData name="Mili Diengdoh" userId="4e667e83-9d62-4727-9cfb-ee24b16ffb56" providerId="ADAL" clId="{BBF545B7-FD81-428A-B4D8-9C13C211ACCB}" dt="2020-07-15T12:48:54.333" v="448" actId="478"/>
          <ac:picMkLst>
            <pc:docMk/>
            <pc:sldMk cId="3398519491" sldId="1926"/>
            <ac:picMk id="18" creationId="{F7D3F651-E852-45C9-9FBD-D3F136A4024F}"/>
          </ac:picMkLst>
        </pc:picChg>
        <pc:picChg chg="del mod topLvl">
          <ac:chgData name="Mili Diengdoh" userId="4e667e83-9d62-4727-9cfb-ee24b16ffb56" providerId="ADAL" clId="{BBF545B7-FD81-428A-B4D8-9C13C211ACCB}" dt="2020-07-15T12:49:20.875" v="463" actId="478"/>
          <ac:picMkLst>
            <pc:docMk/>
            <pc:sldMk cId="3398519491" sldId="1926"/>
            <ac:picMk id="38" creationId="{1AA3184E-831F-4058-AF94-0D7883FA1E92}"/>
          </ac:picMkLst>
        </pc:picChg>
        <pc:picChg chg="mod topLvl">
          <ac:chgData name="Mili Diengdoh" userId="4e667e83-9d62-4727-9cfb-ee24b16ffb56" providerId="ADAL" clId="{BBF545B7-FD81-428A-B4D8-9C13C211ACCB}" dt="2020-07-15T12:48:50.280" v="446" actId="165"/>
          <ac:picMkLst>
            <pc:docMk/>
            <pc:sldMk cId="3398519491" sldId="1926"/>
            <ac:picMk id="41" creationId="{50A75B8E-A582-4B3B-8650-EA272A067A57}"/>
          </ac:picMkLst>
        </pc:picChg>
        <pc:cxnChg chg="mod">
          <ac:chgData name="Mili Diengdoh" userId="4e667e83-9d62-4727-9cfb-ee24b16ffb56" providerId="ADAL" clId="{BBF545B7-FD81-428A-B4D8-9C13C211ACCB}" dt="2020-07-15T12:48:49.628" v="445" actId="465"/>
          <ac:cxnSpMkLst>
            <pc:docMk/>
            <pc:sldMk cId="3398519491" sldId="1926"/>
            <ac:cxnSpMk id="23" creationId="{E5BF5320-3F2D-4515-91ED-59ADE3581306}"/>
          </ac:cxnSpMkLst>
        </pc:cxnChg>
        <pc:cxnChg chg="mod">
          <ac:chgData name="Mili Diengdoh" userId="4e667e83-9d62-4727-9cfb-ee24b16ffb56" providerId="ADAL" clId="{BBF545B7-FD81-428A-B4D8-9C13C211ACCB}" dt="2020-07-15T12:48:49.628" v="445" actId="465"/>
          <ac:cxnSpMkLst>
            <pc:docMk/>
            <pc:sldMk cId="3398519491" sldId="1926"/>
            <ac:cxnSpMk id="24" creationId="{FEF0A532-8175-4D9B-8EF6-2A5FD69A73A9}"/>
          </ac:cxnSpMkLst>
        </pc:cxnChg>
      </pc:sldChg>
      <pc:sldChg chg="modSp mod">
        <pc:chgData name="Mili Diengdoh" userId="4e667e83-9d62-4727-9cfb-ee24b16ffb56" providerId="ADAL" clId="{BBF545B7-FD81-428A-B4D8-9C13C211ACCB}" dt="2020-07-15T12:49:32.297" v="466" actId="242"/>
        <pc:sldMkLst>
          <pc:docMk/>
          <pc:sldMk cId="4206950875" sldId="1927"/>
        </pc:sldMkLst>
        <pc:spChg chg="mod">
          <ac:chgData name="Mili Diengdoh" userId="4e667e83-9d62-4727-9cfb-ee24b16ffb56" providerId="ADAL" clId="{BBF545B7-FD81-428A-B4D8-9C13C211ACCB}" dt="2020-07-15T12:49:32.297" v="466" actId="242"/>
          <ac:spMkLst>
            <pc:docMk/>
            <pc:sldMk cId="4206950875" sldId="1927"/>
            <ac:spMk id="23" creationId="{76EC1D8B-2663-4E93-84B3-996090F95972}"/>
          </ac:spMkLst>
        </pc:spChg>
      </pc:sldChg>
      <pc:sldChg chg="addSp delSp modSp mod">
        <pc:chgData name="Mili Diengdoh" userId="4e667e83-9d62-4727-9cfb-ee24b16ffb56" providerId="ADAL" clId="{BBF545B7-FD81-428A-B4D8-9C13C211ACCB}" dt="2020-07-15T12:56:40.835" v="592" actId="13244"/>
        <pc:sldMkLst>
          <pc:docMk/>
          <pc:sldMk cId="998109112" sldId="1928"/>
        </pc:sldMkLst>
        <pc:spChg chg="mod">
          <ac:chgData name="Mili Diengdoh" userId="4e667e83-9d62-4727-9cfb-ee24b16ffb56" providerId="ADAL" clId="{BBF545B7-FD81-428A-B4D8-9C13C211ACCB}" dt="2020-07-15T12:56:37.049" v="591" actId="13244"/>
          <ac:spMkLst>
            <pc:docMk/>
            <pc:sldMk cId="998109112" sldId="1928"/>
            <ac:spMk id="2" creationId="{40593B29-96D7-4CFE-9254-896E0B2ADE41}"/>
          </ac:spMkLst>
        </pc:spChg>
        <pc:spChg chg="mod">
          <ac:chgData name="Mili Diengdoh" userId="4e667e83-9d62-4727-9cfb-ee24b16ffb56" providerId="ADAL" clId="{BBF545B7-FD81-428A-B4D8-9C13C211ACCB}" dt="2020-07-15T12:56:37.049" v="591" actId="13244"/>
          <ac:spMkLst>
            <pc:docMk/>
            <pc:sldMk cId="998109112" sldId="1928"/>
            <ac:spMk id="3" creationId="{67C54C7D-AC04-497F-AE75-DFD096F3DA07}"/>
          </ac:spMkLst>
        </pc:spChg>
        <pc:spChg chg="del">
          <ac:chgData name="Mili Diengdoh" userId="4e667e83-9d62-4727-9cfb-ee24b16ffb56" providerId="ADAL" clId="{BBF545B7-FD81-428A-B4D8-9C13C211ACCB}" dt="2020-07-15T12:50:33.843" v="470" actId="478"/>
          <ac:spMkLst>
            <pc:docMk/>
            <pc:sldMk cId="998109112" sldId="1928"/>
            <ac:spMk id="4" creationId="{BF52CB19-00D9-45C1-BE44-B7D8D37C61C3}"/>
          </ac:spMkLst>
        </pc:spChg>
        <pc:spChg chg="add mod">
          <ac:chgData name="Mili Diengdoh" userId="4e667e83-9d62-4727-9cfb-ee24b16ffb56" providerId="ADAL" clId="{BBF545B7-FD81-428A-B4D8-9C13C211ACCB}" dt="2020-07-15T12:52:06.603" v="508" actId="14100"/>
          <ac:spMkLst>
            <pc:docMk/>
            <pc:sldMk cId="998109112" sldId="1928"/>
            <ac:spMk id="6" creationId="{94B265AE-119D-42C0-8F81-08CCEFC97054}"/>
          </ac:spMkLst>
        </pc:spChg>
        <pc:spChg chg="add mod topLvl">
          <ac:chgData name="Mili Diengdoh" userId="4e667e83-9d62-4727-9cfb-ee24b16ffb56" providerId="ADAL" clId="{BBF545B7-FD81-428A-B4D8-9C13C211ACCB}" dt="2020-07-15T12:53:00.328" v="538" actId="165"/>
          <ac:spMkLst>
            <pc:docMk/>
            <pc:sldMk cId="998109112" sldId="1928"/>
            <ac:spMk id="8" creationId="{E5822374-CCF3-46C6-931B-5743ED4C8B87}"/>
          </ac:spMkLst>
        </pc:spChg>
        <pc:spChg chg="add mod topLvl">
          <ac:chgData name="Mili Diengdoh" userId="4e667e83-9d62-4727-9cfb-ee24b16ffb56" providerId="ADAL" clId="{BBF545B7-FD81-428A-B4D8-9C13C211ACCB}" dt="2020-07-15T12:53:04.960" v="539" actId="14100"/>
          <ac:spMkLst>
            <pc:docMk/>
            <pc:sldMk cId="998109112" sldId="1928"/>
            <ac:spMk id="9" creationId="{3C863897-3A70-461B-B807-0427C11ECC14}"/>
          </ac:spMkLst>
        </pc:spChg>
        <pc:spChg chg="add mod topLvl">
          <ac:chgData name="Mili Diengdoh" userId="4e667e83-9d62-4727-9cfb-ee24b16ffb56" providerId="ADAL" clId="{BBF545B7-FD81-428A-B4D8-9C13C211ACCB}" dt="2020-07-15T12:53:00.328" v="538" actId="165"/>
          <ac:spMkLst>
            <pc:docMk/>
            <pc:sldMk cId="998109112" sldId="1928"/>
            <ac:spMk id="12" creationId="{81E8A799-1F90-4FE2-B180-BAE8321B612A}"/>
          </ac:spMkLst>
        </pc:spChg>
        <pc:spChg chg="add mod topLvl">
          <ac:chgData name="Mili Diengdoh" userId="4e667e83-9d62-4727-9cfb-ee24b16ffb56" providerId="ADAL" clId="{BBF545B7-FD81-428A-B4D8-9C13C211ACCB}" dt="2020-07-15T12:53:04.960" v="539" actId="14100"/>
          <ac:spMkLst>
            <pc:docMk/>
            <pc:sldMk cId="998109112" sldId="1928"/>
            <ac:spMk id="13" creationId="{6DB0527F-CDF3-4B98-A43F-035BB6493E83}"/>
          </ac:spMkLst>
        </pc:spChg>
        <pc:spChg chg="add mod topLvl">
          <ac:chgData name="Mili Diengdoh" userId="4e667e83-9d62-4727-9cfb-ee24b16ffb56" providerId="ADAL" clId="{BBF545B7-FD81-428A-B4D8-9C13C211ACCB}" dt="2020-07-15T12:53:00.328" v="538" actId="165"/>
          <ac:spMkLst>
            <pc:docMk/>
            <pc:sldMk cId="998109112" sldId="1928"/>
            <ac:spMk id="16" creationId="{9B01DFAD-DD2F-45EC-A521-20F73BDF059F}"/>
          </ac:spMkLst>
        </pc:spChg>
        <pc:spChg chg="add mod topLvl">
          <ac:chgData name="Mili Diengdoh" userId="4e667e83-9d62-4727-9cfb-ee24b16ffb56" providerId="ADAL" clId="{BBF545B7-FD81-428A-B4D8-9C13C211ACCB}" dt="2020-07-15T12:53:04.960" v="539" actId="14100"/>
          <ac:spMkLst>
            <pc:docMk/>
            <pc:sldMk cId="998109112" sldId="1928"/>
            <ac:spMk id="18" creationId="{BCB85D04-775F-4CB3-8E1E-44F11D9012AD}"/>
          </ac:spMkLst>
        </pc:spChg>
        <pc:spChg chg="add mod topLvl">
          <ac:chgData name="Mili Diengdoh" userId="4e667e83-9d62-4727-9cfb-ee24b16ffb56" providerId="ADAL" clId="{BBF545B7-FD81-428A-B4D8-9C13C211ACCB}" dt="2020-07-15T12:53:00.328" v="538" actId="165"/>
          <ac:spMkLst>
            <pc:docMk/>
            <pc:sldMk cId="998109112" sldId="1928"/>
            <ac:spMk id="21" creationId="{AC882F02-38D6-47AF-9867-9E95A2815E96}"/>
          </ac:spMkLst>
        </pc:spChg>
        <pc:spChg chg="add mod topLvl">
          <ac:chgData name="Mili Diengdoh" userId="4e667e83-9d62-4727-9cfb-ee24b16ffb56" providerId="ADAL" clId="{BBF545B7-FD81-428A-B4D8-9C13C211ACCB}" dt="2020-07-15T12:53:04.960" v="539" actId="14100"/>
          <ac:spMkLst>
            <pc:docMk/>
            <pc:sldMk cId="998109112" sldId="1928"/>
            <ac:spMk id="22" creationId="{A00EA7E9-7B3B-4238-A350-16CFDB690F1E}"/>
          </ac:spMkLst>
        </pc:spChg>
        <pc:spChg chg="add mod topLvl">
          <ac:chgData name="Mili Diengdoh" userId="4e667e83-9d62-4727-9cfb-ee24b16ffb56" providerId="ADAL" clId="{BBF545B7-FD81-428A-B4D8-9C13C211ACCB}" dt="2020-07-15T12:53:00.328" v="538" actId="165"/>
          <ac:spMkLst>
            <pc:docMk/>
            <pc:sldMk cId="998109112" sldId="1928"/>
            <ac:spMk id="25" creationId="{54ABB9C6-C72C-4931-8E3C-EE2844F50821}"/>
          </ac:spMkLst>
        </pc:spChg>
        <pc:spChg chg="add mod topLvl">
          <ac:chgData name="Mili Diengdoh" userId="4e667e83-9d62-4727-9cfb-ee24b16ffb56" providerId="ADAL" clId="{BBF545B7-FD81-428A-B4D8-9C13C211ACCB}" dt="2020-07-15T12:53:04.960" v="539" actId="14100"/>
          <ac:spMkLst>
            <pc:docMk/>
            <pc:sldMk cId="998109112" sldId="1928"/>
            <ac:spMk id="26" creationId="{9F3D890C-EA17-4F2A-B6CF-4E300B1CA7A7}"/>
          </ac:spMkLst>
        </pc:spChg>
        <pc:spChg chg="mod topLvl">
          <ac:chgData name="Mili Diengdoh" userId="4e667e83-9d62-4727-9cfb-ee24b16ffb56" providerId="ADAL" clId="{BBF545B7-FD81-428A-B4D8-9C13C211ACCB}" dt="2020-07-15T12:53:00.328" v="538" actId="165"/>
          <ac:spMkLst>
            <pc:docMk/>
            <pc:sldMk cId="998109112" sldId="1928"/>
            <ac:spMk id="33" creationId="{CB8C009E-37F5-45F1-BD00-5B2972679A10}"/>
          </ac:spMkLst>
        </pc:spChg>
        <pc:spChg chg="mod topLvl">
          <ac:chgData name="Mili Diengdoh" userId="4e667e83-9d62-4727-9cfb-ee24b16ffb56" providerId="ADAL" clId="{BBF545B7-FD81-428A-B4D8-9C13C211ACCB}" dt="2020-07-15T12:53:04.960" v="539" actId="14100"/>
          <ac:spMkLst>
            <pc:docMk/>
            <pc:sldMk cId="998109112" sldId="1928"/>
            <ac:spMk id="34" creationId="{B38B0311-EA73-4C23-8DE4-634C0910EAFB}"/>
          </ac:spMkLst>
        </pc:spChg>
        <pc:grpChg chg="add del mod">
          <ac:chgData name="Mili Diengdoh" userId="4e667e83-9d62-4727-9cfb-ee24b16ffb56" providerId="ADAL" clId="{BBF545B7-FD81-428A-B4D8-9C13C211ACCB}" dt="2020-07-15T12:52:28.976" v="520" actId="165"/>
          <ac:grpSpMkLst>
            <pc:docMk/>
            <pc:sldMk cId="998109112" sldId="1928"/>
            <ac:grpSpMk id="5" creationId="{DA630665-3297-4CB4-B2D6-C7EFADF2644A}"/>
          </ac:grpSpMkLst>
        </pc:grpChg>
        <pc:grpChg chg="add del mod">
          <ac:chgData name="Mili Diengdoh" userId="4e667e83-9d62-4727-9cfb-ee24b16ffb56" providerId="ADAL" clId="{BBF545B7-FD81-428A-B4D8-9C13C211ACCB}" dt="2020-07-15T12:52:28.976" v="520" actId="165"/>
          <ac:grpSpMkLst>
            <pc:docMk/>
            <pc:sldMk cId="998109112" sldId="1928"/>
            <ac:grpSpMk id="27" creationId="{C5D514C9-08C2-4DF1-9250-C5C03C9953AF}"/>
          </ac:grpSpMkLst>
        </pc:grpChg>
        <pc:grpChg chg="add del mod">
          <ac:chgData name="Mili Diengdoh" userId="4e667e83-9d62-4727-9cfb-ee24b16ffb56" providerId="ADAL" clId="{BBF545B7-FD81-428A-B4D8-9C13C211ACCB}" dt="2020-07-15T12:52:28.976" v="520" actId="165"/>
          <ac:grpSpMkLst>
            <pc:docMk/>
            <pc:sldMk cId="998109112" sldId="1928"/>
            <ac:grpSpMk id="28" creationId="{F1D4E78C-2FD1-4AFF-8AEE-689085A16E46}"/>
          </ac:grpSpMkLst>
        </pc:grpChg>
        <pc:grpChg chg="add del mod">
          <ac:chgData name="Mili Diengdoh" userId="4e667e83-9d62-4727-9cfb-ee24b16ffb56" providerId="ADAL" clId="{BBF545B7-FD81-428A-B4D8-9C13C211ACCB}" dt="2020-07-15T12:52:28.976" v="520" actId="165"/>
          <ac:grpSpMkLst>
            <pc:docMk/>
            <pc:sldMk cId="998109112" sldId="1928"/>
            <ac:grpSpMk id="29" creationId="{EDB0CA21-3744-40AF-9BD3-64951821EC6B}"/>
          </ac:grpSpMkLst>
        </pc:grpChg>
        <pc:grpChg chg="add del mod">
          <ac:chgData name="Mili Diengdoh" userId="4e667e83-9d62-4727-9cfb-ee24b16ffb56" providerId="ADAL" clId="{BBF545B7-FD81-428A-B4D8-9C13C211ACCB}" dt="2020-07-15T12:52:28.976" v="520" actId="165"/>
          <ac:grpSpMkLst>
            <pc:docMk/>
            <pc:sldMk cId="998109112" sldId="1928"/>
            <ac:grpSpMk id="30" creationId="{13288580-873D-4208-95F6-47779FC98129}"/>
          </ac:grpSpMkLst>
        </pc:grpChg>
        <pc:grpChg chg="add del mod">
          <ac:chgData name="Mili Diengdoh" userId="4e667e83-9d62-4727-9cfb-ee24b16ffb56" providerId="ADAL" clId="{BBF545B7-FD81-428A-B4D8-9C13C211ACCB}" dt="2020-07-15T12:52:28.976" v="520" actId="165"/>
          <ac:grpSpMkLst>
            <pc:docMk/>
            <pc:sldMk cId="998109112" sldId="1928"/>
            <ac:grpSpMk id="31" creationId="{B6E62CF4-5E62-4B8B-A236-30368D6AD84A}"/>
          </ac:grpSpMkLst>
        </pc:grpChg>
        <pc:grpChg chg="add del mod">
          <ac:chgData name="Mili Diengdoh" userId="4e667e83-9d62-4727-9cfb-ee24b16ffb56" providerId="ADAL" clId="{BBF545B7-FD81-428A-B4D8-9C13C211ACCB}" dt="2020-07-15T12:53:00.328" v="538" actId="165"/>
          <ac:grpSpMkLst>
            <pc:docMk/>
            <pc:sldMk cId="998109112" sldId="1928"/>
            <ac:grpSpMk id="36" creationId="{415E2140-95AA-4499-8785-926898908A0F}"/>
          </ac:grpSpMkLst>
        </pc:grpChg>
        <pc:grpChg chg="add del mod">
          <ac:chgData name="Mili Diengdoh" userId="4e667e83-9d62-4727-9cfb-ee24b16ffb56" providerId="ADAL" clId="{BBF545B7-FD81-428A-B4D8-9C13C211ACCB}" dt="2020-07-15T12:53:00.328" v="538" actId="165"/>
          <ac:grpSpMkLst>
            <pc:docMk/>
            <pc:sldMk cId="998109112" sldId="1928"/>
            <ac:grpSpMk id="37" creationId="{CF937EA9-8A60-4FF6-BAD2-1AB796A69987}"/>
          </ac:grpSpMkLst>
        </pc:grpChg>
        <pc:grpChg chg="add del mod">
          <ac:chgData name="Mili Diengdoh" userId="4e667e83-9d62-4727-9cfb-ee24b16ffb56" providerId="ADAL" clId="{BBF545B7-FD81-428A-B4D8-9C13C211ACCB}" dt="2020-07-15T12:53:00.328" v="538" actId="165"/>
          <ac:grpSpMkLst>
            <pc:docMk/>
            <pc:sldMk cId="998109112" sldId="1928"/>
            <ac:grpSpMk id="38" creationId="{9085D554-4DB3-4069-B7B7-C0CBD321CFBE}"/>
          </ac:grpSpMkLst>
        </pc:grpChg>
        <pc:grpChg chg="add del mod">
          <ac:chgData name="Mili Diengdoh" userId="4e667e83-9d62-4727-9cfb-ee24b16ffb56" providerId="ADAL" clId="{BBF545B7-FD81-428A-B4D8-9C13C211ACCB}" dt="2020-07-15T12:53:00.328" v="538" actId="165"/>
          <ac:grpSpMkLst>
            <pc:docMk/>
            <pc:sldMk cId="998109112" sldId="1928"/>
            <ac:grpSpMk id="39" creationId="{B4E7482B-6F50-4EC0-B609-57B08D08650A}"/>
          </ac:grpSpMkLst>
        </pc:grpChg>
        <pc:grpChg chg="add del mod">
          <ac:chgData name="Mili Diengdoh" userId="4e667e83-9d62-4727-9cfb-ee24b16ffb56" providerId="ADAL" clId="{BBF545B7-FD81-428A-B4D8-9C13C211ACCB}" dt="2020-07-15T12:53:00.328" v="538" actId="165"/>
          <ac:grpSpMkLst>
            <pc:docMk/>
            <pc:sldMk cId="998109112" sldId="1928"/>
            <ac:grpSpMk id="40" creationId="{9B4601E5-7492-4EA8-9D82-85C046D45905}"/>
          </ac:grpSpMkLst>
        </pc:grpChg>
        <pc:grpChg chg="add del mod">
          <ac:chgData name="Mili Diengdoh" userId="4e667e83-9d62-4727-9cfb-ee24b16ffb56" providerId="ADAL" clId="{BBF545B7-FD81-428A-B4D8-9C13C211ACCB}" dt="2020-07-15T12:53:00.328" v="538" actId="165"/>
          <ac:grpSpMkLst>
            <pc:docMk/>
            <pc:sldMk cId="998109112" sldId="1928"/>
            <ac:grpSpMk id="41" creationId="{C95C9E04-EDF8-4457-A35C-C6FB0BF4DF49}"/>
          </ac:grpSpMkLst>
        </pc:grpChg>
        <pc:picChg chg="add mod topLvl">
          <ac:chgData name="Mili Diengdoh" userId="4e667e83-9d62-4727-9cfb-ee24b16ffb56" providerId="ADAL" clId="{BBF545B7-FD81-428A-B4D8-9C13C211ACCB}" dt="2020-07-15T12:53:00.328" v="538" actId="165"/>
          <ac:picMkLst>
            <pc:docMk/>
            <pc:sldMk cId="998109112" sldId="1928"/>
            <ac:picMk id="7" creationId="{7B338E76-6F3F-4774-9BE7-ECA5A1F14D87}"/>
          </ac:picMkLst>
        </pc:picChg>
        <pc:picChg chg="add mod topLvl">
          <ac:chgData name="Mili Diengdoh" userId="4e667e83-9d62-4727-9cfb-ee24b16ffb56" providerId="ADAL" clId="{BBF545B7-FD81-428A-B4D8-9C13C211ACCB}" dt="2020-07-15T12:53:00.328" v="538" actId="165"/>
          <ac:picMkLst>
            <pc:docMk/>
            <pc:sldMk cId="998109112" sldId="1928"/>
            <ac:picMk id="11" creationId="{2415152C-812F-4FB1-A70F-071C2FCB2FF5}"/>
          </ac:picMkLst>
        </pc:picChg>
        <pc:picChg chg="add mod topLvl">
          <ac:chgData name="Mili Diengdoh" userId="4e667e83-9d62-4727-9cfb-ee24b16ffb56" providerId="ADAL" clId="{BBF545B7-FD81-428A-B4D8-9C13C211ACCB}" dt="2020-07-15T12:53:00.328" v="538" actId="165"/>
          <ac:picMkLst>
            <pc:docMk/>
            <pc:sldMk cId="998109112" sldId="1928"/>
            <ac:picMk id="15" creationId="{DFAC2282-B963-4A59-8CB8-66A5BA255F43}"/>
          </ac:picMkLst>
        </pc:picChg>
        <pc:picChg chg="add mod topLvl">
          <ac:chgData name="Mili Diengdoh" userId="4e667e83-9d62-4727-9cfb-ee24b16ffb56" providerId="ADAL" clId="{BBF545B7-FD81-428A-B4D8-9C13C211ACCB}" dt="2020-07-15T12:53:00.328" v="538" actId="165"/>
          <ac:picMkLst>
            <pc:docMk/>
            <pc:sldMk cId="998109112" sldId="1928"/>
            <ac:picMk id="20" creationId="{AFE3DD40-F7B8-46C0-8920-4250D891503B}"/>
          </ac:picMkLst>
        </pc:picChg>
        <pc:picChg chg="add mod topLvl">
          <ac:chgData name="Mili Diengdoh" userId="4e667e83-9d62-4727-9cfb-ee24b16ffb56" providerId="ADAL" clId="{BBF545B7-FD81-428A-B4D8-9C13C211ACCB}" dt="2020-07-15T12:53:00.328" v="538" actId="165"/>
          <ac:picMkLst>
            <pc:docMk/>
            <pc:sldMk cId="998109112" sldId="1928"/>
            <ac:picMk id="24" creationId="{58ECE13C-938E-416F-818B-D8408BE7D1A1}"/>
          </ac:picMkLst>
        </pc:picChg>
        <pc:picChg chg="mod topLvl">
          <ac:chgData name="Mili Diengdoh" userId="4e667e83-9d62-4727-9cfb-ee24b16ffb56" providerId="ADAL" clId="{BBF545B7-FD81-428A-B4D8-9C13C211ACCB}" dt="2020-07-15T12:53:00.328" v="538" actId="165"/>
          <ac:picMkLst>
            <pc:docMk/>
            <pc:sldMk cId="998109112" sldId="1928"/>
            <ac:picMk id="32" creationId="{8A9445CB-EF2F-4AA2-92B2-0FD388273993}"/>
          </ac:picMkLst>
        </pc:picChg>
        <pc:cxnChg chg="add mod">
          <ac:chgData name="Mili Diengdoh" userId="4e667e83-9d62-4727-9cfb-ee24b16ffb56" providerId="ADAL" clId="{BBF545B7-FD81-428A-B4D8-9C13C211ACCB}" dt="2020-07-15T12:53:04.960" v="539" actId="14100"/>
          <ac:cxnSpMkLst>
            <pc:docMk/>
            <pc:sldMk cId="998109112" sldId="1928"/>
            <ac:cxnSpMk id="10" creationId="{EFED9E35-7FFA-49F6-9295-A4E3313BBDFD}"/>
          </ac:cxnSpMkLst>
        </pc:cxnChg>
        <pc:cxnChg chg="add mod">
          <ac:chgData name="Mili Diengdoh" userId="4e667e83-9d62-4727-9cfb-ee24b16ffb56" providerId="ADAL" clId="{BBF545B7-FD81-428A-B4D8-9C13C211ACCB}" dt="2020-07-15T12:53:04.960" v="539" actId="14100"/>
          <ac:cxnSpMkLst>
            <pc:docMk/>
            <pc:sldMk cId="998109112" sldId="1928"/>
            <ac:cxnSpMk id="14" creationId="{59AA61A7-132B-4ECC-B1A1-0241BBDC8AB3}"/>
          </ac:cxnSpMkLst>
        </pc:cxnChg>
        <pc:cxnChg chg="add mod">
          <ac:chgData name="Mili Diengdoh" userId="4e667e83-9d62-4727-9cfb-ee24b16ffb56" providerId="ADAL" clId="{BBF545B7-FD81-428A-B4D8-9C13C211ACCB}" dt="2020-07-15T12:53:04.960" v="539" actId="14100"/>
          <ac:cxnSpMkLst>
            <pc:docMk/>
            <pc:sldMk cId="998109112" sldId="1928"/>
            <ac:cxnSpMk id="19" creationId="{0B688E30-2258-4459-A467-CE0783A5B588}"/>
          </ac:cxnSpMkLst>
        </pc:cxnChg>
        <pc:cxnChg chg="add mod">
          <ac:chgData name="Mili Diengdoh" userId="4e667e83-9d62-4727-9cfb-ee24b16ffb56" providerId="ADAL" clId="{BBF545B7-FD81-428A-B4D8-9C13C211ACCB}" dt="2020-07-15T12:53:04.960" v="539" actId="14100"/>
          <ac:cxnSpMkLst>
            <pc:docMk/>
            <pc:sldMk cId="998109112" sldId="1928"/>
            <ac:cxnSpMk id="23" creationId="{1AE3FB03-DEBB-4082-877F-13E2573D1959}"/>
          </ac:cxnSpMkLst>
        </pc:cxnChg>
        <pc:cxnChg chg="add mod">
          <ac:chgData name="Mili Diengdoh" userId="4e667e83-9d62-4727-9cfb-ee24b16ffb56" providerId="ADAL" clId="{BBF545B7-FD81-428A-B4D8-9C13C211ACCB}" dt="2020-07-15T12:56:40.835" v="592" actId="13244"/>
          <ac:cxnSpMkLst>
            <pc:docMk/>
            <pc:sldMk cId="998109112" sldId="1928"/>
            <ac:cxnSpMk id="35" creationId="{4C89D62E-0C0B-4530-904B-7677621E718A}"/>
          </ac:cxnSpMkLst>
        </pc:cxnChg>
      </pc:sldChg>
      <pc:sldChg chg="addSp delSp modSp mod">
        <pc:chgData name="Mili Diengdoh" userId="4e667e83-9d62-4727-9cfb-ee24b16ffb56" providerId="ADAL" clId="{BBF545B7-FD81-428A-B4D8-9C13C211ACCB}" dt="2020-07-15T13:05:21.612" v="703" actId="13244"/>
        <pc:sldMkLst>
          <pc:docMk/>
          <pc:sldMk cId="4045486767" sldId="1932"/>
        </pc:sldMkLst>
        <pc:spChg chg="add mod">
          <ac:chgData name="Mili Diengdoh" userId="4e667e83-9d62-4727-9cfb-ee24b16ffb56" providerId="ADAL" clId="{BBF545B7-FD81-428A-B4D8-9C13C211ACCB}" dt="2020-07-15T13:05:03.779" v="695" actId="12789"/>
          <ac:spMkLst>
            <pc:docMk/>
            <pc:sldMk cId="4045486767" sldId="1932"/>
            <ac:spMk id="3" creationId="{F3550227-7D5A-4E0C-B6D5-D87392B1C1F2}"/>
          </ac:spMkLst>
        </pc:spChg>
        <pc:spChg chg="add mod">
          <ac:chgData name="Mili Diengdoh" userId="4e667e83-9d62-4727-9cfb-ee24b16ffb56" providerId="ADAL" clId="{BBF545B7-FD81-428A-B4D8-9C13C211ACCB}" dt="2020-07-15T13:05:11.260" v="700" actId="12789"/>
          <ac:spMkLst>
            <pc:docMk/>
            <pc:sldMk cId="4045486767" sldId="1932"/>
            <ac:spMk id="5" creationId="{BDD4A18A-CF5E-4ABA-9EA6-C53F29668797}"/>
          </ac:spMkLst>
        </pc:spChg>
        <pc:spChg chg="add mod">
          <ac:chgData name="Mili Diengdoh" userId="4e667e83-9d62-4727-9cfb-ee24b16ffb56" providerId="ADAL" clId="{BBF545B7-FD81-428A-B4D8-9C13C211ACCB}" dt="2020-07-15T13:05:08.448" v="698" actId="12789"/>
          <ac:spMkLst>
            <pc:docMk/>
            <pc:sldMk cId="4045486767" sldId="1932"/>
            <ac:spMk id="7" creationId="{66EC37F2-DADF-4F45-829A-8B58318D0559}"/>
          </ac:spMkLst>
        </pc:spChg>
        <pc:spChg chg="mod">
          <ac:chgData name="Mili Diengdoh" userId="4e667e83-9d62-4727-9cfb-ee24b16ffb56" providerId="ADAL" clId="{BBF545B7-FD81-428A-B4D8-9C13C211ACCB}" dt="2020-07-15T13:05:16.105" v="701" actId="13244"/>
          <ac:spMkLst>
            <pc:docMk/>
            <pc:sldMk cId="4045486767" sldId="1932"/>
            <ac:spMk id="8" creationId="{41C0103D-59CB-4BDB-B3BF-C95D1C89CEF1}"/>
          </ac:spMkLst>
        </pc:spChg>
        <pc:spChg chg="mod">
          <ac:chgData name="Mili Diengdoh" userId="4e667e83-9d62-4727-9cfb-ee24b16ffb56" providerId="ADAL" clId="{BBF545B7-FD81-428A-B4D8-9C13C211ACCB}" dt="2020-07-15T13:05:19.164" v="702" actId="13244"/>
          <ac:spMkLst>
            <pc:docMk/>
            <pc:sldMk cId="4045486767" sldId="1932"/>
            <ac:spMk id="12" creationId="{826E2D9C-C11E-4406-9635-72297BAC17C1}"/>
          </ac:spMkLst>
        </pc:spChg>
        <pc:spChg chg="mod">
          <ac:chgData name="Mili Diengdoh" userId="4e667e83-9d62-4727-9cfb-ee24b16ffb56" providerId="ADAL" clId="{BBF545B7-FD81-428A-B4D8-9C13C211ACCB}" dt="2020-07-15T13:05:21.612" v="703" actId="13244"/>
          <ac:spMkLst>
            <pc:docMk/>
            <pc:sldMk cId="4045486767" sldId="1932"/>
            <ac:spMk id="16" creationId="{96F6E4F2-9423-48F9-9102-9F952FF42A12}"/>
          </ac:spMkLst>
        </pc:spChg>
        <pc:picChg chg="add mod">
          <ac:chgData name="Mili Diengdoh" userId="4e667e83-9d62-4727-9cfb-ee24b16ffb56" providerId="ADAL" clId="{BBF545B7-FD81-428A-B4D8-9C13C211ACCB}" dt="2020-07-15T13:05:03.779" v="695" actId="12789"/>
          <ac:picMkLst>
            <pc:docMk/>
            <pc:sldMk cId="4045486767" sldId="1932"/>
            <ac:picMk id="2" creationId="{69A7FF76-9C10-4907-A96B-7E504D3F880D}"/>
          </ac:picMkLst>
        </pc:picChg>
        <pc:picChg chg="add mod">
          <ac:chgData name="Mili Diengdoh" userId="4e667e83-9d62-4727-9cfb-ee24b16ffb56" providerId="ADAL" clId="{BBF545B7-FD81-428A-B4D8-9C13C211ACCB}" dt="2020-07-15T13:05:11.260" v="700" actId="12789"/>
          <ac:picMkLst>
            <pc:docMk/>
            <pc:sldMk cId="4045486767" sldId="1932"/>
            <ac:picMk id="4" creationId="{4069244B-1BC5-4B6F-9936-F98E17CFDD12}"/>
          </ac:picMkLst>
        </pc:picChg>
        <pc:picChg chg="add mod">
          <ac:chgData name="Mili Diengdoh" userId="4e667e83-9d62-4727-9cfb-ee24b16ffb56" providerId="ADAL" clId="{BBF545B7-FD81-428A-B4D8-9C13C211ACCB}" dt="2020-07-15T13:05:08.448" v="698" actId="12789"/>
          <ac:picMkLst>
            <pc:docMk/>
            <pc:sldMk cId="4045486767" sldId="1932"/>
            <ac:picMk id="6" creationId="{98AC601C-0CF6-4160-885C-9358E0589AFE}"/>
          </ac:picMkLst>
        </pc:picChg>
        <pc:picChg chg="del">
          <ac:chgData name="Mili Diengdoh" userId="4e667e83-9d62-4727-9cfb-ee24b16ffb56" providerId="ADAL" clId="{BBF545B7-FD81-428A-B4D8-9C13C211ACCB}" dt="2020-07-15T13:04:59.354" v="692" actId="478"/>
          <ac:picMkLst>
            <pc:docMk/>
            <pc:sldMk cId="4045486767" sldId="1932"/>
            <ac:picMk id="36" creationId="{4B1AEB7E-26A3-4BBD-B2A9-90C070ACBE3E}"/>
          </ac:picMkLst>
        </pc:picChg>
        <pc:picChg chg="del">
          <ac:chgData name="Mili Diengdoh" userId="4e667e83-9d62-4727-9cfb-ee24b16ffb56" providerId="ADAL" clId="{BBF545B7-FD81-428A-B4D8-9C13C211ACCB}" dt="2020-07-15T13:04:59.354" v="692" actId="478"/>
          <ac:picMkLst>
            <pc:docMk/>
            <pc:sldMk cId="4045486767" sldId="1932"/>
            <ac:picMk id="38" creationId="{28B2B126-0DBC-4DB9-BB7B-4EBFECBED231}"/>
          </ac:picMkLst>
        </pc:picChg>
        <pc:picChg chg="del">
          <ac:chgData name="Mili Diengdoh" userId="4e667e83-9d62-4727-9cfb-ee24b16ffb56" providerId="ADAL" clId="{BBF545B7-FD81-428A-B4D8-9C13C211ACCB}" dt="2020-07-15T13:04:59.354" v="692" actId="478"/>
          <ac:picMkLst>
            <pc:docMk/>
            <pc:sldMk cId="4045486767" sldId="1932"/>
            <ac:picMk id="40" creationId="{72E98806-A8C3-4D8E-952E-B5B286DE72C8}"/>
          </ac:picMkLst>
        </pc:picChg>
        <pc:cxnChg chg="mod">
          <ac:chgData name="Mili Diengdoh" userId="4e667e83-9d62-4727-9cfb-ee24b16ffb56" providerId="ADAL" clId="{BBF545B7-FD81-428A-B4D8-9C13C211ACCB}" dt="2020-07-15T13:05:19.164" v="702" actId="13244"/>
          <ac:cxnSpMkLst>
            <pc:docMk/>
            <pc:sldMk cId="4045486767" sldId="1932"/>
            <ac:cxnSpMk id="18" creationId="{CC8BACEB-7AA0-40D7-B004-D75D46A4F45E}"/>
          </ac:cxnSpMkLst>
        </pc:cxnChg>
        <pc:cxnChg chg="mod">
          <ac:chgData name="Mili Diengdoh" userId="4e667e83-9d62-4727-9cfb-ee24b16ffb56" providerId="ADAL" clId="{BBF545B7-FD81-428A-B4D8-9C13C211ACCB}" dt="2020-07-15T13:05:16.105" v="701" actId="13244"/>
          <ac:cxnSpMkLst>
            <pc:docMk/>
            <pc:sldMk cId="4045486767" sldId="1932"/>
            <ac:cxnSpMk id="19" creationId="{9BE84A56-98B2-412E-8403-05459BCAB55A}"/>
          </ac:cxnSpMkLst>
        </pc:cxnChg>
      </pc:sldChg>
      <pc:sldChg chg="modSp mod">
        <pc:chgData name="Mili Diengdoh" userId="4e667e83-9d62-4727-9cfb-ee24b16ffb56" providerId="ADAL" clId="{BBF545B7-FD81-428A-B4D8-9C13C211ACCB}" dt="2020-07-15T13:06:35.882" v="728" actId="1076"/>
        <pc:sldMkLst>
          <pc:docMk/>
          <pc:sldMk cId="1320673133" sldId="1933"/>
        </pc:sldMkLst>
        <pc:spChg chg="mod">
          <ac:chgData name="Mili Diengdoh" userId="4e667e83-9d62-4727-9cfb-ee24b16ffb56" providerId="ADAL" clId="{BBF545B7-FD81-428A-B4D8-9C13C211ACCB}" dt="2020-07-15T13:05:55.970" v="707" actId="14100"/>
          <ac:spMkLst>
            <pc:docMk/>
            <pc:sldMk cId="1320673133" sldId="1933"/>
            <ac:spMk id="8" creationId="{A18CDC28-5959-461F-8710-6E6377C03A7A}"/>
          </ac:spMkLst>
        </pc:spChg>
        <pc:spChg chg="mod">
          <ac:chgData name="Mili Diengdoh" userId="4e667e83-9d62-4727-9cfb-ee24b16ffb56" providerId="ADAL" clId="{BBF545B7-FD81-428A-B4D8-9C13C211ACCB}" dt="2020-07-15T13:06:35.882" v="728" actId="1076"/>
          <ac:spMkLst>
            <pc:docMk/>
            <pc:sldMk cId="1320673133" sldId="1933"/>
            <ac:spMk id="24" creationId="{83DBADCD-A2F3-4621-B11C-F37EE2976341}"/>
          </ac:spMkLst>
        </pc:spChg>
        <pc:spChg chg="mod">
          <ac:chgData name="Mili Diengdoh" userId="4e667e83-9d62-4727-9cfb-ee24b16ffb56" providerId="ADAL" clId="{BBF545B7-FD81-428A-B4D8-9C13C211ACCB}" dt="2020-07-15T13:06:35.882" v="728" actId="1076"/>
          <ac:spMkLst>
            <pc:docMk/>
            <pc:sldMk cId="1320673133" sldId="1933"/>
            <ac:spMk id="25" creationId="{E9C88A8C-2312-4FD2-848C-A478C3D26693}"/>
          </ac:spMkLst>
        </pc:spChg>
        <pc:spChg chg="mod">
          <ac:chgData name="Mili Diengdoh" userId="4e667e83-9d62-4727-9cfb-ee24b16ffb56" providerId="ADAL" clId="{BBF545B7-FD81-428A-B4D8-9C13C211ACCB}" dt="2020-07-15T13:06:22.530" v="721" actId="3064"/>
          <ac:spMkLst>
            <pc:docMk/>
            <pc:sldMk cId="1320673133" sldId="1933"/>
            <ac:spMk id="26" creationId="{528054B3-14F8-4A2E-9E0A-DF4A06CF07DC}"/>
          </ac:spMkLst>
        </pc:spChg>
        <pc:spChg chg="mod">
          <ac:chgData name="Mili Diengdoh" userId="4e667e83-9d62-4727-9cfb-ee24b16ffb56" providerId="ADAL" clId="{BBF545B7-FD81-428A-B4D8-9C13C211ACCB}" dt="2020-07-15T13:06:30.266" v="727" actId="3064"/>
          <ac:spMkLst>
            <pc:docMk/>
            <pc:sldMk cId="1320673133" sldId="1933"/>
            <ac:spMk id="27" creationId="{D9BA1E65-FD34-4314-BBF3-FDC32521E71B}"/>
          </ac:spMkLst>
        </pc:spChg>
      </pc:sldChg>
      <pc:sldChg chg="addSp delSp modSp mod">
        <pc:chgData name="Mili Diengdoh" userId="4e667e83-9d62-4727-9cfb-ee24b16ffb56" providerId="ADAL" clId="{BBF545B7-FD81-428A-B4D8-9C13C211ACCB}" dt="2020-07-15T13:38:22.265" v="1418" actId="13244"/>
        <pc:sldMkLst>
          <pc:docMk/>
          <pc:sldMk cId="3816259587" sldId="1937"/>
        </pc:sldMkLst>
        <pc:spChg chg="mod">
          <ac:chgData name="Mili Diengdoh" userId="4e667e83-9d62-4727-9cfb-ee24b16ffb56" providerId="ADAL" clId="{BBF545B7-FD81-428A-B4D8-9C13C211ACCB}" dt="2020-07-15T13:36:34.987" v="1380" actId="13244"/>
          <ac:spMkLst>
            <pc:docMk/>
            <pc:sldMk cId="3816259587" sldId="1937"/>
            <ac:spMk id="2" creationId="{815853A3-BB66-4E32-8B3B-FDFC77CA2F68}"/>
          </ac:spMkLst>
        </pc:spChg>
        <pc:spChg chg="mod">
          <ac:chgData name="Mili Diengdoh" userId="4e667e83-9d62-4727-9cfb-ee24b16ffb56" providerId="ADAL" clId="{BBF545B7-FD81-428A-B4D8-9C13C211ACCB}" dt="2020-07-15T13:36:37.975" v="1381" actId="13244"/>
          <ac:spMkLst>
            <pc:docMk/>
            <pc:sldMk cId="3816259587" sldId="1937"/>
            <ac:spMk id="3" creationId="{3C5622D3-830B-4425-827D-961342A1AFE6}"/>
          </ac:spMkLst>
        </pc:spChg>
        <pc:spChg chg="mod">
          <ac:chgData name="Mili Diengdoh" userId="4e667e83-9d62-4727-9cfb-ee24b16ffb56" providerId="ADAL" clId="{BBF545B7-FD81-428A-B4D8-9C13C211ACCB}" dt="2020-07-15T13:36:39.057" v="1382" actId="13244"/>
          <ac:spMkLst>
            <pc:docMk/>
            <pc:sldMk cId="3816259587" sldId="1937"/>
            <ac:spMk id="26" creationId="{9856F03A-29D7-4BDB-AC54-7CC2DB31842C}"/>
          </ac:spMkLst>
        </pc:spChg>
        <pc:spChg chg="mod">
          <ac:chgData name="Mili Diengdoh" userId="4e667e83-9d62-4727-9cfb-ee24b16ffb56" providerId="ADAL" clId="{BBF545B7-FD81-428A-B4D8-9C13C211ACCB}" dt="2020-07-15T13:36:40.224" v="1383" actId="13244"/>
          <ac:spMkLst>
            <pc:docMk/>
            <pc:sldMk cId="3816259587" sldId="1937"/>
            <ac:spMk id="31" creationId="{64D1238D-C7DC-4C99-8E36-9D7BF341C94B}"/>
          </ac:spMkLst>
        </pc:spChg>
        <pc:spChg chg="mod">
          <ac:chgData name="Mili Diengdoh" userId="4e667e83-9d62-4727-9cfb-ee24b16ffb56" providerId="ADAL" clId="{BBF545B7-FD81-428A-B4D8-9C13C211ACCB}" dt="2020-07-15T13:36:41.234" v="1384" actId="13244"/>
          <ac:spMkLst>
            <pc:docMk/>
            <pc:sldMk cId="3816259587" sldId="1937"/>
            <ac:spMk id="32" creationId="{8504C59B-B2ED-43EA-80B0-6F7E7F688F7D}"/>
          </ac:spMkLst>
        </pc:spChg>
        <pc:spChg chg="mod">
          <ac:chgData name="Mili Diengdoh" userId="4e667e83-9d62-4727-9cfb-ee24b16ffb56" providerId="ADAL" clId="{BBF545B7-FD81-428A-B4D8-9C13C211ACCB}" dt="2020-07-15T13:36:42.065" v="1385" actId="13244"/>
          <ac:spMkLst>
            <pc:docMk/>
            <pc:sldMk cId="3816259587" sldId="1937"/>
            <ac:spMk id="33" creationId="{B4257353-9726-41D9-BF77-363D5D7B5A03}"/>
          </ac:spMkLst>
        </pc:spChg>
        <pc:spChg chg="mod">
          <ac:chgData name="Mili Diengdoh" userId="4e667e83-9d62-4727-9cfb-ee24b16ffb56" providerId="ADAL" clId="{BBF545B7-FD81-428A-B4D8-9C13C211ACCB}" dt="2020-07-15T13:35:28.536" v="1356" actId="404"/>
          <ac:spMkLst>
            <pc:docMk/>
            <pc:sldMk cId="3816259587" sldId="1937"/>
            <ac:spMk id="34" creationId="{24AE0EDA-DCB8-4EAF-8E8F-A96791EDA7F8}"/>
          </ac:spMkLst>
        </pc:spChg>
        <pc:picChg chg="add del mod">
          <ac:chgData name="Mili Diengdoh" userId="4e667e83-9d62-4727-9cfb-ee24b16ffb56" providerId="ADAL" clId="{BBF545B7-FD81-428A-B4D8-9C13C211ACCB}" dt="2020-07-15T13:36:54.870" v="1390" actId="478"/>
          <ac:picMkLst>
            <pc:docMk/>
            <pc:sldMk cId="3816259587" sldId="1937"/>
            <ac:picMk id="5" creationId="{E7FBF224-0556-4DE0-B5E4-6377B79C7407}"/>
          </ac:picMkLst>
        </pc:picChg>
        <pc:picChg chg="add mod">
          <ac:chgData name="Mili Diengdoh" userId="4e667e83-9d62-4727-9cfb-ee24b16ffb56" providerId="ADAL" clId="{BBF545B7-FD81-428A-B4D8-9C13C211ACCB}" dt="2020-07-15T13:36:28.018" v="1379" actId="13244"/>
          <ac:picMkLst>
            <pc:docMk/>
            <pc:sldMk cId="3816259587" sldId="1937"/>
            <ac:picMk id="7" creationId="{73415F4D-78D9-4484-9CE1-3BF67AE94A39}"/>
          </ac:picMkLst>
        </pc:picChg>
        <pc:picChg chg="add del mod modCrop">
          <ac:chgData name="Mili Diengdoh" userId="4e667e83-9d62-4727-9cfb-ee24b16ffb56" providerId="ADAL" clId="{BBF545B7-FD81-428A-B4D8-9C13C211ACCB}" dt="2020-07-15T13:38:19.154" v="1417" actId="478"/>
          <ac:picMkLst>
            <pc:docMk/>
            <pc:sldMk cId="3816259587" sldId="1937"/>
            <ac:picMk id="8" creationId="{15B86B3D-7F7A-473F-82B7-00E2A284DAC2}"/>
          </ac:picMkLst>
        </pc:picChg>
        <pc:picChg chg="add del mod">
          <ac:chgData name="Mili Diengdoh" userId="4e667e83-9d62-4727-9cfb-ee24b16ffb56" providerId="ADAL" clId="{BBF545B7-FD81-428A-B4D8-9C13C211ACCB}" dt="2020-07-15T13:38:13.311" v="1415" actId="478"/>
          <ac:picMkLst>
            <pc:docMk/>
            <pc:sldMk cId="3816259587" sldId="1937"/>
            <ac:picMk id="10" creationId="{E3613240-B8C1-4521-8BE2-B730DEDD85F8}"/>
          </ac:picMkLst>
        </pc:picChg>
        <pc:picChg chg="add mod">
          <ac:chgData name="Mili Diengdoh" userId="4e667e83-9d62-4727-9cfb-ee24b16ffb56" providerId="ADAL" clId="{BBF545B7-FD81-428A-B4D8-9C13C211ACCB}" dt="2020-07-15T13:38:22.265" v="1418" actId="13244"/>
          <ac:picMkLst>
            <pc:docMk/>
            <pc:sldMk cId="3816259587" sldId="1937"/>
            <ac:picMk id="12" creationId="{8379DE2B-C1AD-4EF1-BE3A-64EF9E8E8172}"/>
          </ac:picMkLst>
        </pc:picChg>
        <pc:picChg chg="add mod">
          <ac:chgData name="Mili Diengdoh" userId="4e667e83-9d62-4727-9cfb-ee24b16ffb56" providerId="ADAL" clId="{BBF545B7-FD81-428A-B4D8-9C13C211ACCB}" dt="2020-07-15T13:35:36.873" v="1358" actId="571"/>
          <ac:picMkLst>
            <pc:docMk/>
            <pc:sldMk cId="3816259587" sldId="1937"/>
            <ac:picMk id="22" creationId="{05EEA915-824F-4128-A147-90294D51FD67}"/>
          </ac:picMkLst>
        </pc:picChg>
        <pc:picChg chg="add del mod">
          <ac:chgData name="Mili Diengdoh" userId="4e667e83-9d62-4727-9cfb-ee24b16ffb56" providerId="ADAL" clId="{BBF545B7-FD81-428A-B4D8-9C13C211ACCB}" dt="2020-07-15T13:38:19.154" v="1417" actId="478"/>
          <ac:picMkLst>
            <pc:docMk/>
            <pc:sldMk cId="3816259587" sldId="1937"/>
            <ac:picMk id="23" creationId="{5F20F7D4-9482-4826-8467-397B79D7A532}"/>
          </ac:picMkLst>
        </pc:picChg>
        <pc:picChg chg="mod">
          <ac:chgData name="Mili Diengdoh" userId="4e667e83-9d62-4727-9cfb-ee24b16ffb56" providerId="ADAL" clId="{BBF545B7-FD81-428A-B4D8-9C13C211ACCB}" dt="2020-07-15T13:36:22.813" v="1374" actId="13244"/>
          <ac:picMkLst>
            <pc:docMk/>
            <pc:sldMk cId="3816259587" sldId="1937"/>
            <ac:picMk id="25" creationId="{8D4F3F6E-95DD-4937-A257-DD1B9F0B5F85}"/>
          </ac:picMkLst>
        </pc:picChg>
        <pc:picChg chg="mod">
          <ac:chgData name="Mili Diengdoh" userId="4e667e83-9d62-4727-9cfb-ee24b16ffb56" providerId="ADAL" clId="{BBF545B7-FD81-428A-B4D8-9C13C211ACCB}" dt="2020-07-15T13:36:24.265" v="1375" actId="13244"/>
          <ac:picMkLst>
            <pc:docMk/>
            <pc:sldMk cId="3816259587" sldId="1937"/>
            <ac:picMk id="63" creationId="{8492B6E1-F00F-4616-85D4-92A8C53835A7}"/>
          </ac:picMkLst>
        </pc:picChg>
        <pc:picChg chg="del mod">
          <ac:chgData name="Mili Diengdoh" userId="4e667e83-9d62-4727-9cfb-ee24b16ffb56" providerId="ADAL" clId="{BBF545B7-FD81-428A-B4D8-9C13C211ACCB}" dt="2020-07-15T13:37:34.434" v="1403" actId="478"/>
          <ac:picMkLst>
            <pc:docMk/>
            <pc:sldMk cId="3816259587" sldId="1937"/>
            <ac:picMk id="66" creationId="{B6EB73C6-E234-43CC-92CE-6DC6CC595B7B}"/>
          </ac:picMkLst>
        </pc:picChg>
        <pc:picChg chg="mod">
          <ac:chgData name="Mili Diengdoh" userId="4e667e83-9d62-4727-9cfb-ee24b16ffb56" providerId="ADAL" clId="{BBF545B7-FD81-428A-B4D8-9C13C211ACCB}" dt="2020-07-15T13:36:26.169" v="1377" actId="13244"/>
          <ac:picMkLst>
            <pc:docMk/>
            <pc:sldMk cId="3816259587" sldId="1937"/>
            <ac:picMk id="69" creationId="{66D81B28-97A6-4EC7-9733-99DB5CF6026E}"/>
          </ac:picMkLst>
        </pc:picChg>
        <pc:picChg chg="mod">
          <ac:chgData name="Mili Diengdoh" userId="4e667e83-9d62-4727-9cfb-ee24b16ffb56" providerId="ADAL" clId="{BBF545B7-FD81-428A-B4D8-9C13C211ACCB}" dt="2020-07-15T13:36:27.057" v="1378" actId="13244"/>
          <ac:picMkLst>
            <pc:docMk/>
            <pc:sldMk cId="3816259587" sldId="1937"/>
            <ac:picMk id="72" creationId="{B08CEE54-2D9F-4400-939D-5C93764726ED}"/>
          </ac:picMkLst>
        </pc:picChg>
        <pc:picChg chg="del mod">
          <ac:chgData name="Mili Diengdoh" userId="4e667e83-9d62-4727-9cfb-ee24b16ffb56" providerId="ADAL" clId="{BBF545B7-FD81-428A-B4D8-9C13C211ACCB}" dt="2020-07-15T13:36:12.057" v="1371" actId="478"/>
          <ac:picMkLst>
            <pc:docMk/>
            <pc:sldMk cId="3816259587" sldId="1937"/>
            <ac:picMk id="75" creationId="{D0E1D7EE-5B48-4AAA-821B-D8CBF0C1D326}"/>
          </ac:picMkLst>
        </pc:picChg>
        <pc:cxnChg chg="add mod">
          <ac:chgData name="Mili Diengdoh" userId="4e667e83-9d62-4727-9cfb-ee24b16ffb56" providerId="ADAL" clId="{BBF545B7-FD81-428A-B4D8-9C13C211ACCB}" dt="2020-07-15T13:36:20.577" v="1373" actId="13244"/>
          <ac:cxnSpMkLst>
            <pc:docMk/>
            <pc:sldMk cId="3816259587" sldId="1937"/>
            <ac:cxnSpMk id="16" creationId="{73D594A8-8F26-4F3E-B085-3F95AC83E4AB}"/>
          </ac:cxnSpMkLst>
        </pc:cxnChg>
        <pc:cxnChg chg="add mod">
          <ac:chgData name="Mili Diengdoh" userId="4e667e83-9d62-4727-9cfb-ee24b16ffb56" providerId="ADAL" clId="{BBF545B7-FD81-428A-B4D8-9C13C211ACCB}" dt="2020-07-15T13:36:47.585" v="1386" actId="13244"/>
          <ac:cxnSpMkLst>
            <pc:docMk/>
            <pc:sldMk cId="3816259587" sldId="1937"/>
            <ac:cxnSpMk id="18" creationId="{2ED1368B-1715-4304-985C-2FDCEBEF3E4F}"/>
          </ac:cxnSpMkLst>
        </pc:cxnChg>
        <pc:cxnChg chg="add mod">
          <ac:chgData name="Mili Diengdoh" userId="4e667e83-9d62-4727-9cfb-ee24b16ffb56" providerId="ADAL" clId="{BBF545B7-FD81-428A-B4D8-9C13C211ACCB}" dt="2020-07-15T13:36:48.876" v="1387" actId="13244"/>
          <ac:cxnSpMkLst>
            <pc:docMk/>
            <pc:sldMk cId="3816259587" sldId="1937"/>
            <ac:cxnSpMk id="19" creationId="{DF12273D-9714-4BF3-B138-7F585D305013}"/>
          </ac:cxnSpMkLst>
        </pc:cxnChg>
        <pc:cxnChg chg="add mod">
          <ac:chgData name="Mili Diengdoh" userId="4e667e83-9d62-4727-9cfb-ee24b16ffb56" providerId="ADAL" clId="{BBF545B7-FD81-428A-B4D8-9C13C211ACCB}" dt="2020-07-15T13:36:50.154" v="1388" actId="13244"/>
          <ac:cxnSpMkLst>
            <pc:docMk/>
            <pc:sldMk cId="3816259587" sldId="1937"/>
            <ac:cxnSpMk id="20" creationId="{83564F83-F151-42A1-832D-C86DF62C8383}"/>
          </ac:cxnSpMkLst>
        </pc:cxnChg>
        <pc:cxnChg chg="add mod">
          <ac:chgData name="Mili Diengdoh" userId="4e667e83-9d62-4727-9cfb-ee24b16ffb56" providerId="ADAL" clId="{BBF545B7-FD81-428A-B4D8-9C13C211ACCB}" dt="2020-07-15T13:36:51.324" v="1389" actId="13244"/>
          <ac:cxnSpMkLst>
            <pc:docMk/>
            <pc:sldMk cId="3816259587" sldId="1937"/>
            <ac:cxnSpMk id="21" creationId="{A678AF9A-40D2-463A-BB3C-03431A32C664}"/>
          </ac:cxnSpMkLst>
        </pc:cxnChg>
      </pc:sldChg>
      <pc:sldChg chg="modSp mod">
        <pc:chgData name="Mili Diengdoh" userId="4e667e83-9d62-4727-9cfb-ee24b16ffb56" providerId="ADAL" clId="{BBF545B7-FD81-428A-B4D8-9C13C211ACCB}" dt="2020-07-15T13:38:57.409" v="1427" actId="20577"/>
        <pc:sldMkLst>
          <pc:docMk/>
          <pc:sldMk cId="4180405452" sldId="1938"/>
        </pc:sldMkLst>
        <pc:spChg chg="mod">
          <ac:chgData name="Mili Diengdoh" userId="4e667e83-9d62-4727-9cfb-ee24b16ffb56" providerId="ADAL" clId="{BBF545B7-FD81-428A-B4D8-9C13C211ACCB}" dt="2020-07-15T13:38:57.409" v="1427" actId="20577"/>
          <ac:spMkLst>
            <pc:docMk/>
            <pc:sldMk cId="4180405452" sldId="1938"/>
            <ac:spMk id="6" creationId="{00000000-0000-0000-0000-000000000000}"/>
          </ac:spMkLst>
        </pc:spChg>
      </pc:sldChg>
      <pc:sldChg chg="modSp mod">
        <pc:chgData name="Mili Diengdoh" userId="4e667e83-9d62-4727-9cfb-ee24b16ffb56" providerId="ADAL" clId="{BBF545B7-FD81-428A-B4D8-9C13C211ACCB}" dt="2020-07-15T13:02:57.768" v="679" actId="554"/>
        <pc:sldMkLst>
          <pc:docMk/>
          <pc:sldMk cId="865653973" sldId="1946"/>
        </pc:sldMkLst>
        <pc:spChg chg="mod">
          <ac:chgData name="Mili Diengdoh" userId="4e667e83-9d62-4727-9cfb-ee24b16ffb56" providerId="ADAL" clId="{BBF545B7-FD81-428A-B4D8-9C13C211ACCB}" dt="2020-07-15T13:02:57.768" v="679" actId="554"/>
          <ac:spMkLst>
            <pc:docMk/>
            <pc:sldMk cId="865653973" sldId="1946"/>
            <ac:spMk id="8" creationId="{B7579432-BCD9-40AF-B3B8-AB6861A412E3}"/>
          </ac:spMkLst>
        </pc:spChg>
        <pc:picChg chg="mod">
          <ac:chgData name="Mili Diengdoh" userId="4e667e83-9d62-4727-9cfb-ee24b16ffb56" providerId="ADAL" clId="{BBF545B7-FD81-428A-B4D8-9C13C211ACCB}" dt="2020-07-15T13:02:57.768" v="679" actId="554"/>
          <ac:picMkLst>
            <pc:docMk/>
            <pc:sldMk cId="865653973" sldId="1946"/>
            <ac:picMk id="6" creationId="{03ADA318-540D-4D80-9162-783333FE565C}"/>
          </ac:picMkLst>
        </pc:picChg>
      </pc:sldChg>
      <pc:sldChg chg="addSp delSp modSp mod">
        <pc:chgData name="Mili Diengdoh" userId="4e667e83-9d62-4727-9cfb-ee24b16ffb56" providerId="ADAL" clId="{BBF545B7-FD81-428A-B4D8-9C13C211ACCB}" dt="2020-07-15T13:01:54.049" v="661" actId="21"/>
        <pc:sldMkLst>
          <pc:docMk/>
          <pc:sldMk cId="2469552338" sldId="1950"/>
        </pc:sldMkLst>
        <pc:spChg chg="mod">
          <ac:chgData name="Mili Diengdoh" userId="4e667e83-9d62-4727-9cfb-ee24b16ffb56" providerId="ADAL" clId="{BBF545B7-FD81-428A-B4D8-9C13C211ACCB}" dt="2020-07-15T13:00:01.291" v="619" actId="179"/>
          <ac:spMkLst>
            <pc:docMk/>
            <pc:sldMk cId="2469552338" sldId="1950"/>
            <ac:spMk id="8" creationId="{D1270B48-7B61-4E99-9F45-955C697577E4}"/>
          </ac:spMkLst>
        </pc:spChg>
        <pc:spChg chg="mod">
          <ac:chgData name="Mili Diengdoh" userId="4e667e83-9d62-4727-9cfb-ee24b16ffb56" providerId="ADAL" clId="{BBF545B7-FD81-428A-B4D8-9C13C211ACCB}" dt="2020-07-15T13:00:06.477" v="620" actId="948"/>
          <ac:spMkLst>
            <pc:docMk/>
            <pc:sldMk cId="2469552338" sldId="1950"/>
            <ac:spMk id="12" creationId="{10886542-4F64-4E07-A410-014979969B66}"/>
          </ac:spMkLst>
        </pc:spChg>
        <pc:spChg chg="mod">
          <ac:chgData name="Mili Diengdoh" userId="4e667e83-9d62-4727-9cfb-ee24b16ffb56" providerId="ADAL" clId="{BBF545B7-FD81-428A-B4D8-9C13C211ACCB}" dt="2020-07-15T13:01:22.066" v="644"/>
          <ac:spMkLst>
            <pc:docMk/>
            <pc:sldMk cId="2469552338" sldId="1950"/>
            <ac:spMk id="15" creationId="{AB253EC0-AF7C-470E-973E-19814E041097}"/>
          </ac:spMkLst>
        </pc:spChg>
        <pc:spChg chg="mod">
          <ac:chgData name="Mili Diengdoh" userId="4e667e83-9d62-4727-9cfb-ee24b16ffb56" providerId="ADAL" clId="{BBF545B7-FD81-428A-B4D8-9C13C211ACCB}" dt="2020-07-15T13:00:08.646" v="621" actId="948"/>
          <ac:spMkLst>
            <pc:docMk/>
            <pc:sldMk cId="2469552338" sldId="1950"/>
            <ac:spMk id="16" creationId="{CDF55B75-7447-46A5-A014-565C4FD2A311}"/>
          </ac:spMkLst>
        </pc:spChg>
        <pc:spChg chg="mod">
          <ac:chgData name="Mili Diengdoh" userId="4e667e83-9d62-4727-9cfb-ee24b16ffb56" providerId="ADAL" clId="{BBF545B7-FD81-428A-B4D8-9C13C211ACCB}" dt="2020-07-15T13:01:22.066" v="644"/>
          <ac:spMkLst>
            <pc:docMk/>
            <pc:sldMk cId="2469552338" sldId="1950"/>
            <ac:spMk id="20" creationId="{92D5ED9F-061D-4E1F-ACFB-D2E6ABAC23ED}"/>
          </ac:spMkLst>
        </pc:spChg>
        <pc:grpChg chg="add del mod">
          <ac:chgData name="Mili Diengdoh" userId="4e667e83-9d62-4727-9cfb-ee24b16ffb56" providerId="ADAL" clId="{BBF545B7-FD81-428A-B4D8-9C13C211ACCB}" dt="2020-07-15T13:01:54.049" v="661" actId="21"/>
          <ac:grpSpMkLst>
            <pc:docMk/>
            <pc:sldMk cId="2469552338" sldId="1950"/>
            <ac:grpSpMk id="3" creationId="{6A4A6F3C-FA61-4C4D-ADD2-C8FC9C4B4E89}"/>
          </ac:grpSpMkLst>
        </pc:grpChg>
        <pc:grpChg chg="add del mod">
          <ac:chgData name="Mili Diengdoh" userId="4e667e83-9d62-4727-9cfb-ee24b16ffb56" providerId="ADAL" clId="{BBF545B7-FD81-428A-B4D8-9C13C211ACCB}" dt="2020-07-15T13:01:23.495" v="645" actId="478"/>
          <ac:grpSpMkLst>
            <pc:docMk/>
            <pc:sldMk cId="2469552338" sldId="1950"/>
            <ac:grpSpMk id="11" creationId="{5B088D79-5A56-4E1F-8D9E-DF9DE4BE1FC1}"/>
          </ac:grpSpMkLst>
        </pc:grpChg>
        <pc:grpChg chg="mod topLvl">
          <ac:chgData name="Mili Diengdoh" userId="4e667e83-9d62-4727-9cfb-ee24b16ffb56" providerId="ADAL" clId="{BBF545B7-FD81-428A-B4D8-9C13C211ACCB}" dt="2020-07-15T13:01:38.674" v="653" actId="164"/>
          <ac:grpSpMkLst>
            <pc:docMk/>
            <pc:sldMk cId="2469552338" sldId="1950"/>
            <ac:grpSpMk id="13" creationId="{00534298-95A4-4136-99D2-457CE8C596CE}"/>
          </ac:grpSpMkLst>
        </pc:grpChg>
        <pc:picChg chg="add mod">
          <ac:chgData name="Mili Diengdoh" userId="4e667e83-9d62-4727-9cfb-ee24b16ffb56" providerId="ADAL" clId="{BBF545B7-FD81-428A-B4D8-9C13C211ACCB}" dt="2020-07-15T13:01:38.674" v="653" actId="164"/>
          <ac:picMkLst>
            <pc:docMk/>
            <pc:sldMk cId="2469552338" sldId="1950"/>
            <ac:picMk id="2" creationId="{BE858D08-C5D6-4FA9-B3E6-377855B5BB7C}"/>
          </ac:picMkLst>
        </pc:picChg>
        <pc:picChg chg="add mod">
          <ac:chgData name="Mili Diengdoh" userId="4e667e83-9d62-4727-9cfb-ee24b16ffb56" providerId="ADAL" clId="{BBF545B7-FD81-428A-B4D8-9C13C211ACCB}" dt="2020-07-15T13:01:51.263" v="660" actId="13244"/>
          <ac:picMkLst>
            <pc:docMk/>
            <pc:sldMk cId="2469552338" sldId="1950"/>
            <ac:picMk id="5" creationId="{D1DB25BC-1010-4FD5-911F-09DBAB95C50C}"/>
          </ac:picMkLst>
        </pc:picChg>
        <pc:picChg chg="del mod topLvl">
          <ac:chgData name="Mili Diengdoh" userId="4e667e83-9d62-4727-9cfb-ee24b16ffb56" providerId="ADAL" clId="{BBF545B7-FD81-428A-B4D8-9C13C211ACCB}" dt="2020-07-15T13:01:23.495" v="645" actId="478"/>
          <ac:picMkLst>
            <pc:docMk/>
            <pc:sldMk cId="2469552338" sldId="1950"/>
            <ac:picMk id="14" creationId="{432665CB-F8A4-44A8-97F0-C0304C32192D}"/>
          </ac:picMkLst>
        </pc:picChg>
        <pc:picChg chg="del mod">
          <ac:chgData name="Mili Diengdoh" userId="4e667e83-9d62-4727-9cfb-ee24b16ffb56" providerId="ADAL" clId="{BBF545B7-FD81-428A-B4D8-9C13C211ACCB}" dt="2020-07-15T13:01:49.175" v="659" actId="478"/>
          <ac:picMkLst>
            <pc:docMk/>
            <pc:sldMk cId="2469552338" sldId="1950"/>
            <ac:picMk id="28" creationId="{752806FE-6F0C-4A76-BBF3-30073907831C}"/>
          </ac:picMkLst>
        </pc:picChg>
      </pc:sldChg>
      <pc:sldChg chg="addSp delSp modSp mod">
        <pc:chgData name="Mili Diengdoh" userId="4e667e83-9d62-4727-9cfb-ee24b16ffb56" providerId="ADAL" clId="{BBF545B7-FD81-428A-B4D8-9C13C211ACCB}" dt="2020-07-15T13:39:32.414" v="1448" actId="165"/>
        <pc:sldMkLst>
          <pc:docMk/>
          <pc:sldMk cId="776205362" sldId="1951"/>
        </pc:sldMkLst>
        <pc:spChg chg="mod topLvl">
          <ac:chgData name="Mili Diengdoh" userId="4e667e83-9d62-4727-9cfb-ee24b16ffb56" providerId="ADAL" clId="{BBF545B7-FD81-428A-B4D8-9C13C211ACCB}" dt="2020-07-15T13:39:32.414" v="1448" actId="165"/>
          <ac:spMkLst>
            <pc:docMk/>
            <pc:sldMk cId="776205362" sldId="1951"/>
            <ac:spMk id="8" creationId="{7151560C-3079-4FAF-8FEA-A7F3D3B04A38}"/>
          </ac:spMkLst>
        </pc:spChg>
        <pc:spChg chg="mod topLvl">
          <ac:chgData name="Mili Diengdoh" userId="4e667e83-9d62-4727-9cfb-ee24b16ffb56" providerId="ADAL" clId="{BBF545B7-FD81-428A-B4D8-9C13C211ACCB}" dt="2020-07-15T13:39:32.414" v="1448" actId="165"/>
          <ac:spMkLst>
            <pc:docMk/>
            <pc:sldMk cId="776205362" sldId="1951"/>
            <ac:spMk id="12" creationId="{D87C81E0-3C4A-47A9-9E88-3B6E66992F0B}"/>
          </ac:spMkLst>
        </pc:spChg>
        <pc:spChg chg="mod topLvl">
          <ac:chgData name="Mili Diengdoh" userId="4e667e83-9d62-4727-9cfb-ee24b16ffb56" providerId="ADAL" clId="{BBF545B7-FD81-428A-B4D8-9C13C211ACCB}" dt="2020-07-15T13:39:32.414" v="1448" actId="165"/>
          <ac:spMkLst>
            <pc:docMk/>
            <pc:sldMk cId="776205362" sldId="1951"/>
            <ac:spMk id="16" creationId="{075A07E9-DB80-444D-BF3C-1181AC958738}"/>
          </ac:spMkLst>
        </pc:spChg>
        <pc:grpChg chg="add del mod">
          <ac:chgData name="Mili Diengdoh" userId="4e667e83-9d62-4727-9cfb-ee24b16ffb56" providerId="ADAL" clId="{BBF545B7-FD81-428A-B4D8-9C13C211ACCB}" dt="2020-07-15T13:39:32.414" v="1448" actId="165"/>
          <ac:grpSpMkLst>
            <pc:docMk/>
            <pc:sldMk cId="776205362" sldId="1951"/>
            <ac:grpSpMk id="2" creationId="{901FA379-2925-45EF-A35D-2CF59E261B23}"/>
          </ac:grpSpMkLst>
        </pc:grpChg>
        <pc:grpChg chg="add del mod">
          <ac:chgData name="Mili Diengdoh" userId="4e667e83-9d62-4727-9cfb-ee24b16ffb56" providerId="ADAL" clId="{BBF545B7-FD81-428A-B4D8-9C13C211ACCB}" dt="2020-07-15T13:39:32.414" v="1448" actId="165"/>
          <ac:grpSpMkLst>
            <pc:docMk/>
            <pc:sldMk cId="776205362" sldId="1951"/>
            <ac:grpSpMk id="3" creationId="{BE82CE4E-D06C-47C0-B0D3-9CA3CCAF22C9}"/>
          </ac:grpSpMkLst>
        </pc:grpChg>
        <pc:grpChg chg="add del mod">
          <ac:chgData name="Mili Diengdoh" userId="4e667e83-9d62-4727-9cfb-ee24b16ffb56" providerId="ADAL" clId="{BBF545B7-FD81-428A-B4D8-9C13C211ACCB}" dt="2020-07-15T13:39:32.414" v="1448" actId="165"/>
          <ac:grpSpMkLst>
            <pc:docMk/>
            <pc:sldMk cId="776205362" sldId="1951"/>
            <ac:grpSpMk id="4" creationId="{C9D46D25-1293-4171-94A7-9A01B648CBCF}"/>
          </ac:grpSpMkLst>
        </pc:grpChg>
        <pc:picChg chg="mod topLvl">
          <ac:chgData name="Mili Diengdoh" userId="4e667e83-9d62-4727-9cfb-ee24b16ffb56" providerId="ADAL" clId="{BBF545B7-FD81-428A-B4D8-9C13C211ACCB}" dt="2020-07-15T13:39:32.414" v="1448" actId="165"/>
          <ac:picMkLst>
            <pc:docMk/>
            <pc:sldMk cId="776205362" sldId="1951"/>
            <ac:picMk id="34" creationId="{47DB91A7-387C-400B-B6BD-B706E87FD02D}"/>
          </ac:picMkLst>
        </pc:picChg>
        <pc:picChg chg="mod topLvl">
          <ac:chgData name="Mili Diengdoh" userId="4e667e83-9d62-4727-9cfb-ee24b16ffb56" providerId="ADAL" clId="{BBF545B7-FD81-428A-B4D8-9C13C211ACCB}" dt="2020-07-15T13:39:32.414" v="1448" actId="165"/>
          <ac:picMkLst>
            <pc:docMk/>
            <pc:sldMk cId="776205362" sldId="1951"/>
            <ac:picMk id="37" creationId="{A476F782-94E6-4AB0-8849-A70C6D7C225A}"/>
          </ac:picMkLst>
        </pc:picChg>
        <pc:picChg chg="mod topLvl">
          <ac:chgData name="Mili Diengdoh" userId="4e667e83-9d62-4727-9cfb-ee24b16ffb56" providerId="ADAL" clId="{BBF545B7-FD81-428A-B4D8-9C13C211ACCB}" dt="2020-07-15T13:39:32.414" v="1448" actId="165"/>
          <ac:picMkLst>
            <pc:docMk/>
            <pc:sldMk cId="776205362" sldId="1951"/>
            <ac:picMk id="40" creationId="{277F49EA-AC42-4FAB-A197-F9C467250883}"/>
          </ac:picMkLst>
        </pc:picChg>
        <pc:cxnChg chg="mod">
          <ac:chgData name="Mili Diengdoh" userId="4e667e83-9d62-4727-9cfb-ee24b16ffb56" providerId="ADAL" clId="{BBF545B7-FD81-428A-B4D8-9C13C211ACCB}" dt="2020-07-15T13:39:31.407" v="1447" actId="465"/>
          <ac:cxnSpMkLst>
            <pc:docMk/>
            <pc:sldMk cId="776205362" sldId="1951"/>
            <ac:cxnSpMk id="18" creationId="{B73CDB0E-CCEB-4A68-AE2B-973AF8DFF6E7}"/>
          </ac:cxnSpMkLst>
        </pc:cxnChg>
        <pc:cxnChg chg="mod">
          <ac:chgData name="Mili Diengdoh" userId="4e667e83-9d62-4727-9cfb-ee24b16ffb56" providerId="ADAL" clId="{BBF545B7-FD81-428A-B4D8-9C13C211ACCB}" dt="2020-07-15T13:39:31.407" v="1447" actId="465"/>
          <ac:cxnSpMkLst>
            <pc:docMk/>
            <pc:sldMk cId="776205362" sldId="1951"/>
            <ac:cxnSpMk id="19" creationId="{25D68C13-8C77-42E8-83ED-FB4D0A153CE7}"/>
          </ac:cxnSpMkLst>
        </pc:cxnChg>
      </pc:sldChg>
      <pc:sldChg chg="modSp mod">
        <pc:chgData name="Mili Diengdoh" userId="4e667e83-9d62-4727-9cfb-ee24b16ffb56" providerId="ADAL" clId="{BBF545B7-FD81-428A-B4D8-9C13C211ACCB}" dt="2020-07-15T13:39:46.558" v="1449" actId="14100"/>
        <pc:sldMkLst>
          <pc:docMk/>
          <pc:sldMk cId="4088671649" sldId="1952"/>
        </pc:sldMkLst>
        <pc:spChg chg="mod">
          <ac:chgData name="Mili Diengdoh" userId="4e667e83-9d62-4727-9cfb-ee24b16ffb56" providerId="ADAL" clId="{BBF545B7-FD81-428A-B4D8-9C13C211ACCB}" dt="2020-07-15T13:39:46.558" v="1449" actId="14100"/>
          <ac:spMkLst>
            <pc:docMk/>
            <pc:sldMk cId="4088671649" sldId="1952"/>
            <ac:spMk id="6" creationId="{771D40E6-F8D3-4895-BB27-5AD244262A94}"/>
          </ac:spMkLst>
        </pc:spChg>
      </pc:sldChg>
      <pc:sldChg chg="addSp delSp modSp mod">
        <pc:chgData name="Mili Diengdoh" userId="4e667e83-9d62-4727-9cfb-ee24b16ffb56" providerId="ADAL" clId="{BBF545B7-FD81-428A-B4D8-9C13C211ACCB}" dt="2020-07-15T13:40:43.068" v="1464"/>
        <pc:sldMkLst>
          <pc:docMk/>
          <pc:sldMk cId="1122734740" sldId="1953"/>
        </pc:sldMkLst>
        <pc:spChg chg="del">
          <ac:chgData name="Mili Diengdoh" userId="4e667e83-9d62-4727-9cfb-ee24b16ffb56" providerId="ADAL" clId="{BBF545B7-FD81-428A-B4D8-9C13C211ACCB}" dt="2020-07-15T13:39:59.940" v="1450" actId="478"/>
          <ac:spMkLst>
            <pc:docMk/>
            <pc:sldMk cId="1122734740" sldId="1953"/>
            <ac:spMk id="7" creationId="{81B53BF1-4F62-48C9-95B1-DA4C73FF93AA}"/>
          </ac:spMkLst>
        </pc:spChg>
        <pc:spChg chg="del">
          <ac:chgData name="Mili Diengdoh" userId="4e667e83-9d62-4727-9cfb-ee24b16ffb56" providerId="ADAL" clId="{BBF545B7-FD81-428A-B4D8-9C13C211ACCB}" dt="2020-07-15T13:39:59.940" v="1450" actId="478"/>
          <ac:spMkLst>
            <pc:docMk/>
            <pc:sldMk cId="1122734740" sldId="1953"/>
            <ac:spMk id="14" creationId="{8E3C08E9-BFB0-43DE-A08C-70A07D5AA06B}"/>
          </ac:spMkLst>
        </pc:spChg>
        <pc:spChg chg="del">
          <ac:chgData name="Mili Diengdoh" userId="4e667e83-9d62-4727-9cfb-ee24b16ffb56" providerId="ADAL" clId="{BBF545B7-FD81-428A-B4D8-9C13C211ACCB}" dt="2020-07-15T13:39:59.940" v="1450" actId="478"/>
          <ac:spMkLst>
            <pc:docMk/>
            <pc:sldMk cId="1122734740" sldId="1953"/>
            <ac:spMk id="15" creationId="{34C2BDBE-B424-483D-887D-5F2EE805ADBB}"/>
          </ac:spMkLst>
        </pc:spChg>
        <pc:spChg chg="del">
          <ac:chgData name="Mili Diengdoh" userId="4e667e83-9d62-4727-9cfb-ee24b16ffb56" providerId="ADAL" clId="{BBF545B7-FD81-428A-B4D8-9C13C211ACCB}" dt="2020-07-15T13:39:59.940" v="1450" actId="478"/>
          <ac:spMkLst>
            <pc:docMk/>
            <pc:sldMk cId="1122734740" sldId="1953"/>
            <ac:spMk id="16" creationId="{6747B43F-B725-44C2-B540-0D3CC8264647}"/>
          </ac:spMkLst>
        </pc:spChg>
        <pc:spChg chg="del">
          <ac:chgData name="Mili Diengdoh" userId="4e667e83-9d62-4727-9cfb-ee24b16ffb56" providerId="ADAL" clId="{BBF545B7-FD81-428A-B4D8-9C13C211ACCB}" dt="2020-07-15T13:39:59.940" v="1450" actId="478"/>
          <ac:spMkLst>
            <pc:docMk/>
            <pc:sldMk cId="1122734740" sldId="1953"/>
            <ac:spMk id="17" creationId="{E1B86154-2D80-4990-A3F8-DAD5E6207577}"/>
          </ac:spMkLst>
        </pc:spChg>
        <pc:spChg chg="add mod">
          <ac:chgData name="Mili Diengdoh" userId="4e667e83-9d62-4727-9cfb-ee24b16ffb56" providerId="ADAL" clId="{BBF545B7-FD81-428A-B4D8-9C13C211ACCB}" dt="2020-07-15T13:40:00.410" v="1451"/>
          <ac:spMkLst>
            <pc:docMk/>
            <pc:sldMk cId="1122734740" sldId="1953"/>
            <ac:spMk id="18" creationId="{01ED85C3-2367-4962-9BCF-D331D9F4CDCB}"/>
          </ac:spMkLst>
        </pc:spChg>
        <pc:spChg chg="add mod">
          <ac:chgData name="Mili Diengdoh" userId="4e667e83-9d62-4727-9cfb-ee24b16ffb56" providerId="ADAL" clId="{BBF545B7-FD81-428A-B4D8-9C13C211ACCB}" dt="2020-07-15T13:40:26.291" v="1457" actId="404"/>
          <ac:spMkLst>
            <pc:docMk/>
            <pc:sldMk cId="1122734740" sldId="1953"/>
            <ac:spMk id="19" creationId="{697FCDE6-9BE8-4290-B04B-D646BAED038D}"/>
          </ac:spMkLst>
        </pc:spChg>
        <pc:spChg chg="add mod">
          <ac:chgData name="Mili Diengdoh" userId="4e667e83-9d62-4727-9cfb-ee24b16ffb56" providerId="ADAL" clId="{BBF545B7-FD81-428A-B4D8-9C13C211ACCB}" dt="2020-07-15T13:40:00.410" v="1451"/>
          <ac:spMkLst>
            <pc:docMk/>
            <pc:sldMk cId="1122734740" sldId="1953"/>
            <ac:spMk id="22" creationId="{15429CD8-92EF-4F11-ABE8-86A4887468C4}"/>
          </ac:spMkLst>
        </pc:spChg>
        <pc:spChg chg="add mod">
          <ac:chgData name="Mili Diengdoh" userId="4e667e83-9d62-4727-9cfb-ee24b16ffb56" providerId="ADAL" clId="{BBF545B7-FD81-428A-B4D8-9C13C211ACCB}" dt="2020-07-15T13:40:26.291" v="1457" actId="404"/>
          <ac:spMkLst>
            <pc:docMk/>
            <pc:sldMk cId="1122734740" sldId="1953"/>
            <ac:spMk id="23" creationId="{1055AB62-F499-4142-B8D8-A1238CC00E51}"/>
          </ac:spMkLst>
        </pc:spChg>
        <pc:spChg chg="add mod">
          <ac:chgData name="Mili Diengdoh" userId="4e667e83-9d62-4727-9cfb-ee24b16ffb56" providerId="ADAL" clId="{BBF545B7-FD81-428A-B4D8-9C13C211ACCB}" dt="2020-07-15T13:40:00.410" v="1451"/>
          <ac:spMkLst>
            <pc:docMk/>
            <pc:sldMk cId="1122734740" sldId="1953"/>
            <ac:spMk id="26" creationId="{23472324-3D7C-4375-9C17-B80326012798}"/>
          </ac:spMkLst>
        </pc:spChg>
        <pc:spChg chg="add mod">
          <ac:chgData name="Mili Diengdoh" userId="4e667e83-9d62-4727-9cfb-ee24b16ffb56" providerId="ADAL" clId="{BBF545B7-FD81-428A-B4D8-9C13C211ACCB}" dt="2020-07-15T13:40:32.481" v="1460" actId="404"/>
          <ac:spMkLst>
            <pc:docMk/>
            <pc:sldMk cId="1122734740" sldId="1953"/>
            <ac:spMk id="27" creationId="{DD052174-9EE7-4805-88D1-32201BDC1881}"/>
          </ac:spMkLst>
        </pc:spChg>
        <pc:spChg chg="add mod">
          <ac:chgData name="Mili Diengdoh" userId="4e667e83-9d62-4727-9cfb-ee24b16ffb56" providerId="ADAL" clId="{BBF545B7-FD81-428A-B4D8-9C13C211ACCB}" dt="2020-07-15T13:40:00.410" v="1451"/>
          <ac:spMkLst>
            <pc:docMk/>
            <pc:sldMk cId="1122734740" sldId="1953"/>
            <ac:spMk id="30" creationId="{390B2D7E-27DF-4585-A67C-869C4FF40406}"/>
          </ac:spMkLst>
        </pc:spChg>
        <pc:spChg chg="add mod">
          <ac:chgData name="Mili Diengdoh" userId="4e667e83-9d62-4727-9cfb-ee24b16ffb56" providerId="ADAL" clId="{BBF545B7-FD81-428A-B4D8-9C13C211ACCB}" dt="2020-07-15T13:40:38.593" v="1462"/>
          <ac:spMkLst>
            <pc:docMk/>
            <pc:sldMk cId="1122734740" sldId="1953"/>
            <ac:spMk id="31" creationId="{B402A4FE-6FAD-47ED-A261-713896FE193A}"/>
          </ac:spMkLst>
        </pc:spChg>
        <pc:spChg chg="add mod">
          <ac:chgData name="Mili Diengdoh" userId="4e667e83-9d62-4727-9cfb-ee24b16ffb56" providerId="ADAL" clId="{BBF545B7-FD81-428A-B4D8-9C13C211ACCB}" dt="2020-07-15T13:40:00.410" v="1451"/>
          <ac:spMkLst>
            <pc:docMk/>
            <pc:sldMk cId="1122734740" sldId="1953"/>
            <ac:spMk id="34" creationId="{23BDC0FA-004E-4DBA-9589-66EA97FE152A}"/>
          </ac:spMkLst>
        </pc:spChg>
        <pc:spChg chg="add mod">
          <ac:chgData name="Mili Diengdoh" userId="4e667e83-9d62-4727-9cfb-ee24b16ffb56" providerId="ADAL" clId="{BBF545B7-FD81-428A-B4D8-9C13C211ACCB}" dt="2020-07-15T13:40:43.068" v="1464"/>
          <ac:spMkLst>
            <pc:docMk/>
            <pc:sldMk cId="1122734740" sldId="1953"/>
            <ac:spMk id="35" creationId="{44968A4F-8CBA-4E84-BC5C-765C3E87AEF2}"/>
          </ac:spMkLst>
        </pc:spChg>
        <pc:picChg chg="add mod">
          <ac:chgData name="Mili Diengdoh" userId="4e667e83-9d62-4727-9cfb-ee24b16ffb56" providerId="ADAL" clId="{BBF545B7-FD81-428A-B4D8-9C13C211ACCB}" dt="2020-07-15T13:40:00.410" v="1451"/>
          <ac:picMkLst>
            <pc:docMk/>
            <pc:sldMk cId="1122734740" sldId="1953"/>
            <ac:picMk id="13" creationId="{77F66C22-4D9F-461B-B46A-BA2575957D22}"/>
          </ac:picMkLst>
        </pc:picChg>
        <pc:picChg chg="add mod">
          <ac:chgData name="Mili Diengdoh" userId="4e667e83-9d62-4727-9cfb-ee24b16ffb56" providerId="ADAL" clId="{BBF545B7-FD81-428A-B4D8-9C13C211ACCB}" dt="2020-07-15T13:40:00.410" v="1451"/>
          <ac:picMkLst>
            <pc:docMk/>
            <pc:sldMk cId="1122734740" sldId="1953"/>
            <ac:picMk id="21" creationId="{9D643E60-56B1-4A0D-905E-0B44B0BDC704}"/>
          </ac:picMkLst>
        </pc:picChg>
        <pc:picChg chg="add mod">
          <ac:chgData name="Mili Diengdoh" userId="4e667e83-9d62-4727-9cfb-ee24b16ffb56" providerId="ADAL" clId="{BBF545B7-FD81-428A-B4D8-9C13C211ACCB}" dt="2020-07-15T13:40:00.410" v="1451"/>
          <ac:picMkLst>
            <pc:docMk/>
            <pc:sldMk cId="1122734740" sldId="1953"/>
            <ac:picMk id="25" creationId="{BF4B4E4F-E764-475A-A006-DBD9F5139AAC}"/>
          </ac:picMkLst>
        </pc:picChg>
        <pc:picChg chg="add mod">
          <ac:chgData name="Mili Diengdoh" userId="4e667e83-9d62-4727-9cfb-ee24b16ffb56" providerId="ADAL" clId="{BBF545B7-FD81-428A-B4D8-9C13C211ACCB}" dt="2020-07-15T13:40:00.410" v="1451"/>
          <ac:picMkLst>
            <pc:docMk/>
            <pc:sldMk cId="1122734740" sldId="1953"/>
            <ac:picMk id="29" creationId="{9F826D75-1D51-4303-B73D-37A74207C49C}"/>
          </ac:picMkLst>
        </pc:picChg>
        <pc:picChg chg="add mod">
          <ac:chgData name="Mili Diengdoh" userId="4e667e83-9d62-4727-9cfb-ee24b16ffb56" providerId="ADAL" clId="{BBF545B7-FD81-428A-B4D8-9C13C211ACCB}" dt="2020-07-15T13:40:00.410" v="1451"/>
          <ac:picMkLst>
            <pc:docMk/>
            <pc:sldMk cId="1122734740" sldId="1953"/>
            <ac:picMk id="33" creationId="{7EFBAED7-A165-4A17-8D0C-9C952199173D}"/>
          </ac:picMkLst>
        </pc:picChg>
        <pc:picChg chg="del">
          <ac:chgData name="Mili Diengdoh" userId="4e667e83-9d62-4727-9cfb-ee24b16ffb56" providerId="ADAL" clId="{BBF545B7-FD81-428A-B4D8-9C13C211ACCB}" dt="2020-07-15T13:39:59.940" v="1450" actId="478"/>
          <ac:picMkLst>
            <pc:docMk/>
            <pc:sldMk cId="1122734740" sldId="1953"/>
            <ac:picMk id="116" creationId="{C14E2D71-4A27-42CF-B837-25E0FF33E7AA}"/>
          </ac:picMkLst>
        </pc:picChg>
        <pc:picChg chg="del">
          <ac:chgData name="Mili Diengdoh" userId="4e667e83-9d62-4727-9cfb-ee24b16ffb56" providerId="ADAL" clId="{BBF545B7-FD81-428A-B4D8-9C13C211ACCB}" dt="2020-07-15T13:39:59.940" v="1450" actId="478"/>
          <ac:picMkLst>
            <pc:docMk/>
            <pc:sldMk cId="1122734740" sldId="1953"/>
            <ac:picMk id="118" creationId="{68DA755F-0A90-4BDE-A2A4-CCF1C8CDDAC8}"/>
          </ac:picMkLst>
        </pc:picChg>
        <pc:picChg chg="del">
          <ac:chgData name="Mili Diengdoh" userId="4e667e83-9d62-4727-9cfb-ee24b16ffb56" providerId="ADAL" clId="{BBF545B7-FD81-428A-B4D8-9C13C211ACCB}" dt="2020-07-15T13:39:59.940" v="1450" actId="478"/>
          <ac:picMkLst>
            <pc:docMk/>
            <pc:sldMk cId="1122734740" sldId="1953"/>
            <ac:picMk id="120" creationId="{3730818B-7E3D-4828-ABE4-9E4973CFEAD7}"/>
          </ac:picMkLst>
        </pc:picChg>
        <pc:picChg chg="del">
          <ac:chgData name="Mili Diengdoh" userId="4e667e83-9d62-4727-9cfb-ee24b16ffb56" providerId="ADAL" clId="{BBF545B7-FD81-428A-B4D8-9C13C211ACCB}" dt="2020-07-15T13:39:59.940" v="1450" actId="478"/>
          <ac:picMkLst>
            <pc:docMk/>
            <pc:sldMk cId="1122734740" sldId="1953"/>
            <ac:picMk id="122" creationId="{0CBF1A43-06E8-4AF8-99D9-A9E1EB483DB3}"/>
          </ac:picMkLst>
        </pc:picChg>
        <pc:picChg chg="del">
          <ac:chgData name="Mili Diengdoh" userId="4e667e83-9d62-4727-9cfb-ee24b16ffb56" providerId="ADAL" clId="{BBF545B7-FD81-428A-B4D8-9C13C211ACCB}" dt="2020-07-15T13:39:59.940" v="1450" actId="478"/>
          <ac:picMkLst>
            <pc:docMk/>
            <pc:sldMk cId="1122734740" sldId="1953"/>
            <ac:picMk id="124" creationId="{3FEA1710-AABE-4801-BAD9-8720AE59C551}"/>
          </ac:picMkLst>
        </pc:picChg>
        <pc:cxnChg chg="add mod">
          <ac:chgData name="Mili Diengdoh" userId="4e667e83-9d62-4727-9cfb-ee24b16ffb56" providerId="ADAL" clId="{BBF545B7-FD81-428A-B4D8-9C13C211ACCB}" dt="2020-07-15T13:40:00.410" v="1451"/>
          <ac:cxnSpMkLst>
            <pc:docMk/>
            <pc:sldMk cId="1122734740" sldId="1953"/>
            <ac:cxnSpMk id="20" creationId="{C8B7F290-C65E-489C-A5F0-C11C44F52CC7}"/>
          </ac:cxnSpMkLst>
        </pc:cxnChg>
        <pc:cxnChg chg="add mod">
          <ac:chgData name="Mili Diengdoh" userId="4e667e83-9d62-4727-9cfb-ee24b16ffb56" providerId="ADAL" clId="{BBF545B7-FD81-428A-B4D8-9C13C211ACCB}" dt="2020-07-15T13:40:00.410" v="1451"/>
          <ac:cxnSpMkLst>
            <pc:docMk/>
            <pc:sldMk cId="1122734740" sldId="1953"/>
            <ac:cxnSpMk id="24" creationId="{6E4DF9F3-4CEA-40A0-849E-97B82063244C}"/>
          </ac:cxnSpMkLst>
        </pc:cxnChg>
        <pc:cxnChg chg="add mod">
          <ac:chgData name="Mili Diengdoh" userId="4e667e83-9d62-4727-9cfb-ee24b16ffb56" providerId="ADAL" clId="{BBF545B7-FD81-428A-B4D8-9C13C211ACCB}" dt="2020-07-15T13:40:00.410" v="1451"/>
          <ac:cxnSpMkLst>
            <pc:docMk/>
            <pc:sldMk cId="1122734740" sldId="1953"/>
            <ac:cxnSpMk id="28" creationId="{E335A983-A338-4528-9D50-A84C7F04BD1E}"/>
          </ac:cxnSpMkLst>
        </pc:cxnChg>
        <pc:cxnChg chg="add mod">
          <ac:chgData name="Mili Diengdoh" userId="4e667e83-9d62-4727-9cfb-ee24b16ffb56" providerId="ADAL" clId="{BBF545B7-FD81-428A-B4D8-9C13C211ACCB}" dt="2020-07-15T13:40:00.410" v="1451"/>
          <ac:cxnSpMkLst>
            <pc:docMk/>
            <pc:sldMk cId="1122734740" sldId="1953"/>
            <ac:cxnSpMk id="32" creationId="{5FD27EB8-C03D-4374-A60E-FFB94C1A42A6}"/>
          </ac:cxnSpMkLst>
        </pc:cxnChg>
      </pc:sldChg>
      <pc:sldChg chg="modSp mod">
        <pc:chgData name="Mili Diengdoh" userId="4e667e83-9d62-4727-9cfb-ee24b16ffb56" providerId="ADAL" clId="{BBF545B7-FD81-428A-B4D8-9C13C211ACCB}" dt="2020-07-15T12:58:15.042" v="608" actId="14100"/>
        <pc:sldMkLst>
          <pc:docMk/>
          <pc:sldMk cId="3316638324" sldId="1954"/>
        </pc:sldMkLst>
        <pc:picChg chg="mod">
          <ac:chgData name="Mili Diengdoh" userId="4e667e83-9d62-4727-9cfb-ee24b16ffb56" providerId="ADAL" clId="{BBF545B7-FD81-428A-B4D8-9C13C211ACCB}" dt="2020-07-15T12:58:15.042" v="608" actId="14100"/>
          <ac:picMkLst>
            <pc:docMk/>
            <pc:sldMk cId="3316638324" sldId="1954"/>
            <ac:picMk id="3" creationId="{04837958-1F7F-4965-A6E5-3C1E39ACB41F}"/>
          </ac:picMkLst>
        </pc:picChg>
      </pc:sldChg>
      <pc:sldChg chg="modSp mod">
        <pc:chgData name="Mili Diengdoh" userId="4e667e83-9d62-4727-9cfb-ee24b16ffb56" providerId="ADAL" clId="{BBF545B7-FD81-428A-B4D8-9C13C211ACCB}" dt="2020-07-15T12:57:06.119" v="595" actId="14100"/>
        <pc:sldMkLst>
          <pc:docMk/>
          <pc:sldMk cId="3060697331" sldId="1957"/>
        </pc:sldMkLst>
        <pc:picChg chg="mod">
          <ac:chgData name="Mili Diengdoh" userId="4e667e83-9d62-4727-9cfb-ee24b16ffb56" providerId="ADAL" clId="{BBF545B7-FD81-428A-B4D8-9C13C211ACCB}" dt="2020-07-15T12:57:06.119" v="595" actId="14100"/>
          <ac:picMkLst>
            <pc:docMk/>
            <pc:sldMk cId="3060697331" sldId="1957"/>
            <ac:picMk id="3" creationId="{25389F14-69D0-4203-B36F-4775C21F06C2}"/>
          </ac:picMkLst>
        </pc:picChg>
      </pc:sldChg>
      <pc:sldChg chg="addSp delSp modSp mod">
        <pc:chgData name="Mili Diengdoh" userId="4e667e83-9d62-4727-9cfb-ee24b16ffb56" providerId="ADAL" clId="{BBF545B7-FD81-428A-B4D8-9C13C211ACCB}" dt="2020-07-15T12:29:46.740" v="45" actId="403"/>
        <pc:sldMkLst>
          <pc:docMk/>
          <pc:sldMk cId="1663750524" sldId="1958"/>
        </pc:sldMkLst>
        <pc:spChg chg="mod">
          <ac:chgData name="Mili Diengdoh" userId="4e667e83-9d62-4727-9cfb-ee24b16ffb56" providerId="ADAL" clId="{BBF545B7-FD81-428A-B4D8-9C13C211ACCB}" dt="2020-07-15T12:29:46.740" v="45" actId="403"/>
          <ac:spMkLst>
            <pc:docMk/>
            <pc:sldMk cId="1663750524" sldId="1958"/>
            <ac:spMk id="26" creationId="{565D7C09-8E08-4BA4-98F2-6480BB7E64C1}"/>
          </ac:spMkLst>
        </pc:spChg>
        <pc:spChg chg="mod">
          <ac:chgData name="Mili Diengdoh" userId="4e667e83-9d62-4727-9cfb-ee24b16ffb56" providerId="ADAL" clId="{BBF545B7-FD81-428A-B4D8-9C13C211ACCB}" dt="2020-07-15T12:29:46.740" v="45" actId="403"/>
          <ac:spMkLst>
            <pc:docMk/>
            <pc:sldMk cId="1663750524" sldId="1958"/>
            <ac:spMk id="29" creationId="{90C2F772-2AFE-4732-9BFF-FC8631DA6C54}"/>
          </ac:spMkLst>
        </pc:spChg>
        <pc:spChg chg="mod">
          <ac:chgData name="Mili Diengdoh" userId="4e667e83-9d62-4727-9cfb-ee24b16ffb56" providerId="ADAL" clId="{BBF545B7-FD81-428A-B4D8-9C13C211ACCB}" dt="2020-07-15T12:29:46.740" v="45" actId="403"/>
          <ac:spMkLst>
            <pc:docMk/>
            <pc:sldMk cId="1663750524" sldId="1958"/>
            <ac:spMk id="32" creationId="{7069B545-2690-4FC4-8493-211418E14BBE}"/>
          </ac:spMkLst>
        </pc:spChg>
        <pc:spChg chg="mod">
          <ac:chgData name="Mili Diengdoh" userId="4e667e83-9d62-4727-9cfb-ee24b16ffb56" providerId="ADAL" clId="{BBF545B7-FD81-428A-B4D8-9C13C211ACCB}" dt="2020-07-15T12:29:46.740" v="45" actId="403"/>
          <ac:spMkLst>
            <pc:docMk/>
            <pc:sldMk cId="1663750524" sldId="1958"/>
            <ac:spMk id="36" creationId="{CB9B5A90-6E42-4FAC-9514-608FB4125851}"/>
          </ac:spMkLst>
        </pc:spChg>
        <pc:spChg chg="mod">
          <ac:chgData name="Mili Diengdoh" userId="4e667e83-9d62-4727-9cfb-ee24b16ffb56" providerId="ADAL" clId="{BBF545B7-FD81-428A-B4D8-9C13C211ACCB}" dt="2020-07-15T12:29:46.740" v="45" actId="403"/>
          <ac:spMkLst>
            <pc:docMk/>
            <pc:sldMk cId="1663750524" sldId="1958"/>
            <ac:spMk id="39" creationId="{62C9D015-B668-4900-BD4D-DE6E732DB162}"/>
          </ac:spMkLst>
        </pc:spChg>
        <pc:spChg chg="mod">
          <ac:chgData name="Mili Diengdoh" userId="4e667e83-9d62-4727-9cfb-ee24b16ffb56" providerId="ADAL" clId="{BBF545B7-FD81-428A-B4D8-9C13C211ACCB}" dt="2020-07-15T12:29:46.740" v="45" actId="403"/>
          <ac:spMkLst>
            <pc:docMk/>
            <pc:sldMk cId="1663750524" sldId="1958"/>
            <ac:spMk id="42" creationId="{AD9D2AF7-D560-4093-A962-AFD03B11B5E7}"/>
          </ac:spMkLst>
        </pc:spChg>
        <pc:spChg chg="mod">
          <ac:chgData name="Mili Diengdoh" userId="4e667e83-9d62-4727-9cfb-ee24b16ffb56" providerId="ADAL" clId="{BBF545B7-FD81-428A-B4D8-9C13C211ACCB}" dt="2020-07-15T12:29:46.740" v="45" actId="403"/>
          <ac:spMkLst>
            <pc:docMk/>
            <pc:sldMk cId="1663750524" sldId="1958"/>
            <ac:spMk id="45" creationId="{42E31215-6E59-49F6-B40A-952CA0850CE1}"/>
          </ac:spMkLst>
        </pc:spChg>
        <pc:spChg chg="mod">
          <ac:chgData name="Mili Diengdoh" userId="4e667e83-9d62-4727-9cfb-ee24b16ffb56" providerId="ADAL" clId="{BBF545B7-FD81-428A-B4D8-9C13C211ACCB}" dt="2020-07-15T12:29:46.740" v="45" actId="403"/>
          <ac:spMkLst>
            <pc:docMk/>
            <pc:sldMk cId="1663750524" sldId="1958"/>
            <ac:spMk id="49" creationId="{7E8F63C4-86DC-4514-AC89-8354A88B3ADD}"/>
          </ac:spMkLst>
        </pc:spChg>
        <pc:spChg chg="mod">
          <ac:chgData name="Mili Diengdoh" userId="4e667e83-9d62-4727-9cfb-ee24b16ffb56" providerId="ADAL" clId="{BBF545B7-FD81-428A-B4D8-9C13C211ACCB}" dt="2020-07-15T12:29:46.740" v="45" actId="403"/>
          <ac:spMkLst>
            <pc:docMk/>
            <pc:sldMk cId="1663750524" sldId="1958"/>
            <ac:spMk id="53" creationId="{840BBACE-5F54-42B3-98E1-B5DADB8E7BC3}"/>
          </ac:spMkLst>
        </pc:spChg>
        <pc:spChg chg="mod">
          <ac:chgData name="Mili Diengdoh" userId="4e667e83-9d62-4727-9cfb-ee24b16ffb56" providerId="ADAL" clId="{BBF545B7-FD81-428A-B4D8-9C13C211ACCB}" dt="2020-07-15T12:29:46.740" v="45" actId="403"/>
          <ac:spMkLst>
            <pc:docMk/>
            <pc:sldMk cId="1663750524" sldId="1958"/>
            <ac:spMk id="56" creationId="{65808996-3739-4872-BF42-AB83C05C6F0C}"/>
          </ac:spMkLst>
        </pc:spChg>
        <pc:picChg chg="add del mod">
          <ac:chgData name="Mili Diengdoh" userId="4e667e83-9d62-4727-9cfb-ee24b16ffb56" providerId="ADAL" clId="{BBF545B7-FD81-428A-B4D8-9C13C211ACCB}" dt="2020-07-15T12:28:16.816" v="14" actId="478"/>
          <ac:picMkLst>
            <pc:docMk/>
            <pc:sldMk cId="1663750524" sldId="1958"/>
            <ac:picMk id="3" creationId="{036F2882-1E2F-4C57-8F6F-4251C52972DF}"/>
          </ac:picMkLst>
        </pc:picChg>
        <pc:picChg chg="del mod">
          <ac:chgData name="Mili Diengdoh" userId="4e667e83-9d62-4727-9cfb-ee24b16ffb56" providerId="ADAL" clId="{BBF545B7-FD81-428A-B4D8-9C13C211ACCB}" dt="2020-07-15T12:28:12.619" v="11" actId="478"/>
          <ac:picMkLst>
            <pc:docMk/>
            <pc:sldMk cId="1663750524" sldId="1958"/>
            <ac:picMk id="5" creationId="{1B9AFE84-476A-406B-8370-96D8689B79CC}"/>
          </ac:picMkLst>
        </pc:picChg>
        <pc:picChg chg="del mod">
          <ac:chgData name="Mili Diengdoh" userId="4e667e83-9d62-4727-9cfb-ee24b16ffb56" providerId="ADAL" clId="{BBF545B7-FD81-428A-B4D8-9C13C211ACCB}" dt="2020-07-15T12:28:50.188" v="27" actId="478"/>
          <ac:picMkLst>
            <pc:docMk/>
            <pc:sldMk cId="1663750524" sldId="1958"/>
            <ac:picMk id="7" creationId="{7BDA743E-AD80-4A9A-A596-23A85EC51796}"/>
          </ac:picMkLst>
        </pc:picChg>
        <pc:picChg chg="del mod">
          <ac:chgData name="Mili Diengdoh" userId="4e667e83-9d62-4727-9cfb-ee24b16ffb56" providerId="ADAL" clId="{BBF545B7-FD81-428A-B4D8-9C13C211ACCB}" dt="2020-07-15T12:29:14.835" v="40" actId="478"/>
          <ac:picMkLst>
            <pc:docMk/>
            <pc:sldMk cId="1663750524" sldId="1958"/>
            <ac:picMk id="11" creationId="{14B014EC-F784-4143-BFDB-6B025002BAB5}"/>
          </ac:picMkLst>
        </pc:picChg>
        <pc:picChg chg="add del mod">
          <ac:chgData name="Mili Diengdoh" userId="4e667e83-9d62-4727-9cfb-ee24b16ffb56" providerId="ADAL" clId="{BBF545B7-FD81-428A-B4D8-9C13C211ACCB}" dt="2020-07-15T12:29:23.209" v="42" actId="13244"/>
          <ac:picMkLst>
            <pc:docMk/>
            <pc:sldMk cId="1663750524" sldId="1958"/>
            <ac:picMk id="12" creationId="{4ABFFFD4-ED8F-48A4-9C1F-6C1195B5C9DE}"/>
          </ac:picMkLst>
        </pc:picChg>
        <pc:picChg chg="add del mod">
          <ac:chgData name="Mili Diengdoh" userId="4e667e83-9d62-4727-9cfb-ee24b16ffb56" providerId="ADAL" clId="{BBF545B7-FD81-428A-B4D8-9C13C211ACCB}" dt="2020-07-15T12:28:52.724" v="28" actId="478"/>
          <ac:picMkLst>
            <pc:docMk/>
            <pc:sldMk cId="1663750524" sldId="1958"/>
            <ac:picMk id="14" creationId="{1E1BBB0B-2298-4A01-B500-CD895C3BE156}"/>
          </ac:picMkLst>
        </pc:picChg>
        <pc:picChg chg="add mod">
          <ac:chgData name="Mili Diengdoh" userId="4e667e83-9d62-4727-9cfb-ee24b16ffb56" providerId="ADAL" clId="{BBF545B7-FD81-428A-B4D8-9C13C211ACCB}" dt="2020-07-15T12:29:34.565" v="44" actId="13244"/>
          <ac:picMkLst>
            <pc:docMk/>
            <pc:sldMk cId="1663750524" sldId="1958"/>
            <ac:picMk id="18" creationId="{508DBE7A-7117-4910-8647-D2442EF7CBAD}"/>
          </ac:picMkLst>
        </pc:picChg>
        <pc:picChg chg="add del mod">
          <ac:chgData name="Mili Diengdoh" userId="4e667e83-9d62-4727-9cfb-ee24b16ffb56" providerId="ADAL" clId="{BBF545B7-FD81-428A-B4D8-9C13C211ACCB}" dt="2020-07-15T12:29:16.419" v="41" actId="478"/>
          <ac:picMkLst>
            <pc:docMk/>
            <pc:sldMk cId="1663750524" sldId="1958"/>
            <ac:picMk id="19" creationId="{BD3B3167-4A92-4F45-87F4-632AAF69D4B3}"/>
          </ac:picMkLst>
        </pc:picChg>
        <pc:picChg chg="add mod">
          <ac:chgData name="Mili Diengdoh" userId="4e667e83-9d62-4727-9cfb-ee24b16ffb56" providerId="ADAL" clId="{BBF545B7-FD81-428A-B4D8-9C13C211ACCB}" dt="2020-07-15T12:29:28.421" v="43" actId="13244"/>
          <ac:picMkLst>
            <pc:docMk/>
            <pc:sldMk cId="1663750524" sldId="1958"/>
            <ac:picMk id="23" creationId="{5C00BD74-3DF7-480A-A79B-D103BFF3451D}"/>
          </ac:picMkLst>
        </pc:picChg>
        <pc:picChg chg="add del mod">
          <ac:chgData name="Mili Diengdoh" userId="4e667e83-9d62-4727-9cfb-ee24b16ffb56" providerId="ADAL" clId="{BBF545B7-FD81-428A-B4D8-9C13C211ACCB}" dt="2020-07-15T12:29:16.419" v="41" actId="478"/>
          <ac:picMkLst>
            <pc:docMk/>
            <pc:sldMk cId="1663750524" sldId="1958"/>
            <ac:picMk id="57" creationId="{E19A290F-0C29-4C7E-A6F2-AF5B02FF87B8}"/>
          </ac:picMkLst>
        </pc:picChg>
      </pc:sldChg>
      <pc:sldChg chg="addSp delSp modSp mod">
        <pc:chgData name="Mili Diengdoh" userId="4e667e83-9d62-4727-9cfb-ee24b16ffb56" providerId="ADAL" clId="{BBF545B7-FD81-428A-B4D8-9C13C211ACCB}" dt="2020-07-15T12:34:18.166" v="133" actId="13244"/>
        <pc:sldMkLst>
          <pc:docMk/>
          <pc:sldMk cId="316985794" sldId="1959"/>
        </pc:sldMkLst>
        <pc:spChg chg="mod">
          <ac:chgData name="Mili Diengdoh" userId="4e667e83-9d62-4727-9cfb-ee24b16ffb56" providerId="ADAL" clId="{BBF545B7-FD81-428A-B4D8-9C13C211ACCB}" dt="2020-07-15T12:30:23.965" v="56" actId="1076"/>
          <ac:spMkLst>
            <pc:docMk/>
            <pc:sldMk cId="316985794" sldId="1959"/>
            <ac:spMk id="5" creationId="{16A6BED8-2ECF-4A3F-8C2E-19487DAB9CE7}"/>
          </ac:spMkLst>
        </pc:spChg>
        <pc:spChg chg="mod">
          <ac:chgData name="Mili Diengdoh" userId="4e667e83-9d62-4727-9cfb-ee24b16ffb56" providerId="ADAL" clId="{BBF545B7-FD81-428A-B4D8-9C13C211ACCB}" dt="2020-07-15T12:30:43.453" v="65" actId="12789"/>
          <ac:spMkLst>
            <pc:docMk/>
            <pc:sldMk cId="316985794" sldId="1959"/>
            <ac:spMk id="7" creationId="{32C26526-6C9D-4B0B-B335-529FCBAC4D91}"/>
          </ac:spMkLst>
        </pc:spChg>
        <pc:spChg chg="mod">
          <ac:chgData name="Mili Diengdoh" userId="4e667e83-9d62-4727-9cfb-ee24b16ffb56" providerId="ADAL" clId="{BBF545B7-FD81-428A-B4D8-9C13C211ACCB}" dt="2020-07-15T12:30:45.359" v="66" actId="12789"/>
          <ac:spMkLst>
            <pc:docMk/>
            <pc:sldMk cId="316985794" sldId="1959"/>
            <ac:spMk id="13" creationId="{7859A249-5976-42DF-BC26-D2CB686E1787}"/>
          </ac:spMkLst>
        </pc:spChg>
        <pc:picChg chg="add mod">
          <ac:chgData name="Mili Diengdoh" userId="4e667e83-9d62-4727-9cfb-ee24b16ffb56" providerId="ADAL" clId="{BBF545B7-FD81-428A-B4D8-9C13C211ACCB}" dt="2020-07-15T12:34:18.166" v="133" actId="13244"/>
          <ac:picMkLst>
            <pc:docMk/>
            <pc:sldMk cId="316985794" sldId="1959"/>
            <ac:picMk id="3" creationId="{39066287-7B97-4BA4-A29B-1B82733439B4}"/>
          </ac:picMkLst>
        </pc:picChg>
        <pc:picChg chg="del mod">
          <ac:chgData name="Mili Diengdoh" userId="4e667e83-9d62-4727-9cfb-ee24b16ffb56" providerId="ADAL" clId="{BBF545B7-FD81-428A-B4D8-9C13C211ACCB}" dt="2020-07-15T12:30:06.497" v="49" actId="478"/>
          <ac:picMkLst>
            <pc:docMk/>
            <pc:sldMk cId="316985794" sldId="1959"/>
            <ac:picMk id="8" creationId="{FB7C7AC5-47CE-4D2A-9106-5467BBC582A6}"/>
          </ac:picMkLst>
        </pc:picChg>
        <pc:picChg chg="mod">
          <ac:chgData name="Mili Diengdoh" userId="4e667e83-9d62-4727-9cfb-ee24b16ffb56" providerId="ADAL" clId="{BBF545B7-FD81-428A-B4D8-9C13C211ACCB}" dt="2020-07-15T12:30:45.359" v="66" actId="12789"/>
          <ac:picMkLst>
            <pc:docMk/>
            <pc:sldMk cId="316985794" sldId="1959"/>
            <ac:picMk id="22" creationId="{85FA41FC-BBAD-47BE-9C8B-E15549446C4D}"/>
          </ac:picMkLst>
        </pc:picChg>
        <pc:cxnChg chg="mod">
          <ac:chgData name="Mili Diengdoh" userId="4e667e83-9d62-4727-9cfb-ee24b16ffb56" providerId="ADAL" clId="{BBF545B7-FD81-428A-B4D8-9C13C211ACCB}" dt="2020-07-15T12:30:40.909" v="64" actId="465"/>
          <ac:cxnSpMkLst>
            <pc:docMk/>
            <pc:sldMk cId="316985794" sldId="1959"/>
            <ac:cxnSpMk id="6" creationId="{3B1CB941-BCC9-464E-AE45-784BA1852AF5}"/>
          </ac:cxnSpMkLst>
        </pc:cxnChg>
      </pc:sldChg>
      <pc:sldChg chg="addSp delSp modSp mod">
        <pc:chgData name="Mili Diengdoh" userId="4e667e83-9d62-4727-9cfb-ee24b16ffb56" providerId="ADAL" clId="{BBF545B7-FD81-428A-B4D8-9C13C211ACCB}" dt="2020-07-15T13:41:32.199" v="1491"/>
        <pc:sldMkLst>
          <pc:docMk/>
          <pc:sldMk cId="3413384735" sldId="1960"/>
        </pc:sldMkLst>
        <pc:spChg chg="del">
          <ac:chgData name="Mili Diengdoh" userId="4e667e83-9d62-4727-9cfb-ee24b16ffb56" providerId="ADAL" clId="{BBF545B7-FD81-428A-B4D8-9C13C211ACCB}" dt="2020-07-15T13:40:46.962" v="1465" actId="478"/>
          <ac:spMkLst>
            <pc:docMk/>
            <pc:sldMk cId="3413384735" sldId="1960"/>
            <ac:spMk id="8" creationId="{FB677013-8A54-403F-8563-F571F7606EB4}"/>
          </ac:spMkLst>
        </pc:spChg>
        <pc:spChg chg="add mod">
          <ac:chgData name="Mili Diengdoh" userId="4e667e83-9d62-4727-9cfb-ee24b16ffb56" providerId="ADAL" clId="{BBF545B7-FD81-428A-B4D8-9C13C211ACCB}" dt="2020-07-15T13:40:50.047" v="1467" actId="20577"/>
          <ac:spMkLst>
            <pc:docMk/>
            <pc:sldMk cId="3413384735" sldId="1960"/>
            <ac:spMk id="14" creationId="{64FDA07E-3FBF-455E-BE4E-5EB51EC2F909}"/>
          </ac:spMkLst>
        </pc:spChg>
        <pc:spChg chg="del">
          <ac:chgData name="Mili Diengdoh" userId="4e667e83-9d62-4727-9cfb-ee24b16ffb56" providerId="ADAL" clId="{BBF545B7-FD81-428A-B4D8-9C13C211ACCB}" dt="2020-07-15T13:40:46.962" v="1465" actId="478"/>
          <ac:spMkLst>
            <pc:docMk/>
            <pc:sldMk cId="3413384735" sldId="1960"/>
            <ac:spMk id="15" creationId="{3BE2A4BE-87F1-4A09-A72C-EF6509803238}"/>
          </ac:spMkLst>
        </pc:spChg>
        <pc:spChg chg="del">
          <ac:chgData name="Mili Diengdoh" userId="4e667e83-9d62-4727-9cfb-ee24b16ffb56" providerId="ADAL" clId="{BBF545B7-FD81-428A-B4D8-9C13C211ACCB}" dt="2020-07-15T13:40:46.962" v="1465" actId="478"/>
          <ac:spMkLst>
            <pc:docMk/>
            <pc:sldMk cId="3413384735" sldId="1960"/>
            <ac:spMk id="16" creationId="{DE2326F8-21BE-4539-A6E9-2A8061961798}"/>
          </ac:spMkLst>
        </pc:spChg>
        <pc:spChg chg="del">
          <ac:chgData name="Mili Diengdoh" userId="4e667e83-9d62-4727-9cfb-ee24b16ffb56" providerId="ADAL" clId="{BBF545B7-FD81-428A-B4D8-9C13C211ACCB}" dt="2020-07-15T13:40:46.962" v="1465" actId="478"/>
          <ac:spMkLst>
            <pc:docMk/>
            <pc:sldMk cId="3413384735" sldId="1960"/>
            <ac:spMk id="17" creationId="{6F8C8440-3C24-459E-9144-F9CBFA7B4DBC}"/>
          </ac:spMkLst>
        </pc:spChg>
        <pc:spChg chg="del">
          <ac:chgData name="Mili Diengdoh" userId="4e667e83-9d62-4727-9cfb-ee24b16ffb56" providerId="ADAL" clId="{BBF545B7-FD81-428A-B4D8-9C13C211ACCB}" dt="2020-07-15T13:40:46.962" v="1465" actId="478"/>
          <ac:spMkLst>
            <pc:docMk/>
            <pc:sldMk cId="3413384735" sldId="1960"/>
            <ac:spMk id="18" creationId="{A796BCD4-F7AB-4E5B-9F03-AAD0518E0956}"/>
          </ac:spMkLst>
        </pc:spChg>
        <pc:spChg chg="add mod">
          <ac:chgData name="Mili Diengdoh" userId="4e667e83-9d62-4727-9cfb-ee24b16ffb56" providerId="ADAL" clId="{BBF545B7-FD81-428A-B4D8-9C13C211ACCB}" dt="2020-07-15T13:41:13.397" v="1480"/>
          <ac:spMkLst>
            <pc:docMk/>
            <pc:sldMk cId="3413384735" sldId="1960"/>
            <ac:spMk id="19" creationId="{1689BA3E-7CB4-4403-9582-4BB4155F9716}"/>
          </ac:spMkLst>
        </pc:spChg>
        <pc:spChg chg="add mod">
          <ac:chgData name="Mili Diengdoh" userId="4e667e83-9d62-4727-9cfb-ee24b16ffb56" providerId="ADAL" clId="{BBF545B7-FD81-428A-B4D8-9C13C211ACCB}" dt="2020-07-15T13:40:51.705" v="1468" actId="20577"/>
          <ac:spMkLst>
            <pc:docMk/>
            <pc:sldMk cId="3413384735" sldId="1960"/>
            <ac:spMk id="22" creationId="{E85825DE-C325-4CF6-B8DA-F00EBD6714DF}"/>
          </ac:spMkLst>
        </pc:spChg>
        <pc:spChg chg="add mod">
          <ac:chgData name="Mili Diengdoh" userId="4e667e83-9d62-4727-9cfb-ee24b16ffb56" providerId="ADAL" clId="{BBF545B7-FD81-428A-B4D8-9C13C211ACCB}" dt="2020-07-15T13:41:19.649" v="1485" actId="313"/>
          <ac:spMkLst>
            <pc:docMk/>
            <pc:sldMk cId="3413384735" sldId="1960"/>
            <ac:spMk id="23" creationId="{B8551762-3251-4E59-977C-6D5FBFE545AE}"/>
          </ac:spMkLst>
        </pc:spChg>
        <pc:spChg chg="add mod">
          <ac:chgData name="Mili Diengdoh" userId="4e667e83-9d62-4727-9cfb-ee24b16ffb56" providerId="ADAL" clId="{BBF545B7-FD81-428A-B4D8-9C13C211ACCB}" dt="2020-07-15T13:40:53.479" v="1469" actId="20577"/>
          <ac:spMkLst>
            <pc:docMk/>
            <pc:sldMk cId="3413384735" sldId="1960"/>
            <ac:spMk id="26" creationId="{94BDF512-EFEC-4421-881E-B40348894A4B}"/>
          </ac:spMkLst>
        </pc:spChg>
        <pc:spChg chg="add mod">
          <ac:chgData name="Mili Diengdoh" userId="4e667e83-9d62-4727-9cfb-ee24b16ffb56" providerId="ADAL" clId="{BBF545B7-FD81-428A-B4D8-9C13C211ACCB}" dt="2020-07-15T13:41:23.894" v="1487"/>
          <ac:spMkLst>
            <pc:docMk/>
            <pc:sldMk cId="3413384735" sldId="1960"/>
            <ac:spMk id="27" creationId="{71D165C8-895D-460E-910D-F93A3C8A97BA}"/>
          </ac:spMkLst>
        </pc:spChg>
        <pc:spChg chg="add mod">
          <ac:chgData name="Mili Diengdoh" userId="4e667e83-9d62-4727-9cfb-ee24b16ffb56" providerId="ADAL" clId="{BBF545B7-FD81-428A-B4D8-9C13C211ACCB}" dt="2020-07-15T13:40:56.561" v="1472" actId="20577"/>
          <ac:spMkLst>
            <pc:docMk/>
            <pc:sldMk cId="3413384735" sldId="1960"/>
            <ac:spMk id="30" creationId="{13B8B609-3690-43DA-BD3D-ED95EDEF87EC}"/>
          </ac:spMkLst>
        </pc:spChg>
        <pc:spChg chg="add mod">
          <ac:chgData name="Mili Diengdoh" userId="4e667e83-9d62-4727-9cfb-ee24b16ffb56" providerId="ADAL" clId="{BBF545B7-FD81-428A-B4D8-9C13C211ACCB}" dt="2020-07-15T13:41:28.247" v="1489"/>
          <ac:spMkLst>
            <pc:docMk/>
            <pc:sldMk cId="3413384735" sldId="1960"/>
            <ac:spMk id="31" creationId="{25021F89-8619-47C0-979B-98763C82ABBE}"/>
          </ac:spMkLst>
        </pc:spChg>
        <pc:spChg chg="add mod">
          <ac:chgData name="Mili Diengdoh" userId="4e667e83-9d62-4727-9cfb-ee24b16ffb56" providerId="ADAL" clId="{BBF545B7-FD81-428A-B4D8-9C13C211ACCB}" dt="2020-07-15T13:41:03.895" v="1478" actId="3064"/>
          <ac:spMkLst>
            <pc:docMk/>
            <pc:sldMk cId="3413384735" sldId="1960"/>
            <ac:spMk id="34" creationId="{DAFDC9BE-0AAD-4280-AFF2-950C6345E446}"/>
          </ac:spMkLst>
        </pc:spChg>
        <pc:spChg chg="add mod">
          <ac:chgData name="Mili Diengdoh" userId="4e667e83-9d62-4727-9cfb-ee24b16ffb56" providerId="ADAL" clId="{BBF545B7-FD81-428A-B4D8-9C13C211ACCB}" dt="2020-07-15T13:41:32.199" v="1491"/>
          <ac:spMkLst>
            <pc:docMk/>
            <pc:sldMk cId="3413384735" sldId="1960"/>
            <ac:spMk id="35" creationId="{6E15A4F7-6DED-45DB-ACEE-ADE84756EA88}"/>
          </ac:spMkLst>
        </pc:spChg>
        <pc:picChg chg="add mod">
          <ac:chgData name="Mili Diengdoh" userId="4e667e83-9d62-4727-9cfb-ee24b16ffb56" providerId="ADAL" clId="{BBF545B7-FD81-428A-B4D8-9C13C211ACCB}" dt="2020-07-15T13:40:47.412" v="1466"/>
          <ac:picMkLst>
            <pc:docMk/>
            <pc:sldMk cId="3413384735" sldId="1960"/>
            <ac:picMk id="13" creationId="{E1D9DD91-2A99-4DD8-92DB-A1D686665F51}"/>
          </ac:picMkLst>
        </pc:picChg>
        <pc:picChg chg="add mod">
          <ac:chgData name="Mili Diengdoh" userId="4e667e83-9d62-4727-9cfb-ee24b16ffb56" providerId="ADAL" clId="{BBF545B7-FD81-428A-B4D8-9C13C211ACCB}" dt="2020-07-15T13:40:47.412" v="1466"/>
          <ac:picMkLst>
            <pc:docMk/>
            <pc:sldMk cId="3413384735" sldId="1960"/>
            <ac:picMk id="21" creationId="{946BEB11-D533-439B-A5AE-0E5395523D23}"/>
          </ac:picMkLst>
        </pc:picChg>
        <pc:picChg chg="add mod">
          <ac:chgData name="Mili Diengdoh" userId="4e667e83-9d62-4727-9cfb-ee24b16ffb56" providerId="ADAL" clId="{BBF545B7-FD81-428A-B4D8-9C13C211ACCB}" dt="2020-07-15T13:40:47.412" v="1466"/>
          <ac:picMkLst>
            <pc:docMk/>
            <pc:sldMk cId="3413384735" sldId="1960"/>
            <ac:picMk id="25" creationId="{4214FB38-7584-49C3-B3F3-DECD0685869C}"/>
          </ac:picMkLst>
        </pc:picChg>
        <pc:picChg chg="add mod">
          <ac:chgData name="Mili Diengdoh" userId="4e667e83-9d62-4727-9cfb-ee24b16ffb56" providerId="ADAL" clId="{BBF545B7-FD81-428A-B4D8-9C13C211ACCB}" dt="2020-07-15T13:40:47.412" v="1466"/>
          <ac:picMkLst>
            <pc:docMk/>
            <pc:sldMk cId="3413384735" sldId="1960"/>
            <ac:picMk id="29" creationId="{7939AE62-AC2A-4F32-A438-A05CD7FCBF82}"/>
          </ac:picMkLst>
        </pc:picChg>
        <pc:picChg chg="add mod">
          <ac:chgData name="Mili Diengdoh" userId="4e667e83-9d62-4727-9cfb-ee24b16ffb56" providerId="ADAL" clId="{BBF545B7-FD81-428A-B4D8-9C13C211ACCB}" dt="2020-07-15T13:40:47.412" v="1466"/>
          <ac:picMkLst>
            <pc:docMk/>
            <pc:sldMk cId="3413384735" sldId="1960"/>
            <ac:picMk id="33" creationId="{C5EFB1C5-1935-4E78-B23A-83C1A50A8CE1}"/>
          </ac:picMkLst>
        </pc:picChg>
        <pc:picChg chg="del">
          <ac:chgData name="Mili Diengdoh" userId="4e667e83-9d62-4727-9cfb-ee24b16ffb56" providerId="ADAL" clId="{BBF545B7-FD81-428A-B4D8-9C13C211ACCB}" dt="2020-07-15T13:40:46.962" v="1465" actId="478"/>
          <ac:picMkLst>
            <pc:docMk/>
            <pc:sldMk cId="3413384735" sldId="1960"/>
            <ac:picMk id="83" creationId="{3B5069E4-ECC9-44E7-9525-A6D97CE868F9}"/>
          </ac:picMkLst>
        </pc:picChg>
        <pc:picChg chg="del">
          <ac:chgData name="Mili Diengdoh" userId="4e667e83-9d62-4727-9cfb-ee24b16ffb56" providerId="ADAL" clId="{BBF545B7-FD81-428A-B4D8-9C13C211ACCB}" dt="2020-07-15T13:40:46.962" v="1465" actId="478"/>
          <ac:picMkLst>
            <pc:docMk/>
            <pc:sldMk cId="3413384735" sldId="1960"/>
            <ac:picMk id="85" creationId="{36466184-1A27-4BAC-8A65-1AFE4F5659ED}"/>
          </ac:picMkLst>
        </pc:picChg>
        <pc:picChg chg="del">
          <ac:chgData name="Mili Diengdoh" userId="4e667e83-9d62-4727-9cfb-ee24b16ffb56" providerId="ADAL" clId="{BBF545B7-FD81-428A-B4D8-9C13C211ACCB}" dt="2020-07-15T13:40:46.962" v="1465" actId="478"/>
          <ac:picMkLst>
            <pc:docMk/>
            <pc:sldMk cId="3413384735" sldId="1960"/>
            <ac:picMk id="87" creationId="{E9B3F9F4-5221-489D-ADCE-D67FB886DB16}"/>
          </ac:picMkLst>
        </pc:picChg>
        <pc:picChg chg="del">
          <ac:chgData name="Mili Diengdoh" userId="4e667e83-9d62-4727-9cfb-ee24b16ffb56" providerId="ADAL" clId="{BBF545B7-FD81-428A-B4D8-9C13C211ACCB}" dt="2020-07-15T13:40:46.962" v="1465" actId="478"/>
          <ac:picMkLst>
            <pc:docMk/>
            <pc:sldMk cId="3413384735" sldId="1960"/>
            <ac:picMk id="89" creationId="{0994C96D-5899-4338-BC1E-CC01826B862D}"/>
          </ac:picMkLst>
        </pc:picChg>
        <pc:picChg chg="del">
          <ac:chgData name="Mili Diengdoh" userId="4e667e83-9d62-4727-9cfb-ee24b16ffb56" providerId="ADAL" clId="{BBF545B7-FD81-428A-B4D8-9C13C211ACCB}" dt="2020-07-15T13:40:46.962" v="1465" actId="478"/>
          <ac:picMkLst>
            <pc:docMk/>
            <pc:sldMk cId="3413384735" sldId="1960"/>
            <ac:picMk id="91" creationId="{58ADD904-A672-460D-9740-172C90E07F65}"/>
          </ac:picMkLst>
        </pc:picChg>
        <pc:cxnChg chg="add mod">
          <ac:chgData name="Mili Diengdoh" userId="4e667e83-9d62-4727-9cfb-ee24b16ffb56" providerId="ADAL" clId="{BBF545B7-FD81-428A-B4D8-9C13C211ACCB}" dt="2020-07-15T13:40:47.412" v="1466"/>
          <ac:cxnSpMkLst>
            <pc:docMk/>
            <pc:sldMk cId="3413384735" sldId="1960"/>
            <ac:cxnSpMk id="20" creationId="{35EB6E0E-726F-4A7D-A55D-589E221F2FBA}"/>
          </ac:cxnSpMkLst>
        </pc:cxnChg>
        <pc:cxnChg chg="add mod">
          <ac:chgData name="Mili Diengdoh" userId="4e667e83-9d62-4727-9cfb-ee24b16ffb56" providerId="ADAL" clId="{BBF545B7-FD81-428A-B4D8-9C13C211ACCB}" dt="2020-07-15T13:40:47.412" v="1466"/>
          <ac:cxnSpMkLst>
            <pc:docMk/>
            <pc:sldMk cId="3413384735" sldId="1960"/>
            <ac:cxnSpMk id="24" creationId="{855E3437-0109-413A-8F42-A62BB94D546B}"/>
          </ac:cxnSpMkLst>
        </pc:cxnChg>
        <pc:cxnChg chg="add mod">
          <ac:chgData name="Mili Diengdoh" userId="4e667e83-9d62-4727-9cfb-ee24b16ffb56" providerId="ADAL" clId="{BBF545B7-FD81-428A-B4D8-9C13C211ACCB}" dt="2020-07-15T13:40:47.412" v="1466"/>
          <ac:cxnSpMkLst>
            <pc:docMk/>
            <pc:sldMk cId="3413384735" sldId="1960"/>
            <ac:cxnSpMk id="28" creationId="{653630AC-48EF-4CC2-BE5F-62422FA53C4B}"/>
          </ac:cxnSpMkLst>
        </pc:cxnChg>
        <pc:cxnChg chg="add mod">
          <ac:chgData name="Mili Diengdoh" userId="4e667e83-9d62-4727-9cfb-ee24b16ffb56" providerId="ADAL" clId="{BBF545B7-FD81-428A-B4D8-9C13C211ACCB}" dt="2020-07-15T13:40:47.412" v="1466"/>
          <ac:cxnSpMkLst>
            <pc:docMk/>
            <pc:sldMk cId="3413384735" sldId="1960"/>
            <ac:cxnSpMk id="32" creationId="{25CB5D82-C394-4269-A407-0006FA72A405}"/>
          </ac:cxnSpMkLst>
        </pc:cxnChg>
      </pc:sldChg>
      <pc:sldChg chg="modSp mod">
        <pc:chgData name="Mili Diengdoh" userId="4e667e83-9d62-4727-9cfb-ee24b16ffb56" providerId="ADAL" clId="{BBF545B7-FD81-428A-B4D8-9C13C211ACCB}" dt="2020-07-15T12:57:54.813" v="605" actId="14100"/>
        <pc:sldMkLst>
          <pc:docMk/>
          <pc:sldMk cId="1884201348" sldId="1961"/>
        </pc:sldMkLst>
        <pc:picChg chg="mod">
          <ac:chgData name="Mili Diengdoh" userId="4e667e83-9d62-4727-9cfb-ee24b16ffb56" providerId="ADAL" clId="{BBF545B7-FD81-428A-B4D8-9C13C211ACCB}" dt="2020-07-15T12:57:54.813" v="605" actId="14100"/>
          <ac:picMkLst>
            <pc:docMk/>
            <pc:sldMk cId="1884201348" sldId="1961"/>
            <ac:picMk id="7" creationId="{30E9B08E-48C9-43DB-AD39-4CB860580099}"/>
          </ac:picMkLst>
        </pc:picChg>
      </pc:sldChg>
      <pc:sldChg chg="modSp mod">
        <pc:chgData name="Mili Diengdoh" userId="4e667e83-9d62-4727-9cfb-ee24b16ffb56" providerId="ADAL" clId="{BBF545B7-FD81-428A-B4D8-9C13C211ACCB}" dt="2020-07-15T13:13:15.105" v="868" actId="465"/>
        <pc:sldMkLst>
          <pc:docMk/>
          <pc:sldMk cId="3810758711" sldId="1964"/>
        </pc:sldMkLst>
        <pc:spChg chg="mod">
          <ac:chgData name="Mili Diengdoh" userId="4e667e83-9d62-4727-9cfb-ee24b16ffb56" providerId="ADAL" clId="{BBF545B7-FD81-428A-B4D8-9C13C211ACCB}" dt="2020-07-15T13:13:11.843" v="866" actId="555"/>
          <ac:spMkLst>
            <pc:docMk/>
            <pc:sldMk cId="3810758711" sldId="1964"/>
            <ac:spMk id="9" creationId="{F478BE10-E247-4704-93A8-7AE3E580D837}"/>
          </ac:spMkLst>
        </pc:spChg>
        <pc:spChg chg="mod">
          <ac:chgData name="Mili Diengdoh" userId="4e667e83-9d62-4727-9cfb-ee24b16ffb56" providerId="ADAL" clId="{BBF545B7-FD81-428A-B4D8-9C13C211ACCB}" dt="2020-07-15T13:13:15.105" v="868" actId="465"/>
          <ac:spMkLst>
            <pc:docMk/>
            <pc:sldMk cId="3810758711" sldId="1964"/>
            <ac:spMk id="11" creationId="{5331F879-FCD0-4A99-8813-2FA56996E3D9}"/>
          </ac:spMkLst>
        </pc:spChg>
        <pc:spChg chg="mod">
          <ac:chgData name="Mili Diengdoh" userId="4e667e83-9d62-4727-9cfb-ee24b16ffb56" providerId="ADAL" clId="{BBF545B7-FD81-428A-B4D8-9C13C211ACCB}" dt="2020-07-15T13:13:15.105" v="868" actId="465"/>
          <ac:spMkLst>
            <pc:docMk/>
            <pc:sldMk cId="3810758711" sldId="1964"/>
            <ac:spMk id="13" creationId="{4989B0CB-720A-4662-976C-6B05C89E26B5}"/>
          </ac:spMkLst>
        </pc:spChg>
        <pc:spChg chg="mod">
          <ac:chgData name="Mili Diengdoh" userId="4e667e83-9d62-4727-9cfb-ee24b16ffb56" providerId="ADAL" clId="{BBF545B7-FD81-428A-B4D8-9C13C211ACCB}" dt="2020-07-15T13:13:15.105" v="868" actId="465"/>
          <ac:spMkLst>
            <pc:docMk/>
            <pc:sldMk cId="3810758711" sldId="1964"/>
            <ac:spMk id="15" creationId="{E91B4786-4EC1-482C-9128-D3502E965B0B}"/>
          </ac:spMkLst>
        </pc:spChg>
        <pc:spChg chg="mod">
          <ac:chgData name="Mili Diengdoh" userId="4e667e83-9d62-4727-9cfb-ee24b16ffb56" providerId="ADAL" clId="{BBF545B7-FD81-428A-B4D8-9C13C211ACCB}" dt="2020-07-15T13:13:15.105" v="868" actId="465"/>
          <ac:spMkLst>
            <pc:docMk/>
            <pc:sldMk cId="3810758711" sldId="1964"/>
            <ac:spMk id="19" creationId="{B47C1699-E39F-4E83-ACBF-107CA7E7B814}"/>
          </ac:spMkLst>
        </pc:spChg>
        <pc:spChg chg="mod">
          <ac:chgData name="Mili Diengdoh" userId="4e667e83-9d62-4727-9cfb-ee24b16ffb56" providerId="ADAL" clId="{BBF545B7-FD81-428A-B4D8-9C13C211ACCB}" dt="2020-07-15T13:13:06.562" v="865" actId="554"/>
          <ac:spMkLst>
            <pc:docMk/>
            <pc:sldMk cId="3810758711" sldId="1964"/>
            <ac:spMk id="21" creationId="{95B7A843-ACA5-40B8-AF1E-B84AB46D239D}"/>
          </ac:spMkLst>
        </pc:spChg>
        <pc:picChg chg="mod">
          <ac:chgData name="Mili Diengdoh" userId="4e667e83-9d62-4727-9cfb-ee24b16ffb56" providerId="ADAL" clId="{BBF545B7-FD81-428A-B4D8-9C13C211ACCB}" dt="2020-07-15T13:13:11.843" v="866" actId="555"/>
          <ac:picMkLst>
            <pc:docMk/>
            <pc:sldMk cId="3810758711" sldId="1964"/>
            <ac:picMk id="5" creationId="{F75B3A32-8A5F-4E88-8068-1B30BCE2E629}"/>
          </ac:picMkLst>
        </pc:picChg>
      </pc:sldChg>
      <pc:sldChg chg="modSp mod">
        <pc:chgData name="Mili Diengdoh" userId="4e667e83-9d62-4727-9cfb-ee24b16ffb56" providerId="ADAL" clId="{BBF545B7-FD81-428A-B4D8-9C13C211ACCB}" dt="2020-07-15T13:04:43.259" v="691" actId="14100"/>
        <pc:sldMkLst>
          <pc:docMk/>
          <pc:sldMk cId="58736186" sldId="1965"/>
        </pc:sldMkLst>
        <pc:spChg chg="mod">
          <ac:chgData name="Mili Diengdoh" userId="4e667e83-9d62-4727-9cfb-ee24b16ffb56" providerId="ADAL" clId="{BBF545B7-FD81-428A-B4D8-9C13C211ACCB}" dt="2020-07-15T13:04:43.259" v="691" actId="14100"/>
          <ac:spMkLst>
            <pc:docMk/>
            <pc:sldMk cId="58736186" sldId="1965"/>
            <ac:spMk id="2" creationId="{5F4EC9AA-7F64-4611-A93B-8AF765EF35F3}"/>
          </ac:spMkLst>
        </pc:spChg>
        <pc:spChg chg="mod">
          <ac:chgData name="Mili Diengdoh" userId="4e667e83-9d62-4727-9cfb-ee24b16ffb56" providerId="ADAL" clId="{BBF545B7-FD81-428A-B4D8-9C13C211ACCB}" dt="2020-07-15T13:04:43.259" v="691" actId="14100"/>
          <ac:spMkLst>
            <pc:docMk/>
            <pc:sldMk cId="58736186" sldId="1965"/>
            <ac:spMk id="5" creationId="{D0EFAA48-F7E3-4780-A1D0-4046D8AFEFBB}"/>
          </ac:spMkLst>
        </pc:spChg>
      </pc:sldChg>
      <pc:sldChg chg="modSp mod">
        <pc:chgData name="Mili Diengdoh" userId="4e667e83-9d62-4727-9cfb-ee24b16ffb56" providerId="ADAL" clId="{BBF545B7-FD81-428A-B4D8-9C13C211ACCB}" dt="2020-07-15T13:13:53.786" v="879" actId="12789"/>
        <pc:sldMkLst>
          <pc:docMk/>
          <pc:sldMk cId="665436058" sldId="1966"/>
        </pc:sldMkLst>
        <pc:spChg chg="mod">
          <ac:chgData name="Mili Diengdoh" userId="4e667e83-9d62-4727-9cfb-ee24b16ffb56" providerId="ADAL" clId="{BBF545B7-FD81-428A-B4D8-9C13C211ACCB}" dt="2020-07-15T13:13:53.786" v="879" actId="12789"/>
          <ac:spMkLst>
            <pc:docMk/>
            <pc:sldMk cId="665436058" sldId="1966"/>
            <ac:spMk id="10" creationId="{EF523207-6B3F-41C2-9660-29B99A8C9A9C}"/>
          </ac:spMkLst>
        </pc:spChg>
        <pc:spChg chg="mod">
          <ac:chgData name="Mili Diengdoh" userId="4e667e83-9d62-4727-9cfb-ee24b16ffb56" providerId="ADAL" clId="{BBF545B7-FD81-428A-B4D8-9C13C211ACCB}" dt="2020-07-15T13:13:52.074" v="878" actId="12789"/>
          <ac:spMkLst>
            <pc:docMk/>
            <pc:sldMk cId="665436058" sldId="1966"/>
            <ac:spMk id="16" creationId="{54476D1C-E184-4BC6-B8FF-8E2A33485711}"/>
          </ac:spMkLst>
        </pc:spChg>
        <pc:spChg chg="mod">
          <ac:chgData name="Mili Diengdoh" userId="4e667e83-9d62-4727-9cfb-ee24b16ffb56" providerId="ADAL" clId="{BBF545B7-FD81-428A-B4D8-9C13C211ACCB}" dt="2020-07-15T13:13:48.275" v="877" actId="12789"/>
          <ac:spMkLst>
            <pc:docMk/>
            <pc:sldMk cId="665436058" sldId="1966"/>
            <ac:spMk id="23" creationId="{6D11F8F2-10EA-4E76-8F3A-A3BD54DF88B8}"/>
          </ac:spMkLst>
        </pc:spChg>
        <pc:spChg chg="mod">
          <ac:chgData name="Mili Diengdoh" userId="4e667e83-9d62-4727-9cfb-ee24b16ffb56" providerId="ADAL" clId="{BBF545B7-FD81-428A-B4D8-9C13C211ACCB}" dt="2020-07-15T13:13:46.600" v="876" actId="554"/>
          <ac:spMkLst>
            <pc:docMk/>
            <pc:sldMk cId="665436058" sldId="1966"/>
            <ac:spMk id="29" creationId="{FDD6D72C-B7E4-45C9-9AF3-E3DE85F73BC3}"/>
          </ac:spMkLst>
        </pc:spChg>
        <pc:picChg chg="mod">
          <ac:chgData name="Mili Diengdoh" userId="4e667e83-9d62-4727-9cfb-ee24b16ffb56" providerId="ADAL" clId="{BBF545B7-FD81-428A-B4D8-9C13C211ACCB}" dt="2020-07-15T13:13:53.786" v="879" actId="12789"/>
          <ac:picMkLst>
            <pc:docMk/>
            <pc:sldMk cId="665436058" sldId="1966"/>
            <ac:picMk id="15" creationId="{D6A0A37B-847E-4E86-9030-0B3E1BF857B4}"/>
          </ac:picMkLst>
        </pc:picChg>
        <pc:picChg chg="mod">
          <ac:chgData name="Mili Diengdoh" userId="4e667e83-9d62-4727-9cfb-ee24b16ffb56" providerId="ADAL" clId="{BBF545B7-FD81-428A-B4D8-9C13C211ACCB}" dt="2020-07-15T13:13:52.074" v="878" actId="12789"/>
          <ac:picMkLst>
            <pc:docMk/>
            <pc:sldMk cId="665436058" sldId="1966"/>
            <ac:picMk id="49" creationId="{32B04233-7B69-4B9D-9A76-8AB8CE7D878D}"/>
          </ac:picMkLst>
        </pc:picChg>
        <pc:picChg chg="mod">
          <ac:chgData name="Mili Diengdoh" userId="4e667e83-9d62-4727-9cfb-ee24b16ffb56" providerId="ADAL" clId="{BBF545B7-FD81-428A-B4D8-9C13C211ACCB}" dt="2020-07-15T13:13:48.275" v="877" actId="12789"/>
          <ac:picMkLst>
            <pc:docMk/>
            <pc:sldMk cId="665436058" sldId="1966"/>
            <ac:picMk id="52" creationId="{C57610DB-57EA-428F-AE28-FBC932AD87E2}"/>
          </ac:picMkLst>
        </pc:picChg>
        <pc:picChg chg="mod">
          <ac:chgData name="Mili Diengdoh" userId="4e667e83-9d62-4727-9cfb-ee24b16ffb56" providerId="ADAL" clId="{BBF545B7-FD81-428A-B4D8-9C13C211ACCB}" dt="2020-07-15T13:13:46.600" v="876" actId="554"/>
          <ac:picMkLst>
            <pc:docMk/>
            <pc:sldMk cId="665436058" sldId="1966"/>
            <ac:picMk id="55" creationId="{720FBE25-E08F-469C-A3FB-376D4C2952D2}"/>
          </ac:picMkLst>
        </pc:picChg>
        <pc:cxnChg chg="mod">
          <ac:chgData name="Mili Diengdoh" userId="4e667e83-9d62-4727-9cfb-ee24b16ffb56" providerId="ADAL" clId="{BBF545B7-FD81-428A-B4D8-9C13C211ACCB}" dt="2020-07-15T13:13:42.943" v="875" actId="1038"/>
          <ac:cxnSpMkLst>
            <pc:docMk/>
            <pc:sldMk cId="665436058" sldId="1966"/>
            <ac:cxnSpMk id="11" creationId="{B9895477-588E-4F02-B22D-284FD8628640}"/>
          </ac:cxnSpMkLst>
        </pc:cxnChg>
        <pc:cxnChg chg="mod">
          <ac:chgData name="Mili Diengdoh" userId="4e667e83-9d62-4727-9cfb-ee24b16ffb56" providerId="ADAL" clId="{BBF545B7-FD81-428A-B4D8-9C13C211ACCB}" dt="2020-07-15T13:13:42.943" v="875" actId="1038"/>
          <ac:cxnSpMkLst>
            <pc:docMk/>
            <pc:sldMk cId="665436058" sldId="1966"/>
            <ac:cxnSpMk id="18" creationId="{B2F26069-3FF6-4052-93A9-0CD6EB27C061}"/>
          </ac:cxnSpMkLst>
        </pc:cxnChg>
        <pc:cxnChg chg="mod">
          <ac:chgData name="Mili Diengdoh" userId="4e667e83-9d62-4727-9cfb-ee24b16ffb56" providerId="ADAL" clId="{BBF545B7-FD81-428A-B4D8-9C13C211ACCB}" dt="2020-07-15T13:13:42.943" v="875" actId="1038"/>
          <ac:cxnSpMkLst>
            <pc:docMk/>
            <pc:sldMk cId="665436058" sldId="1966"/>
            <ac:cxnSpMk id="24" creationId="{562C22B3-BA55-455D-83DD-76D2F63F19A1}"/>
          </ac:cxnSpMkLst>
        </pc:cxnChg>
      </pc:sldChg>
      <pc:sldChg chg="modSp mod">
        <pc:chgData name="Mili Diengdoh" userId="4e667e83-9d62-4727-9cfb-ee24b16ffb56" providerId="ADAL" clId="{BBF545B7-FD81-428A-B4D8-9C13C211ACCB}" dt="2020-07-15T13:14:41.498" v="897" actId="12789"/>
        <pc:sldMkLst>
          <pc:docMk/>
          <pc:sldMk cId="1601788612" sldId="1967"/>
        </pc:sldMkLst>
        <pc:spChg chg="mod">
          <ac:chgData name="Mili Diengdoh" userId="4e667e83-9d62-4727-9cfb-ee24b16ffb56" providerId="ADAL" clId="{BBF545B7-FD81-428A-B4D8-9C13C211ACCB}" dt="2020-07-15T13:14:41.498" v="897" actId="12789"/>
          <ac:spMkLst>
            <pc:docMk/>
            <pc:sldMk cId="1601788612" sldId="1967"/>
            <ac:spMk id="12" creationId="{C9A63385-492F-4F20-90D2-6DDE23CEF607}"/>
          </ac:spMkLst>
        </pc:spChg>
        <pc:spChg chg="mod">
          <ac:chgData name="Mili Diengdoh" userId="4e667e83-9d62-4727-9cfb-ee24b16ffb56" providerId="ADAL" clId="{BBF545B7-FD81-428A-B4D8-9C13C211ACCB}" dt="2020-07-15T13:14:40.033" v="896" actId="554"/>
          <ac:spMkLst>
            <pc:docMk/>
            <pc:sldMk cId="1601788612" sldId="1967"/>
            <ac:spMk id="16" creationId="{02E53B44-DEB9-45E4-9F43-B45D39657814}"/>
          </ac:spMkLst>
        </pc:spChg>
        <pc:picChg chg="mod">
          <ac:chgData name="Mili Diengdoh" userId="4e667e83-9d62-4727-9cfb-ee24b16ffb56" providerId="ADAL" clId="{BBF545B7-FD81-428A-B4D8-9C13C211ACCB}" dt="2020-07-15T13:14:41.498" v="897" actId="12789"/>
          <ac:picMkLst>
            <pc:docMk/>
            <pc:sldMk cId="1601788612" sldId="1967"/>
            <ac:picMk id="4" creationId="{F45E2353-761C-4496-8033-084549057AB1}"/>
          </ac:picMkLst>
        </pc:picChg>
        <pc:picChg chg="mod">
          <ac:chgData name="Mili Diengdoh" userId="4e667e83-9d62-4727-9cfb-ee24b16ffb56" providerId="ADAL" clId="{BBF545B7-FD81-428A-B4D8-9C13C211ACCB}" dt="2020-07-15T13:14:40.033" v="896" actId="554"/>
          <ac:picMkLst>
            <pc:docMk/>
            <pc:sldMk cId="1601788612" sldId="1967"/>
            <ac:picMk id="7" creationId="{9D3D85BB-EFCA-413C-BC5B-599AE07C685B}"/>
          </ac:picMkLst>
        </pc:picChg>
        <pc:cxnChg chg="mod">
          <ac:chgData name="Mili Diengdoh" userId="4e667e83-9d62-4727-9cfb-ee24b16ffb56" providerId="ADAL" clId="{BBF545B7-FD81-428A-B4D8-9C13C211ACCB}" dt="2020-07-15T13:14:36.722" v="895" actId="1038"/>
          <ac:cxnSpMkLst>
            <pc:docMk/>
            <pc:sldMk cId="1601788612" sldId="1967"/>
            <ac:cxnSpMk id="18" creationId="{05D62627-3CA2-4DCB-B7B9-CFFA4E684C09}"/>
          </ac:cxnSpMkLst>
        </pc:cxnChg>
      </pc:sldChg>
      <pc:sldChg chg="addSp delSp modSp mod">
        <pc:chgData name="Mili Diengdoh" userId="4e667e83-9d62-4727-9cfb-ee24b16ffb56" providerId="ADAL" clId="{BBF545B7-FD81-428A-B4D8-9C13C211ACCB}" dt="2020-07-15T13:16:40.748" v="940" actId="13244"/>
        <pc:sldMkLst>
          <pc:docMk/>
          <pc:sldMk cId="691249822" sldId="1968"/>
        </pc:sldMkLst>
        <pc:spChg chg="mod topLvl">
          <ac:chgData name="Mili Diengdoh" userId="4e667e83-9d62-4727-9cfb-ee24b16ffb56" providerId="ADAL" clId="{BBF545B7-FD81-428A-B4D8-9C13C211ACCB}" dt="2020-07-15T13:16:33.139" v="935" actId="165"/>
          <ac:spMkLst>
            <pc:docMk/>
            <pc:sldMk cId="691249822" sldId="1968"/>
            <ac:spMk id="9" creationId="{6BE356A2-64A0-4F2F-8F8E-FBE1244E7DC3}"/>
          </ac:spMkLst>
        </pc:spChg>
        <pc:spChg chg="mod topLvl">
          <ac:chgData name="Mili Diengdoh" userId="4e667e83-9d62-4727-9cfb-ee24b16ffb56" providerId="ADAL" clId="{BBF545B7-FD81-428A-B4D8-9C13C211ACCB}" dt="2020-07-15T13:16:33.139" v="935" actId="165"/>
          <ac:spMkLst>
            <pc:docMk/>
            <pc:sldMk cId="691249822" sldId="1968"/>
            <ac:spMk id="14" creationId="{6EEFCF9B-F884-4C68-9176-D4AB0CFB57BB}"/>
          </ac:spMkLst>
        </pc:spChg>
        <pc:spChg chg="mod topLvl">
          <ac:chgData name="Mili Diengdoh" userId="4e667e83-9d62-4727-9cfb-ee24b16ffb56" providerId="ADAL" clId="{BBF545B7-FD81-428A-B4D8-9C13C211ACCB}" dt="2020-07-15T13:16:33.139" v="935" actId="165"/>
          <ac:spMkLst>
            <pc:docMk/>
            <pc:sldMk cId="691249822" sldId="1968"/>
            <ac:spMk id="20" creationId="{DB4B10D1-CA9B-4E90-AB55-59EBDB3CA9BE}"/>
          </ac:spMkLst>
        </pc:spChg>
        <pc:spChg chg="mod topLvl">
          <ac:chgData name="Mili Diengdoh" userId="4e667e83-9d62-4727-9cfb-ee24b16ffb56" providerId="ADAL" clId="{BBF545B7-FD81-428A-B4D8-9C13C211ACCB}" dt="2020-07-15T13:16:33.139" v="935" actId="165"/>
          <ac:spMkLst>
            <pc:docMk/>
            <pc:sldMk cId="691249822" sldId="1968"/>
            <ac:spMk id="25" creationId="{F17E0D82-54D7-4D5E-9435-F8A7B8F7880E}"/>
          </ac:spMkLst>
        </pc:spChg>
        <pc:spChg chg="mod topLvl">
          <ac:chgData name="Mili Diengdoh" userId="4e667e83-9d62-4727-9cfb-ee24b16ffb56" providerId="ADAL" clId="{BBF545B7-FD81-428A-B4D8-9C13C211ACCB}" dt="2020-07-15T13:16:33.139" v="935" actId="165"/>
          <ac:spMkLst>
            <pc:docMk/>
            <pc:sldMk cId="691249822" sldId="1968"/>
            <ac:spMk id="29" creationId="{58C17A5D-47F9-42B3-91CC-4990ECFD4557}"/>
          </ac:spMkLst>
        </pc:spChg>
        <pc:spChg chg="mod topLvl">
          <ac:chgData name="Mili Diengdoh" userId="4e667e83-9d62-4727-9cfb-ee24b16ffb56" providerId="ADAL" clId="{BBF545B7-FD81-428A-B4D8-9C13C211ACCB}" dt="2020-07-15T13:16:33.139" v="935" actId="165"/>
          <ac:spMkLst>
            <pc:docMk/>
            <pc:sldMk cId="691249822" sldId="1968"/>
            <ac:spMk id="33" creationId="{A892416B-A536-4F71-9847-33F6E7E2061B}"/>
          </ac:spMkLst>
        </pc:spChg>
        <pc:grpChg chg="add del mod">
          <ac:chgData name="Mili Diengdoh" userId="4e667e83-9d62-4727-9cfb-ee24b16ffb56" providerId="ADAL" clId="{BBF545B7-FD81-428A-B4D8-9C13C211ACCB}" dt="2020-07-15T13:16:33.139" v="935" actId="165"/>
          <ac:grpSpMkLst>
            <pc:docMk/>
            <pc:sldMk cId="691249822" sldId="1968"/>
            <ac:grpSpMk id="8" creationId="{50141D15-B377-44B4-BF11-67F9D2AC0913}"/>
          </ac:grpSpMkLst>
        </pc:grpChg>
        <pc:grpChg chg="add del mod">
          <ac:chgData name="Mili Diengdoh" userId="4e667e83-9d62-4727-9cfb-ee24b16ffb56" providerId="ADAL" clId="{BBF545B7-FD81-428A-B4D8-9C13C211ACCB}" dt="2020-07-15T13:16:33.139" v="935" actId="165"/>
          <ac:grpSpMkLst>
            <pc:docMk/>
            <pc:sldMk cId="691249822" sldId="1968"/>
            <ac:grpSpMk id="10" creationId="{EBBB850C-E691-40F3-ACD0-26DABE742F3B}"/>
          </ac:grpSpMkLst>
        </pc:grpChg>
        <pc:grpChg chg="add del mod">
          <ac:chgData name="Mili Diengdoh" userId="4e667e83-9d62-4727-9cfb-ee24b16ffb56" providerId="ADAL" clId="{BBF545B7-FD81-428A-B4D8-9C13C211ACCB}" dt="2020-07-15T13:16:33.139" v="935" actId="165"/>
          <ac:grpSpMkLst>
            <pc:docMk/>
            <pc:sldMk cId="691249822" sldId="1968"/>
            <ac:grpSpMk id="11" creationId="{ED2223C2-059D-451B-BFBD-6A53C5BF21D3}"/>
          </ac:grpSpMkLst>
        </pc:grpChg>
        <pc:grpChg chg="add del mod">
          <ac:chgData name="Mili Diengdoh" userId="4e667e83-9d62-4727-9cfb-ee24b16ffb56" providerId="ADAL" clId="{BBF545B7-FD81-428A-B4D8-9C13C211ACCB}" dt="2020-07-15T13:16:33.139" v="935" actId="165"/>
          <ac:grpSpMkLst>
            <pc:docMk/>
            <pc:sldMk cId="691249822" sldId="1968"/>
            <ac:grpSpMk id="12" creationId="{937A760D-B1C5-4E78-A292-5B2E1735C22F}"/>
          </ac:grpSpMkLst>
        </pc:grpChg>
        <pc:grpChg chg="add del mod">
          <ac:chgData name="Mili Diengdoh" userId="4e667e83-9d62-4727-9cfb-ee24b16ffb56" providerId="ADAL" clId="{BBF545B7-FD81-428A-B4D8-9C13C211ACCB}" dt="2020-07-15T13:16:33.139" v="935" actId="165"/>
          <ac:grpSpMkLst>
            <pc:docMk/>
            <pc:sldMk cId="691249822" sldId="1968"/>
            <ac:grpSpMk id="13" creationId="{9EC146EF-D447-406A-BC13-8C62AEF784A8}"/>
          </ac:grpSpMkLst>
        </pc:grpChg>
        <pc:grpChg chg="add del mod">
          <ac:chgData name="Mili Diengdoh" userId="4e667e83-9d62-4727-9cfb-ee24b16ffb56" providerId="ADAL" clId="{BBF545B7-FD81-428A-B4D8-9C13C211ACCB}" dt="2020-07-15T13:16:33.139" v="935" actId="165"/>
          <ac:grpSpMkLst>
            <pc:docMk/>
            <pc:sldMk cId="691249822" sldId="1968"/>
            <ac:grpSpMk id="23" creationId="{E6635103-6663-43B8-A872-D12B518B99DF}"/>
          </ac:grpSpMkLst>
        </pc:grpChg>
        <pc:picChg chg="mod topLvl">
          <ac:chgData name="Mili Diengdoh" userId="4e667e83-9d62-4727-9cfb-ee24b16ffb56" providerId="ADAL" clId="{BBF545B7-FD81-428A-B4D8-9C13C211ACCB}" dt="2020-07-15T13:16:33.139" v="935" actId="165"/>
          <ac:picMkLst>
            <pc:docMk/>
            <pc:sldMk cId="691249822" sldId="1968"/>
            <ac:picMk id="4" creationId="{913E6C09-C14A-4734-9B92-DB285F439A52}"/>
          </ac:picMkLst>
        </pc:picChg>
        <pc:picChg chg="mod topLvl">
          <ac:chgData name="Mili Diengdoh" userId="4e667e83-9d62-4727-9cfb-ee24b16ffb56" providerId="ADAL" clId="{BBF545B7-FD81-428A-B4D8-9C13C211ACCB}" dt="2020-07-15T13:16:33.139" v="935" actId="165"/>
          <ac:picMkLst>
            <pc:docMk/>
            <pc:sldMk cId="691249822" sldId="1968"/>
            <ac:picMk id="15" creationId="{EF355A2C-0997-4B95-9579-4FD61FC6CB87}"/>
          </ac:picMkLst>
        </pc:picChg>
        <pc:picChg chg="mod topLvl">
          <ac:chgData name="Mili Diengdoh" userId="4e667e83-9d62-4727-9cfb-ee24b16ffb56" providerId="ADAL" clId="{BBF545B7-FD81-428A-B4D8-9C13C211ACCB}" dt="2020-07-15T13:16:33.139" v="935" actId="165"/>
          <ac:picMkLst>
            <pc:docMk/>
            <pc:sldMk cId="691249822" sldId="1968"/>
            <ac:picMk id="65" creationId="{CEE23B37-E112-4DFA-A537-9BDBDA39E5E0}"/>
          </ac:picMkLst>
        </pc:picChg>
        <pc:picChg chg="mod topLvl">
          <ac:chgData name="Mili Diengdoh" userId="4e667e83-9d62-4727-9cfb-ee24b16ffb56" providerId="ADAL" clId="{BBF545B7-FD81-428A-B4D8-9C13C211ACCB}" dt="2020-07-15T13:16:33.139" v="935" actId="165"/>
          <ac:picMkLst>
            <pc:docMk/>
            <pc:sldMk cId="691249822" sldId="1968"/>
            <ac:picMk id="68" creationId="{50216196-4773-4EA6-8058-41696B304478}"/>
          </ac:picMkLst>
        </pc:picChg>
        <pc:picChg chg="mod topLvl">
          <ac:chgData name="Mili Diengdoh" userId="4e667e83-9d62-4727-9cfb-ee24b16ffb56" providerId="ADAL" clId="{BBF545B7-FD81-428A-B4D8-9C13C211ACCB}" dt="2020-07-15T13:16:33.139" v="935" actId="165"/>
          <ac:picMkLst>
            <pc:docMk/>
            <pc:sldMk cId="691249822" sldId="1968"/>
            <ac:picMk id="71" creationId="{3EE09598-47E8-4DD7-9274-8413886549E0}"/>
          </ac:picMkLst>
        </pc:picChg>
        <pc:picChg chg="mod topLvl">
          <ac:chgData name="Mili Diengdoh" userId="4e667e83-9d62-4727-9cfb-ee24b16ffb56" providerId="ADAL" clId="{BBF545B7-FD81-428A-B4D8-9C13C211ACCB}" dt="2020-07-15T13:16:33.139" v="935" actId="165"/>
          <ac:picMkLst>
            <pc:docMk/>
            <pc:sldMk cId="691249822" sldId="1968"/>
            <ac:picMk id="74" creationId="{54CE6DA3-529E-446E-919D-65080A20EAFC}"/>
          </ac:picMkLst>
        </pc:picChg>
        <pc:cxnChg chg="add mod">
          <ac:chgData name="Mili Diengdoh" userId="4e667e83-9d62-4727-9cfb-ee24b16ffb56" providerId="ADAL" clId="{BBF545B7-FD81-428A-B4D8-9C13C211ACCB}" dt="2020-07-15T13:16:35.801" v="936" actId="13244"/>
          <ac:cxnSpMkLst>
            <pc:docMk/>
            <pc:sldMk cId="691249822" sldId="1968"/>
            <ac:cxnSpMk id="16" creationId="{12A1C846-0E07-478C-8C13-AE8B563E57A1}"/>
          </ac:cxnSpMkLst>
        </pc:cxnChg>
        <pc:cxnChg chg="add mod">
          <ac:chgData name="Mili Diengdoh" userId="4e667e83-9d62-4727-9cfb-ee24b16ffb56" providerId="ADAL" clId="{BBF545B7-FD81-428A-B4D8-9C13C211ACCB}" dt="2020-07-15T13:16:37.306" v="937" actId="13244"/>
          <ac:cxnSpMkLst>
            <pc:docMk/>
            <pc:sldMk cId="691249822" sldId="1968"/>
            <ac:cxnSpMk id="18" creationId="{DEDF45FB-61AE-4A86-B437-5396113F78BD}"/>
          </ac:cxnSpMkLst>
        </pc:cxnChg>
        <pc:cxnChg chg="add mod">
          <ac:chgData name="Mili Diengdoh" userId="4e667e83-9d62-4727-9cfb-ee24b16ffb56" providerId="ADAL" clId="{BBF545B7-FD81-428A-B4D8-9C13C211ACCB}" dt="2020-07-15T13:16:38.467" v="938" actId="13244"/>
          <ac:cxnSpMkLst>
            <pc:docMk/>
            <pc:sldMk cId="691249822" sldId="1968"/>
            <ac:cxnSpMk id="19" creationId="{D739BA25-AAB0-4E82-9D34-3DA2B61751A9}"/>
          </ac:cxnSpMkLst>
        </pc:cxnChg>
        <pc:cxnChg chg="add mod">
          <ac:chgData name="Mili Diengdoh" userId="4e667e83-9d62-4727-9cfb-ee24b16ffb56" providerId="ADAL" clId="{BBF545B7-FD81-428A-B4D8-9C13C211ACCB}" dt="2020-07-15T13:16:39.673" v="939" actId="13244"/>
          <ac:cxnSpMkLst>
            <pc:docMk/>
            <pc:sldMk cId="691249822" sldId="1968"/>
            <ac:cxnSpMk id="21" creationId="{AAF6344D-7B3D-4974-A426-4019CF651F3B}"/>
          </ac:cxnSpMkLst>
        </pc:cxnChg>
        <pc:cxnChg chg="add mod">
          <ac:chgData name="Mili Diengdoh" userId="4e667e83-9d62-4727-9cfb-ee24b16ffb56" providerId="ADAL" clId="{BBF545B7-FD81-428A-B4D8-9C13C211ACCB}" dt="2020-07-15T13:16:40.748" v="940" actId="13244"/>
          <ac:cxnSpMkLst>
            <pc:docMk/>
            <pc:sldMk cId="691249822" sldId="1968"/>
            <ac:cxnSpMk id="22" creationId="{204FF805-C9C1-41E1-92AB-07F26DA0786D}"/>
          </ac:cxnSpMkLst>
        </pc:cxnChg>
      </pc:sldChg>
      <pc:sldChg chg="modSp mod">
        <pc:chgData name="Mili Diengdoh" userId="4e667e83-9d62-4727-9cfb-ee24b16ffb56" providerId="ADAL" clId="{BBF545B7-FD81-428A-B4D8-9C13C211ACCB}" dt="2020-07-15T13:18:09.593" v="964" actId="1035"/>
        <pc:sldMkLst>
          <pc:docMk/>
          <pc:sldMk cId="3043044714" sldId="1969"/>
        </pc:sldMkLst>
        <pc:spChg chg="mod">
          <ac:chgData name="Mili Diengdoh" userId="4e667e83-9d62-4727-9cfb-ee24b16ffb56" providerId="ADAL" clId="{BBF545B7-FD81-428A-B4D8-9C13C211ACCB}" dt="2020-07-15T13:18:09.593" v="964" actId="1035"/>
          <ac:spMkLst>
            <pc:docMk/>
            <pc:sldMk cId="3043044714" sldId="1969"/>
            <ac:spMk id="14" creationId="{0182F884-7F48-4C17-8A15-90776F788677}"/>
          </ac:spMkLst>
        </pc:spChg>
        <pc:spChg chg="mod">
          <ac:chgData name="Mili Diengdoh" userId="4e667e83-9d62-4727-9cfb-ee24b16ffb56" providerId="ADAL" clId="{BBF545B7-FD81-428A-B4D8-9C13C211ACCB}" dt="2020-07-15T13:17:59.211" v="960" actId="555"/>
          <ac:spMkLst>
            <pc:docMk/>
            <pc:sldMk cId="3043044714" sldId="1969"/>
            <ac:spMk id="16" creationId="{57A32494-6A1E-49D2-BD7A-97CF70589561}"/>
          </ac:spMkLst>
        </pc:spChg>
        <pc:spChg chg="mod">
          <ac:chgData name="Mili Diengdoh" userId="4e667e83-9d62-4727-9cfb-ee24b16ffb56" providerId="ADAL" clId="{BBF545B7-FD81-428A-B4D8-9C13C211ACCB}" dt="2020-07-15T13:18:03.314" v="962" actId="465"/>
          <ac:spMkLst>
            <pc:docMk/>
            <pc:sldMk cId="3043044714" sldId="1969"/>
            <ac:spMk id="20" creationId="{1692C9A9-A18A-410E-9612-C9C98B9D9C44}"/>
          </ac:spMkLst>
        </pc:spChg>
        <pc:spChg chg="mod">
          <ac:chgData name="Mili Diengdoh" userId="4e667e83-9d62-4727-9cfb-ee24b16ffb56" providerId="ADAL" clId="{BBF545B7-FD81-428A-B4D8-9C13C211ACCB}" dt="2020-07-15T13:18:01.066" v="961" actId="554"/>
          <ac:spMkLst>
            <pc:docMk/>
            <pc:sldMk cId="3043044714" sldId="1969"/>
            <ac:spMk id="22" creationId="{A8B10129-108D-473A-ADCB-86B50490F40E}"/>
          </ac:spMkLst>
        </pc:spChg>
        <pc:picChg chg="mod">
          <ac:chgData name="Mili Diengdoh" userId="4e667e83-9d62-4727-9cfb-ee24b16ffb56" providerId="ADAL" clId="{BBF545B7-FD81-428A-B4D8-9C13C211ACCB}" dt="2020-07-15T13:18:01.066" v="961" actId="554"/>
          <ac:picMkLst>
            <pc:docMk/>
            <pc:sldMk cId="3043044714" sldId="1969"/>
            <ac:picMk id="7" creationId="{7595160C-C533-48B6-A2CB-9C65C84084C5}"/>
          </ac:picMkLst>
        </pc:picChg>
      </pc:sldChg>
      <pc:sldChg chg="addSp delSp modSp mod">
        <pc:chgData name="Mili Diengdoh" userId="4e667e83-9d62-4727-9cfb-ee24b16ffb56" providerId="ADAL" clId="{BBF545B7-FD81-428A-B4D8-9C13C211ACCB}" dt="2020-07-15T13:34:13.071" v="1314" actId="13244"/>
        <pc:sldMkLst>
          <pc:docMk/>
          <pc:sldMk cId="3008642178" sldId="1972"/>
        </pc:sldMkLst>
        <pc:spChg chg="mod">
          <ac:chgData name="Mili Diengdoh" userId="4e667e83-9d62-4727-9cfb-ee24b16ffb56" providerId="ADAL" clId="{BBF545B7-FD81-428A-B4D8-9C13C211ACCB}" dt="2020-07-15T13:29:23.076" v="1211" actId="404"/>
          <ac:spMkLst>
            <pc:docMk/>
            <pc:sldMk cId="3008642178" sldId="1972"/>
            <ac:spMk id="22" creationId="{21DF313C-8AA2-422D-9A1F-C2CC7DDC5520}"/>
          </ac:spMkLst>
        </pc:spChg>
        <pc:spChg chg="mod">
          <ac:chgData name="Mili Diengdoh" userId="4e667e83-9d62-4727-9cfb-ee24b16ffb56" providerId="ADAL" clId="{BBF545B7-FD81-428A-B4D8-9C13C211ACCB}" dt="2020-07-15T13:29:23.076" v="1211" actId="404"/>
          <ac:spMkLst>
            <pc:docMk/>
            <pc:sldMk cId="3008642178" sldId="1972"/>
            <ac:spMk id="26" creationId="{D94ECC5A-3946-4CE0-A939-CB372019DE99}"/>
          </ac:spMkLst>
        </pc:spChg>
        <pc:spChg chg="mod">
          <ac:chgData name="Mili Diengdoh" userId="4e667e83-9d62-4727-9cfb-ee24b16ffb56" providerId="ADAL" clId="{BBF545B7-FD81-428A-B4D8-9C13C211ACCB}" dt="2020-07-15T13:29:20.948" v="1210" actId="404"/>
          <ac:spMkLst>
            <pc:docMk/>
            <pc:sldMk cId="3008642178" sldId="1972"/>
            <ac:spMk id="30" creationId="{A9463A7C-DB35-40DF-9659-70E6E7979B7E}"/>
          </ac:spMkLst>
        </pc:spChg>
        <pc:picChg chg="add mod">
          <ac:chgData name="Mili Diengdoh" userId="4e667e83-9d62-4727-9cfb-ee24b16ffb56" providerId="ADAL" clId="{BBF545B7-FD81-428A-B4D8-9C13C211ACCB}" dt="2020-07-15T13:34:13.071" v="1314" actId="13244"/>
          <ac:picMkLst>
            <pc:docMk/>
            <pc:sldMk cId="3008642178" sldId="1972"/>
            <ac:picMk id="2" creationId="{C1A1283B-7F9E-4838-9064-B94FE768C906}"/>
          </ac:picMkLst>
        </pc:picChg>
        <pc:picChg chg="mod">
          <ac:chgData name="Mili Diengdoh" userId="4e667e83-9d62-4727-9cfb-ee24b16ffb56" providerId="ADAL" clId="{BBF545B7-FD81-428A-B4D8-9C13C211ACCB}" dt="2020-07-15T13:29:09.029" v="1201" actId="14100"/>
          <ac:picMkLst>
            <pc:docMk/>
            <pc:sldMk cId="3008642178" sldId="1972"/>
            <ac:picMk id="7" creationId="{51D9BFA7-B515-4FF0-AE07-D045A68238BC}"/>
          </ac:picMkLst>
        </pc:picChg>
        <pc:picChg chg="del mod">
          <ac:chgData name="Mili Diengdoh" userId="4e667e83-9d62-4727-9cfb-ee24b16ffb56" providerId="ADAL" clId="{BBF545B7-FD81-428A-B4D8-9C13C211ACCB}" dt="2020-07-15T13:29:04.825" v="1200" actId="478"/>
          <ac:picMkLst>
            <pc:docMk/>
            <pc:sldMk cId="3008642178" sldId="1972"/>
            <ac:picMk id="10" creationId="{898F4A1B-AECC-4794-A8A5-6547E2555725}"/>
          </ac:picMkLst>
        </pc:picChg>
        <pc:picChg chg="mod">
          <ac:chgData name="Mili Diengdoh" userId="4e667e83-9d62-4727-9cfb-ee24b16ffb56" providerId="ADAL" clId="{BBF545B7-FD81-428A-B4D8-9C13C211ACCB}" dt="2020-07-15T13:29:09.029" v="1201" actId="14100"/>
          <ac:picMkLst>
            <pc:docMk/>
            <pc:sldMk cId="3008642178" sldId="1972"/>
            <ac:picMk id="13" creationId="{531ABFCC-97FC-4921-94DB-2D5556317DF1}"/>
          </ac:picMkLst>
        </pc:picChg>
        <pc:cxnChg chg="mod">
          <ac:chgData name="Mili Diengdoh" userId="4e667e83-9d62-4727-9cfb-ee24b16ffb56" providerId="ADAL" clId="{BBF545B7-FD81-428A-B4D8-9C13C211ACCB}" dt="2020-07-15T13:29:16.839" v="1209" actId="1038"/>
          <ac:cxnSpMkLst>
            <pc:docMk/>
            <pc:sldMk cId="3008642178" sldId="1972"/>
            <ac:cxnSpMk id="31" creationId="{3F54998A-FBB7-4B4E-B818-B2528111A84E}"/>
          </ac:cxnSpMkLst>
        </pc:cxnChg>
        <pc:cxnChg chg="mod">
          <ac:chgData name="Mili Diengdoh" userId="4e667e83-9d62-4727-9cfb-ee24b16ffb56" providerId="ADAL" clId="{BBF545B7-FD81-428A-B4D8-9C13C211ACCB}" dt="2020-07-15T13:29:16.839" v="1209" actId="1038"/>
          <ac:cxnSpMkLst>
            <pc:docMk/>
            <pc:sldMk cId="3008642178" sldId="1972"/>
            <ac:cxnSpMk id="32" creationId="{E63F1C37-466A-45FB-9D8D-BB8257730F9D}"/>
          </ac:cxnSpMkLst>
        </pc:cxnChg>
      </pc:sldChg>
      <pc:sldChg chg="modSp mod">
        <pc:chgData name="Mili Diengdoh" userId="4e667e83-9d62-4727-9cfb-ee24b16ffb56" providerId="ADAL" clId="{BBF545B7-FD81-428A-B4D8-9C13C211ACCB}" dt="2020-07-15T13:29:40.309" v="1220" actId="3064"/>
        <pc:sldMkLst>
          <pc:docMk/>
          <pc:sldMk cId="3850815777" sldId="1973"/>
        </pc:sldMkLst>
        <pc:spChg chg="mod">
          <ac:chgData name="Mili Diengdoh" userId="4e667e83-9d62-4727-9cfb-ee24b16ffb56" providerId="ADAL" clId="{BBF545B7-FD81-428A-B4D8-9C13C211ACCB}" dt="2020-07-15T13:29:40.309" v="1220" actId="3064"/>
          <ac:spMkLst>
            <pc:docMk/>
            <pc:sldMk cId="3850815777" sldId="1973"/>
            <ac:spMk id="2" creationId="{8B333D26-13CD-4909-A3AB-596D2FD7CA9B}"/>
          </ac:spMkLst>
        </pc:spChg>
        <pc:spChg chg="mod">
          <ac:chgData name="Mili Diengdoh" userId="4e667e83-9d62-4727-9cfb-ee24b16ffb56" providerId="ADAL" clId="{BBF545B7-FD81-428A-B4D8-9C13C211ACCB}" dt="2020-07-15T13:29:40.309" v="1220" actId="3064"/>
          <ac:spMkLst>
            <pc:docMk/>
            <pc:sldMk cId="3850815777" sldId="1973"/>
            <ac:spMk id="3" creationId="{BD031FC6-61B7-489A-B7EF-FD5BFCC180CE}"/>
          </ac:spMkLst>
        </pc:spChg>
        <pc:spChg chg="mod">
          <ac:chgData name="Mili Diengdoh" userId="4e667e83-9d62-4727-9cfb-ee24b16ffb56" providerId="ADAL" clId="{BBF545B7-FD81-428A-B4D8-9C13C211ACCB}" dt="2020-07-15T13:29:40.309" v="1220" actId="3064"/>
          <ac:spMkLst>
            <pc:docMk/>
            <pc:sldMk cId="3850815777" sldId="1973"/>
            <ac:spMk id="4" creationId="{D5A94E2A-9755-4401-B185-961B33566F14}"/>
          </ac:spMkLst>
        </pc:spChg>
        <pc:spChg chg="mod">
          <ac:chgData name="Mili Diengdoh" userId="4e667e83-9d62-4727-9cfb-ee24b16ffb56" providerId="ADAL" clId="{BBF545B7-FD81-428A-B4D8-9C13C211ACCB}" dt="2020-07-15T13:29:40.309" v="1220" actId="3064"/>
          <ac:spMkLst>
            <pc:docMk/>
            <pc:sldMk cId="3850815777" sldId="1973"/>
            <ac:spMk id="11" creationId="{09E1CA43-2752-4AD2-B9B3-EB7E5BF7B8AE}"/>
          </ac:spMkLst>
        </pc:spChg>
      </pc:sldChg>
      <pc:sldChg chg="addSp delSp modSp mod">
        <pc:chgData name="Mili Diengdoh" userId="4e667e83-9d62-4727-9cfb-ee24b16ffb56" providerId="ADAL" clId="{BBF545B7-FD81-428A-B4D8-9C13C211ACCB}" dt="2020-07-15T13:30:27.378" v="1239" actId="13244"/>
        <pc:sldMkLst>
          <pc:docMk/>
          <pc:sldMk cId="732091870" sldId="1974"/>
        </pc:sldMkLst>
        <pc:spChg chg="mod">
          <ac:chgData name="Mili Diengdoh" userId="4e667e83-9d62-4727-9cfb-ee24b16ffb56" providerId="ADAL" clId="{BBF545B7-FD81-428A-B4D8-9C13C211ACCB}" dt="2020-07-15T13:30:10.507" v="1233" actId="1038"/>
          <ac:spMkLst>
            <pc:docMk/>
            <pc:sldMk cId="732091870" sldId="1974"/>
            <ac:spMk id="7" creationId="{0E88FFCD-66E0-4F2B-848F-6E25DFE3F513}"/>
          </ac:spMkLst>
        </pc:spChg>
        <pc:spChg chg="mod">
          <ac:chgData name="Mili Diengdoh" userId="4e667e83-9d62-4727-9cfb-ee24b16ffb56" providerId="ADAL" clId="{BBF545B7-FD81-428A-B4D8-9C13C211ACCB}" dt="2020-07-15T13:30:16.882" v="1236" actId="12789"/>
          <ac:spMkLst>
            <pc:docMk/>
            <pc:sldMk cId="732091870" sldId="1974"/>
            <ac:spMk id="11" creationId="{13A78B38-7FF0-41E6-BD30-4ED3EA68B1AF}"/>
          </ac:spMkLst>
        </pc:spChg>
        <pc:picChg chg="add mod">
          <ac:chgData name="Mili Diengdoh" userId="4e667e83-9d62-4727-9cfb-ee24b16ffb56" providerId="ADAL" clId="{BBF545B7-FD81-428A-B4D8-9C13C211ACCB}" dt="2020-07-15T13:30:27.378" v="1239" actId="13244"/>
          <ac:picMkLst>
            <pc:docMk/>
            <pc:sldMk cId="732091870" sldId="1974"/>
            <ac:picMk id="3" creationId="{315371DF-50B2-4CF1-9C3A-2FBDF6F19FE6}"/>
          </ac:picMkLst>
        </pc:picChg>
        <pc:picChg chg="del mod">
          <ac:chgData name="Mili Diengdoh" userId="4e667e83-9d62-4727-9cfb-ee24b16ffb56" providerId="ADAL" clId="{BBF545B7-FD81-428A-B4D8-9C13C211ACCB}" dt="2020-07-15T13:29:59.912" v="1223" actId="478"/>
          <ac:picMkLst>
            <pc:docMk/>
            <pc:sldMk cId="732091870" sldId="1974"/>
            <ac:picMk id="24" creationId="{6413E220-7492-4F47-A8CA-CB2C7F70B189}"/>
          </ac:picMkLst>
        </pc:picChg>
        <pc:picChg chg="mod">
          <ac:chgData name="Mili Diengdoh" userId="4e667e83-9d62-4727-9cfb-ee24b16ffb56" providerId="ADAL" clId="{BBF545B7-FD81-428A-B4D8-9C13C211ACCB}" dt="2020-07-15T13:30:16.882" v="1236" actId="12789"/>
          <ac:picMkLst>
            <pc:docMk/>
            <pc:sldMk cId="732091870" sldId="1974"/>
            <ac:picMk id="27" creationId="{F5D88500-76C9-4DA0-B767-23379F07EA5B}"/>
          </ac:picMkLst>
        </pc:picChg>
        <pc:cxnChg chg="mod">
          <ac:chgData name="Mili Diengdoh" userId="4e667e83-9d62-4727-9cfb-ee24b16ffb56" providerId="ADAL" clId="{BBF545B7-FD81-428A-B4D8-9C13C211ACCB}" dt="2020-07-15T13:30:21.387" v="1238" actId="465"/>
          <ac:cxnSpMkLst>
            <pc:docMk/>
            <pc:sldMk cId="732091870" sldId="1974"/>
            <ac:cxnSpMk id="12" creationId="{B4819CA5-34F3-4959-86B2-1DAF11A97981}"/>
          </ac:cxnSpMkLst>
        </pc:cxnChg>
      </pc:sldChg>
      <pc:sldChg chg="modSp mod">
        <pc:chgData name="Mili Diengdoh" userId="4e667e83-9d62-4727-9cfb-ee24b16ffb56" providerId="ADAL" clId="{BBF545B7-FD81-428A-B4D8-9C13C211ACCB}" dt="2020-07-15T13:30:50.602" v="1249" actId="465"/>
        <pc:sldMkLst>
          <pc:docMk/>
          <pc:sldMk cId="1721331661" sldId="1975"/>
        </pc:sldMkLst>
        <pc:spChg chg="mod">
          <ac:chgData name="Mili Diengdoh" userId="4e667e83-9d62-4727-9cfb-ee24b16ffb56" providerId="ADAL" clId="{BBF545B7-FD81-428A-B4D8-9C13C211ACCB}" dt="2020-07-15T13:30:46.731" v="1247" actId="554"/>
          <ac:spMkLst>
            <pc:docMk/>
            <pc:sldMk cId="1721331661" sldId="1975"/>
            <ac:spMk id="10" creationId="{C2EE09DD-E268-431E-9715-005695F43D79}"/>
          </ac:spMkLst>
        </pc:spChg>
        <pc:spChg chg="mod">
          <ac:chgData name="Mili Diengdoh" userId="4e667e83-9d62-4727-9cfb-ee24b16ffb56" providerId="ADAL" clId="{BBF545B7-FD81-428A-B4D8-9C13C211ACCB}" dt="2020-07-15T13:30:48.512" v="1248" actId="554"/>
          <ac:spMkLst>
            <pc:docMk/>
            <pc:sldMk cId="1721331661" sldId="1975"/>
            <ac:spMk id="14" creationId="{BDCAB1DA-5893-4556-9470-E502AB0DA1BB}"/>
          </ac:spMkLst>
        </pc:spChg>
        <pc:picChg chg="mod">
          <ac:chgData name="Mili Diengdoh" userId="4e667e83-9d62-4727-9cfb-ee24b16ffb56" providerId="ADAL" clId="{BBF545B7-FD81-428A-B4D8-9C13C211ACCB}" dt="2020-07-15T13:30:46.731" v="1247" actId="554"/>
          <ac:picMkLst>
            <pc:docMk/>
            <pc:sldMk cId="1721331661" sldId="1975"/>
            <ac:picMk id="7" creationId="{F911DCE9-7790-4CAF-B139-4E9EA16915BD}"/>
          </ac:picMkLst>
        </pc:picChg>
        <pc:picChg chg="mod">
          <ac:chgData name="Mili Diengdoh" userId="4e667e83-9d62-4727-9cfb-ee24b16ffb56" providerId="ADAL" clId="{BBF545B7-FD81-428A-B4D8-9C13C211ACCB}" dt="2020-07-15T13:30:48.512" v="1248" actId="554"/>
          <ac:picMkLst>
            <pc:docMk/>
            <pc:sldMk cId="1721331661" sldId="1975"/>
            <ac:picMk id="27" creationId="{2BB43E64-A55E-4CEF-8409-E4C6778617EB}"/>
          </ac:picMkLst>
        </pc:picChg>
        <pc:cxnChg chg="mod">
          <ac:chgData name="Mili Diengdoh" userId="4e667e83-9d62-4727-9cfb-ee24b16ffb56" providerId="ADAL" clId="{BBF545B7-FD81-428A-B4D8-9C13C211ACCB}" dt="2020-07-15T13:30:50.602" v="1249" actId="465"/>
          <ac:cxnSpMkLst>
            <pc:docMk/>
            <pc:sldMk cId="1721331661" sldId="1975"/>
            <ac:cxnSpMk id="15" creationId="{434EEA3D-7B10-41F6-B70E-49E9283DBD02}"/>
          </ac:cxnSpMkLst>
        </pc:cxnChg>
      </pc:sldChg>
      <pc:sldChg chg="modSp mod">
        <pc:chgData name="Mili Diengdoh" userId="4e667e83-9d62-4727-9cfb-ee24b16ffb56" providerId="ADAL" clId="{BBF545B7-FD81-428A-B4D8-9C13C211ACCB}" dt="2020-07-15T12:58:04.530" v="606" actId="14100"/>
        <pc:sldMkLst>
          <pc:docMk/>
          <pc:sldMk cId="1845545832" sldId="1976"/>
        </pc:sldMkLst>
        <pc:picChg chg="mod">
          <ac:chgData name="Mili Diengdoh" userId="4e667e83-9d62-4727-9cfb-ee24b16ffb56" providerId="ADAL" clId="{BBF545B7-FD81-428A-B4D8-9C13C211ACCB}" dt="2020-07-15T12:58:04.530" v="606" actId="14100"/>
          <ac:picMkLst>
            <pc:docMk/>
            <pc:sldMk cId="1845545832" sldId="1976"/>
            <ac:picMk id="2" creationId="{55E19BB4-3893-4122-8272-2B5B81EDA76F}"/>
          </ac:picMkLst>
        </pc:picChg>
      </pc:sldChg>
      <pc:sldChg chg="addSp delSp modSp mod">
        <pc:chgData name="Mili Diengdoh" userId="4e667e83-9d62-4727-9cfb-ee24b16ffb56" providerId="ADAL" clId="{BBF545B7-FD81-428A-B4D8-9C13C211ACCB}" dt="2020-07-15T13:26:32.425" v="1154" actId="207"/>
        <pc:sldMkLst>
          <pc:docMk/>
          <pc:sldMk cId="3999382691" sldId="1978"/>
        </pc:sldMkLst>
        <pc:spChg chg="add mod topLvl">
          <ac:chgData name="Mili Diengdoh" userId="4e667e83-9d62-4727-9cfb-ee24b16ffb56" providerId="ADAL" clId="{BBF545B7-FD81-428A-B4D8-9C13C211ACCB}" dt="2020-07-15T13:20:33.894" v="1007" actId="164"/>
          <ac:spMkLst>
            <pc:docMk/>
            <pc:sldMk cId="3999382691" sldId="1978"/>
            <ac:spMk id="2" creationId="{AE0EF319-B26F-45DE-B64A-08C0EA92C3A0}"/>
          </ac:spMkLst>
        </pc:spChg>
        <pc:spChg chg="mod topLvl">
          <ac:chgData name="Mili Diengdoh" userId="4e667e83-9d62-4727-9cfb-ee24b16ffb56" providerId="ADAL" clId="{BBF545B7-FD81-428A-B4D8-9C13C211ACCB}" dt="2020-07-15T13:22:26.060" v="1062" actId="14100"/>
          <ac:spMkLst>
            <pc:docMk/>
            <pc:sldMk cId="3999382691" sldId="1978"/>
            <ac:spMk id="8" creationId="{980D3217-4CF0-4633-9FC1-EB0EC12FE8E6}"/>
          </ac:spMkLst>
        </pc:spChg>
        <pc:spChg chg="mod topLvl">
          <ac:chgData name="Mili Diengdoh" userId="4e667e83-9d62-4727-9cfb-ee24b16ffb56" providerId="ADAL" clId="{BBF545B7-FD81-428A-B4D8-9C13C211ACCB}" dt="2020-07-15T13:22:31.801" v="1069" actId="465"/>
          <ac:spMkLst>
            <pc:docMk/>
            <pc:sldMk cId="3999382691" sldId="1978"/>
            <ac:spMk id="9" creationId="{A9BD285C-0877-4CE8-AD3F-2F6962138A80}"/>
          </ac:spMkLst>
        </pc:spChg>
        <pc:spChg chg="mod topLvl">
          <ac:chgData name="Mili Diengdoh" userId="4e667e83-9d62-4727-9cfb-ee24b16ffb56" providerId="ADAL" clId="{BBF545B7-FD81-428A-B4D8-9C13C211ACCB}" dt="2020-07-15T13:22:31.801" v="1069" actId="465"/>
          <ac:spMkLst>
            <pc:docMk/>
            <pc:sldMk cId="3999382691" sldId="1978"/>
            <ac:spMk id="10" creationId="{821107BE-2060-4EE5-8CD9-8620BB9BB7D7}"/>
          </ac:spMkLst>
        </pc:spChg>
        <pc:spChg chg="mod topLvl">
          <ac:chgData name="Mili Diengdoh" userId="4e667e83-9d62-4727-9cfb-ee24b16ffb56" providerId="ADAL" clId="{BBF545B7-FD81-428A-B4D8-9C13C211ACCB}" dt="2020-07-15T13:22:31.801" v="1069" actId="465"/>
          <ac:spMkLst>
            <pc:docMk/>
            <pc:sldMk cId="3999382691" sldId="1978"/>
            <ac:spMk id="11" creationId="{7EC12FDD-F1CB-49E6-B7EB-4CA0EC117F02}"/>
          </ac:spMkLst>
        </pc:spChg>
        <pc:spChg chg="mod topLvl">
          <ac:chgData name="Mili Diengdoh" userId="4e667e83-9d62-4727-9cfb-ee24b16ffb56" providerId="ADAL" clId="{BBF545B7-FD81-428A-B4D8-9C13C211ACCB}" dt="2020-07-15T13:22:31.801" v="1069" actId="465"/>
          <ac:spMkLst>
            <pc:docMk/>
            <pc:sldMk cId="3999382691" sldId="1978"/>
            <ac:spMk id="12" creationId="{B0D18ED9-D7FB-4712-B3DF-E697743F3F61}"/>
          </ac:spMkLst>
        </pc:spChg>
        <pc:spChg chg="del">
          <ac:chgData name="Mili Diengdoh" userId="4e667e83-9d62-4727-9cfb-ee24b16ffb56" providerId="ADAL" clId="{BBF545B7-FD81-428A-B4D8-9C13C211ACCB}" dt="2020-07-15T13:18:55.838" v="966" actId="478"/>
          <ac:spMkLst>
            <pc:docMk/>
            <pc:sldMk cId="3999382691" sldId="1978"/>
            <ac:spMk id="13" creationId="{2BAF2D2E-9E5D-4280-B252-0761976F4505}"/>
          </ac:spMkLst>
        </pc:spChg>
        <pc:spChg chg="mod topLvl">
          <ac:chgData name="Mili Diengdoh" userId="4e667e83-9d62-4727-9cfb-ee24b16ffb56" providerId="ADAL" clId="{BBF545B7-FD81-428A-B4D8-9C13C211ACCB}" dt="2020-07-15T13:22:29.971" v="1066" actId="1035"/>
          <ac:spMkLst>
            <pc:docMk/>
            <pc:sldMk cId="3999382691" sldId="1978"/>
            <ac:spMk id="15" creationId="{EB7CDC01-C9FD-47A5-A73F-FA81CDBD75CD}"/>
          </ac:spMkLst>
        </pc:spChg>
        <pc:spChg chg="del">
          <ac:chgData name="Mili Diengdoh" userId="4e667e83-9d62-4727-9cfb-ee24b16ffb56" providerId="ADAL" clId="{BBF545B7-FD81-428A-B4D8-9C13C211ACCB}" dt="2020-07-15T13:18:55.838" v="966" actId="478"/>
          <ac:spMkLst>
            <pc:docMk/>
            <pc:sldMk cId="3999382691" sldId="1978"/>
            <ac:spMk id="18" creationId="{8F411617-E6F1-4CC1-B9CA-FE9D901C893B}"/>
          </ac:spMkLst>
        </pc:spChg>
        <pc:spChg chg="add mod topLvl">
          <ac:chgData name="Mili Diengdoh" userId="4e667e83-9d62-4727-9cfb-ee24b16ffb56" providerId="ADAL" clId="{BBF545B7-FD81-428A-B4D8-9C13C211ACCB}" dt="2020-07-15T13:20:33.894" v="1007" actId="164"/>
          <ac:spMkLst>
            <pc:docMk/>
            <pc:sldMk cId="3999382691" sldId="1978"/>
            <ac:spMk id="19" creationId="{EBB8248F-FE5F-40C4-BA9C-8D273FD02237}"/>
          </ac:spMkLst>
        </pc:spChg>
        <pc:spChg chg="del mod topLvl">
          <ac:chgData name="Mili Diengdoh" userId="4e667e83-9d62-4727-9cfb-ee24b16ffb56" providerId="ADAL" clId="{BBF545B7-FD81-428A-B4D8-9C13C211ACCB}" dt="2020-07-15T13:20:10.587" v="1002" actId="478"/>
          <ac:spMkLst>
            <pc:docMk/>
            <pc:sldMk cId="3999382691" sldId="1978"/>
            <ac:spMk id="21" creationId="{0666B14A-DE78-4383-951E-C734FC3B6C18}"/>
          </ac:spMkLst>
        </pc:spChg>
        <pc:spChg chg="del">
          <ac:chgData name="Mili Diengdoh" userId="4e667e83-9d62-4727-9cfb-ee24b16ffb56" providerId="ADAL" clId="{BBF545B7-FD81-428A-B4D8-9C13C211ACCB}" dt="2020-07-15T13:18:55.838" v="966" actId="478"/>
          <ac:spMkLst>
            <pc:docMk/>
            <pc:sldMk cId="3999382691" sldId="1978"/>
            <ac:spMk id="22" creationId="{AC8C98F7-C83D-4C1E-BA1F-B596B928022C}"/>
          </ac:spMkLst>
        </pc:spChg>
        <pc:spChg chg="del mod topLvl">
          <ac:chgData name="Mili Diengdoh" userId="4e667e83-9d62-4727-9cfb-ee24b16ffb56" providerId="ADAL" clId="{BBF545B7-FD81-428A-B4D8-9C13C211ACCB}" dt="2020-07-15T13:20:10.587" v="1002" actId="478"/>
          <ac:spMkLst>
            <pc:docMk/>
            <pc:sldMk cId="3999382691" sldId="1978"/>
            <ac:spMk id="23" creationId="{16673496-A73A-435F-971E-86377E8D6D1B}"/>
          </ac:spMkLst>
        </pc:spChg>
        <pc:spChg chg="del mod topLvl">
          <ac:chgData name="Mili Diengdoh" userId="4e667e83-9d62-4727-9cfb-ee24b16ffb56" providerId="ADAL" clId="{BBF545B7-FD81-428A-B4D8-9C13C211ACCB}" dt="2020-07-15T13:20:10.587" v="1002" actId="478"/>
          <ac:spMkLst>
            <pc:docMk/>
            <pc:sldMk cId="3999382691" sldId="1978"/>
            <ac:spMk id="25" creationId="{E96AB048-41AE-43B8-8E56-4C8141F71E54}"/>
          </ac:spMkLst>
        </pc:spChg>
        <pc:spChg chg="del">
          <ac:chgData name="Mili Diengdoh" userId="4e667e83-9d62-4727-9cfb-ee24b16ffb56" providerId="ADAL" clId="{BBF545B7-FD81-428A-B4D8-9C13C211ACCB}" dt="2020-07-15T13:18:55.838" v="966" actId="478"/>
          <ac:spMkLst>
            <pc:docMk/>
            <pc:sldMk cId="3999382691" sldId="1978"/>
            <ac:spMk id="26" creationId="{1BCACCB9-8B48-4ED9-A4EE-3F95B47E7964}"/>
          </ac:spMkLst>
        </pc:spChg>
        <pc:spChg chg="del mod topLvl">
          <ac:chgData name="Mili Diengdoh" userId="4e667e83-9d62-4727-9cfb-ee24b16ffb56" providerId="ADAL" clId="{BBF545B7-FD81-428A-B4D8-9C13C211ACCB}" dt="2020-07-15T13:20:10.587" v="1002" actId="478"/>
          <ac:spMkLst>
            <pc:docMk/>
            <pc:sldMk cId="3999382691" sldId="1978"/>
            <ac:spMk id="27" creationId="{400F5424-EAD0-4E3D-B414-73F23FA4EF93}"/>
          </ac:spMkLst>
        </pc:spChg>
        <pc:spChg chg="add mod">
          <ac:chgData name="Mili Diengdoh" userId="4e667e83-9d62-4727-9cfb-ee24b16ffb56" providerId="ADAL" clId="{BBF545B7-FD81-428A-B4D8-9C13C211ACCB}" dt="2020-07-15T13:20:41.678" v="1011"/>
          <ac:spMkLst>
            <pc:docMk/>
            <pc:sldMk cId="3999382691" sldId="1978"/>
            <ac:spMk id="28" creationId="{34BDF785-7F6E-4050-A260-B3DC2845B71C}"/>
          </ac:spMkLst>
        </pc:spChg>
        <pc:spChg chg="del">
          <ac:chgData name="Mili Diengdoh" userId="4e667e83-9d62-4727-9cfb-ee24b16ffb56" providerId="ADAL" clId="{BBF545B7-FD81-428A-B4D8-9C13C211ACCB}" dt="2020-07-15T13:18:55.838" v="966" actId="478"/>
          <ac:spMkLst>
            <pc:docMk/>
            <pc:sldMk cId="3999382691" sldId="1978"/>
            <ac:spMk id="30" creationId="{67E93F4A-F014-4CF1-A65D-3F9F4B17730F}"/>
          </ac:spMkLst>
        </pc:spChg>
        <pc:spChg chg="mod">
          <ac:chgData name="Mili Diengdoh" userId="4e667e83-9d62-4727-9cfb-ee24b16ffb56" providerId="ADAL" clId="{BBF545B7-FD81-428A-B4D8-9C13C211ACCB}" dt="2020-07-15T13:21:02.290" v="1020" actId="242"/>
          <ac:spMkLst>
            <pc:docMk/>
            <pc:sldMk cId="3999382691" sldId="1978"/>
            <ac:spMk id="31" creationId="{DB9BF282-606E-4371-A061-B523AE05EB32}"/>
          </ac:spMkLst>
        </pc:spChg>
        <pc:spChg chg="mod">
          <ac:chgData name="Mili Diengdoh" userId="4e667e83-9d62-4727-9cfb-ee24b16ffb56" providerId="ADAL" clId="{BBF545B7-FD81-428A-B4D8-9C13C211ACCB}" dt="2020-07-15T13:21:02.290" v="1020" actId="242"/>
          <ac:spMkLst>
            <pc:docMk/>
            <pc:sldMk cId="3999382691" sldId="1978"/>
            <ac:spMk id="32" creationId="{BC3FC6C3-89C3-414F-9EDF-279B6180F497}"/>
          </ac:spMkLst>
        </pc:spChg>
        <pc:spChg chg="mod">
          <ac:chgData name="Mili Diengdoh" userId="4e667e83-9d62-4727-9cfb-ee24b16ffb56" providerId="ADAL" clId="{BBF545B7-FD81-428A-B4D8-9C13C211ACCB}" dt="2020-07-15T13:21:02.290" v="1020" actId="242"/>
          <ac:spMkLst>
            <pc:docMk/>
            <pc:sldMk cId="3999382691" sldId="1978"/>
            <ac:spMk id="33" creationId="{0F9F6B7E-E922-4442-8D63-FBADA9DD54BD}"/>
          </ac:spMkLst>
        </pc:spChg>
        <pc:spChg chg="del">
          <ac:chgData name="Mili Diengdoh" userId="4e667e83-9d62-4727-9cfb-ee24b16ffb56" providerId="ADAL" clId="{BBF545B7-FD81-428A-B4D8-9C13C211ACCB}" dt="2020-07-15T13:18:55.838" v="966" actId="478"/>
          <ac:spMkLst>
            <pc:docMk/>
            <pc:sldMk cId="3999382691" sldId="1978"/>
            <ac:spMk id="34" creationId="{A9547BC5-FE9A-45DE-BF25-393235CE72F7}"/>
          </ac:spMkLst>
        </pc:spChg>
        <pc:spChg chg="del">
          <ac:chgData name="Mili Diengdoh" userId="4e667e83-9d62-4727-9cfb-ee24b16ffb56" providerId="ADAL" clId="{BBF545B7-FD81-428A-B4D8-9C13C211ACCB}" dt="2020-07-15T13:18:55.838" v="966" actId="478"/>
          <ac:spMkLst>
            <pc:docMk/>
            <pc:sldMk cId="3999382691" sldId="1978"/>
            <ac:spMk id="35" creationId="{81C2BFDD-54FE-4A94-8B4E-A46825E3F8F7}"/>
          </ac:spMkLst>
        </pc:spChg>
        <pc:spChg chg="add del mod">
          <ac:chgData name="Mili Diengdoh" userId="4e667e83-9d62-4727-9cfb-ee24b16ffb56" providerId="ADAL" clId="{BBF545B7-FD81-428A-B4D8-9C13C211ACCB}" dt="2020-07-15T13:21:24.882" v="1023" actId="12084"/>
          <ac:spMkLst>
            <pc:docMk/>
            <pc:sldMk cId="3999382691" sldId="1978"/>
            <ac:spMk id="36" creationId="{6E325F2F-066C-4B77-9E3E-60F8D2CC3A7B}"/>
          </ac:spMkLst>
        </pc:spChg>
        <pc:spChg chg="add del mod">
          <ac:chgData name="Mili Diengdoh" userId="4e667e83-9d62-4727-9cfb-ee24b16ffb56" providerId="ADAL" clId="{BBF545B7-FD81-428A-B4D8-9C13C211ACCB}" dt="2020-07-15T13:23:21.448" v="1082" actId="12084"/>
          <ac:spMkLst>
            <pc:docMk/>
            <pc:sldMk cId="3999382691" sldId="1978"/>
            <ac:spMk id="38" creationId="{E1939990-6814-4DB1-B773-41CBF3913DC7}"/>
          </ac:spMkLst>
        </pc:spChg>
        <pc:spChg chg="mod topLvl">
          <ac:chgData name="Mili Diengdoh" userId="4e667e83-9d62-4727-9cfb-ee24b16ffb56" providerId="ADAL" clId="{BBF545B7-FD81-428A-B4D8-9C13C211ACCB}" dt="2020-07-15T13:24:35.586" v="1111" actId="207"/>
          <ac:spMkLst>
            <pc:docMk/>
            <pc:sldMk cId="3999382691" sldId="1978"/>
            <ac:spMk id="41" creationId="{AB478E68-52EC-4130-982B-4D4440D8A7CC}"/>
          </ac:spMkLst>
        </pc:spChg>
        <pc:spChg chg="mod topLvl">
          <ac:chgData name="Mili Diengdoh" userId="4e667e83-9d62-4727-9cfb-ee24b16ffb56" providerId="ADAL" clId="{BBF545B7-FD81-428A-B4D8-9C13C211ACCB}" dt="2020-07-15T13:24:35.586" v="1111" actId="207"/>
          <ac:spMkLst>
            <pc:docMk/>
            <pc:sldMk cId="3999382691" sldId="1978"/>
            <ac:spMk id="42" creationId="{40FB6CBF-A7E6-49DB-9B29-DE8FE5C7970F}"/>
          </ac:spMkLst>
        </pc:spChg>
        <pc:spChg chg="mod topLvl">
          <ac:chgData name="Mili Diengdoh" userId="4e667e83-9d62-4727-9cfb-ee24b16ffb56" providerId="ADAL" clId="{BBF545B7-FD81-428A-B4D8-9C13C211ACCB}" dt="2020-07-15T13:24:35.586" v="1111" actId="207"/>
          <ac:spMkLst>
            <pc:docMk/>
            <pc:sldMk cId="3999382691" sldId="1978"/>
            <ac:spMk id="43" creationId="{812D18C5-AA7E-470A-9B3B-0AE33E0F5722}"/>
          </ac:spMkLst>
        </pc:spChg>
        <pc:spChg chg="add mod">
          <ac:chgData name="Mili Diengdoh" userId="4e667e83-9d62-4727-9cfb-ee24b16ffb56" providerId="ADAL" clId="{BBF545B7-FD81-428A-B4D8-9C13C211ACCB}" dt="2020-07-15T13:26:32.425" v="1154" actId="207"/>
          <ac:spMkLst>
            <pc:docMk/>
            <pc:sldMk cId="3999382691" sldId="1978"/>
            <ac:spMk id="44" creationId="{88D73E76-07B1-43D7-881F-4B3FA67F5B1D}"/>
          </ac:spMkLst>
        </pc:spChg>
        <pc:grpChg chg="add del mod">
          <ac:chgData name="Mili Diengdoh" userId="4e667e83-9d62-4727-9cfb-ee24b16ffb56" providerId="ADAL" clId="{BBF545B7-FD81-428A-B4D8-9C13C211ACCB}" dt="2020-07-15T13:19:08.532" v="973" actId="165"/>
          <ac:grpSpMkLst>
            <pc:docMk/>
            <pc:sldMk cId="3999382691" sldId="1978"/>
            <ac:grpSpMk id="3" creationId="{F0EB7FC0-FE0B-4048-81B7-EFEA0F8F1AA7}"/>
          </ac:grpSpMkLst>
        </pc:grpChg>
        <pc:grpChg chg="add del mod">
          <ac:chgData name="Mili Diengdoh" userId="4e667e83-9d62-4727-9cfb-ee24b16ffb56" providerId="ADAL" clId="{BBF545B7-FD81-428A-B4D8-9C13C211ACCB}" dt="2020-07-15T13:19:52.498" v="997" actId="165"/>
          <ac:grpSpMkLst>
            <pc:docMk/>
            <pc:sldMk cId="3999382691" sldId="1978"/>
            <ac:grpSpMk id="4" creationId="{7A715AB0-8F03-4060-BDEB-B9073FA09A8A}"/>
          </ac:grpSpMkLst>
        </pc:grpChg>
        <pc:grpChg chg="add del mod">
          <ac:chgData name="Mili Diengdoh" userId="4e667e83-9d62-4727-9cfb-ee24b16ffb56" providerId="ADAL" clId="{BBF545B7-FD81-428A-B4D8-9C13C211ACCB}" dt="2020-07-15T13:21:20.233" v="1021" actId="478"/>
          <ac:grpSpMkLst>
            <pc:docMk/>
            <pc:sldMk cId="3999382691" sldId="1978"/>
            <ac:grpSpMk id="5" creationId="{3A7A7225-C9D8-40B4-BE73-536A9EB4CF4A}"/>
          </ac:grpSpMkLst>
        </pc:grpChg>
        <pc:grpChg chg="del mod">
          <ac:chgData name="Mili Diengdoh" userId="4e667e83-9d62-4727-9cfb-ee24b16ffb56" providerId="ADAL" clId="{BBF545B7-FD81-428A-B4D8-9C13C211ACCB}" dt="2020-07-15T13:21:27.653" v="1025" actId="165"/>
          <ac:grpSpMkLst>
            <pc:docMk/>
            <pc:sldMk cId="3999382691" sldId="1978"/>
            <ac:grpSpMk id="7" creationId="{ADD0D921-DE7E-4FE3-A6CA-2FA270052C25}"/>
          </ac:grpSpMkLst>
        </pc:grpChg>
        <pc:grpChg chg="add del mod">
          <ac:chgData name="Mili Diengdoh" userId="4e667e83-9d62-4727-9cfb-ee24b16ffb56" providerId="ADAL" clId="{BBF545B7-FD81-428A-B4D8-9C13C211ACCB}" dt="2020-07-15T13:22:00.792" v="1051" actId="165"/>
          <ac:grpSpMkLst>
            <pc:docMk/>
            <pc:sldMk cId="3999382691" sldId="1978"/>
            <ac:grpSpMk id="16" creationId="{7642B8CC-4D25-41BA-9E29-645FBED5A5CC}"/>
          </ac:grpSpMkLst>
        </pc:grpChg>
        <pc:grpChg chg="add del mod">
          <ac:chgData name="Mili Diengdoh" userId="4e667e83-9d62-4727-9cfb-ee24b16ffb56" providerId="ADAL" clId="{BBF545B7-FD81-428A-B4D8-9C13C211ACCB}" dt="2020-07-15T13:19:08.532" v="973" actId="165"/>
          <ac:grpSpMkLst>
            <pc:docMk/>
            <pc:sldMk cId="3999382691" sldId="1978"/>
            <ac:grpSpMk id="20" creationId="{D9142B2A-9F36-40BB-9A32-07832C0AFB7A}"/>
          </ac:grpSpMkLst>
        </pc:grpChg>
        <pc:grpChg chg="add del mod">
          <ac:chgData name="Mili Diengdoh" userId="4e667e83-9d62-4727-9cfb-ee24b16ffb56" providerId="ADAL" clId="{BBF545B7-FD81-428A-B4D8-9C13C211ACCB}" dt="2020-07-15T13:19:08.532" v="973" actId="165"/>
          <ac:grpSpMkLst>
            <pc:docMk/>
            <pc:sldMk cId="3999382691" sldId="1978"/>
            <ac:grpSpMk id="24" creationId="{A36C1A83-0DB3-49BD-A839-AAA3F5D8A7EF}"/>
          </ac:grpSpMkLst>
        </pc:grpChg>
        <pc:grpChg chg="add del mod">
          <ac:chgData name="Mili Diengdoh" userId="4e667e83-9d62-4727-9cfb-ee24b16ffb56" providerId="ADAL" clId="{BBF545B7-FD81-428A-B4D8-9C13C211ACCB}" dt="2020-07-15T13:21:20.233" v="1021" actId="478"/>
          <ac:grpSpMkLst>
            <pc:docMk/>
            <pc:sldMk cId="3999382691" sldId="1978"/>
            <ac:grpSpMk id="29" creationId="{F914F16B-76EE-4116-A320-BD9B9B677C0B}"/>
          </ac:grpSpMkLst>
        </pc:grpChg>
        <pc:grpChg chg="add del mod">
          <ac:chgData name="Mili Diengdoh" userId="4e667e83-9d62-4727-9cfb-ee24b16ffb56" providerId="ADAL" clId="{BBF545B7-FD81-428A-B4D8-9C13C211ACCB}" dt="2020-07-15T13:22:06.287" v="1054" actId="165"/>
          <ac:grpSpMkLst>
            <pc:docMk/>
            <pc:sldMk cId="3999382691" sldId="1978"/>
            <ac:grpSpMk id="37" creationId="{11FA6DA6-2B6C-40CC-9E1D-C18D1FF376CB}"/>
          </ac:grpSpMkLst>
        </pc:grpChg>
        <pc:grpChg chg="del mod">
          <ac:chgData name="Mili Diengdoh" userId="4e667e83-9d62-4727-9cfb-ee24b16ffb56" providerId="ADAL" clId="{BBF545B7-FD81-428A-B4D8-9C13C211ACCB}" dt="2020-07-15T13:23:24.494" v="1084" actId="165"/>
          <ac:grpSpMkLst>
            <pc:docMk/>
            <pc:sldMk cId="3999382691" sldId="1978"/>
            <ac:grpSpMk id="40" creationId="{058D66D6-97CA-48E1-9E40-9656F854BBC5}"/>
          </ac:grpSpMkLst>
        </pc:grpChg>
        <pc:grpChg chg="add del mod">
          <ac:chgData name="Mili Diengdoh" userId="4e667e83-9d62-4727-9cfb-ee24b16ffb56" providerId="ADAL" clId="{BBF545B7-FD81-428A-B4D8-9C13C211ACCB}" dt="2020-07-15T13:24:02.988" v="1099" actId="165"/>
          <ac:grpSpMkLst>
            <pc:docMk/>
            <pc:sldMk cId="3999382691" sldId="1978"/>
            <ac:grpSpMk id="45" creationId="{60744028-F88E-4519-823E-82076203F244}"/>
          </ac:grpSpMkLst>
        </pc:grpChg>
        <pc:graphicFrameChg chg="add del mod">
          <ac:chgData name="Mili Diengdoh" userId="4e667e83-9d62-4727-9cfb-ee24b16ffb56" providerId="ADAL" clId="{BBF545B7-FD81-428A-B4D8-9C13C211ACCB}" dt="2020-07-15T13:21:27.419" v="1024" actId="18245"/>
          <ac:graphicFrameMkLst>
            <pc:docMk/>
            <pc:sldMk cId="3999382691" sldId="1978"/>
            <ac:graphicFrameMk id="6" creationId="{876B19EF-106A-4ABD-ACB1-0502DFF3716A}"/>
          </ac:graphicFrameMkLst>
        </pc:graphicFrameChg>
        <pc:graphicFrameChg chg="add del mod">
          <ac:chgData name="Mili Diengdoh" userId="4e667e83-9d62-4727-9cfb-ee24b16ffb56" providerId="ADAL" clId="{BBF545B7-FD81-428A-B4D8-9C13C211ACCB}" dt="2020-07-15T13:23:24.247" v="1083" actId="18245"/>
          <ac:graphicFrameMkLst>
            <pc:docMk/>
            <pc:sldMk cId="3999382691" sldId="1978"/>
            <ac:graphicFrameMk id="39" creationId="{5F9FC677-65DB-45E3-9D53-F274BAAA3567}"/>
          </ac:graphicFrameMkLst>
        </pc:graphicFrameChg>
        <pc:picChg chg="del">
          <ac:chgData name="Mili Diengdoh" userId="4e667e83-9d62-4727-9cfb-ee24b16ffb56" providerId="ADAL" clId="{BBF545B7-FD81-428A-B4D8-9C13C211ACCB}" dt="2020-07-15T13:18:51.802" v="965" actId="478"/>
          <ac:picMkLst>
            <pc:docMk/>
            <pc:sldMk cId="3999382691" sldId="1978"/>
            <ac:picMk id="14" creationId="{75694E3A-BA14-46C2-92FA-427F7FA064A2}"/>
          </ac:picMkLst>
        </pc:picChg>
        <pc:picChg chg="del">
          <ac:chgData name="Mili Diengdoh" userId="4e667e83-9d62-4727-9cfb-ee24b16ffb56" providerId="ADAL" clId="{BBF545B7-FD81-428A-B4D8-9C13C211ACCB}" dt="2020-07-15T13:18:51.802" v="965" actId="478"/>
          <ac:picMkLst>
            <pc:docMk/>
            <pc:sldMk cId="3999382691" sldId="1978"/>
            <ac:picMk id="71" creationId="{C8D58FD4-D2F0-42E0-BED3-D1FB6A7C7EA6}"/>
          </ac:picMkLst>
        </pc:picChg>
        <pc:picChg chg="del">
          <ac:chgData name="Mili Diengdoh" userId="4e667e83-9d62-4727-9cfb-ee24b16ffb56" providerId="ADAL" clId="{BBF545B7-FD81-428A-B4D8-9C13C211ACCB}" dt="2020-07-15T13:18:51.802" v="965" actId="478"/>
          <ac:picMkLst>
            <pc:docMk/>
            <pc:sldMk cId="3999382691" sldId="1978"/>
            <ac:picMk id="74" creationId="{FD870AF1-0EA6-49C3-B8DD-EEACB9050147}"/>
          </ac:picMkLst>
        </pc:picChg>
        <pc:picChg chg="del">
          <ac:chgData name="Mili Diengdoh" userId="4e667e83-9d62-4727-9cfb-ee24b16ffb56" providerId="ADAL" clId="{BBF545B7-FD81-428A-B4D8-9C13C211ACCB}" dt="2020-07-15T13:18:51.802" v="965" actId="478"/>
          <ac:picMkLst>
            <pc:docMk/>
            <pc:sldMk cId="3999382691" sldId="1978"/>
            <ac:picMk id="77" creationId="{F774A463-2D08-4ABE-AEAC-C23E353CF03E}"/>
          </ac:picMkLst>
        </pc:picChg>
        <pc:picChg chg="del">
          <ac:chgData name="Mili Diengdoh" userId="4e667e83-9d62-4727-9cfb-ee24b16ffb56" providerId="ADAL" clId="{BBF545B7-FD81-428A-B4D8-9C13C211ACCB}" dt="2020-07-15T13:18:51.802" v="965" actId="478"/>
          <ac:picMkLst>
            <pc:docMk/>
            <pc:sldMk cId="3999382691" sldId="1978"/>
            <ac:picMk id="80" creationId="{E81CC89A-1828-4465-9D77-EB2A26854937}"/>
          </ac:picMkLst>
        </pc:picChg>
        <pc:picChg chg="del">
          <ac:chgData name="Mili Diengdoh" userId="4e667e83-9d62-4727-9cfb-ee24b16ffb56" providerId="ADAL" clId="{BBF545B7-FD81-428A-B4D8-9C13C211ACCB}" dt="2020-07-15T13:18:51.802" v="965" actId="478"/>
          <ac:picMkLst>
            <pc:docMk/>
            <pc:sldMk cId="3999382691" sldId="1978"/>
            <ac:picMk id="83" creationId="{7C925D89-4262-4BA6-9990-BBDACCACC746}"/>
          </ac:picMkLst>
        </pc:picChg>
        <pc:picChg chg="del">
          <ac:chgData name="Mili Diengdoh" userId="4e667e83-9d62-4727-9cfb-ee24b16ffb56" providerId="ADAL" clId="{BBF545B7-FD81-428A-B4D8-9C13C211ACCB}" dt="2020-07-15T13:18:51.802" v="965" actId="478"/>
          <ac:picMkLst>
            <pc:docMk/>
            <pc:sldMk cId="3999382691" sldId="1978"/>
            <ac:picMk id="86" creationId="{C265B320-C701-4C28-A400-7038FB8E0C72}"/>
          </ac:picMkLst>
        </pc:picChg>
      </pc:sldChg>
      <pc:sldChg chg="addSp delSp modSp mod">
        <pc:chgData name="Mili Diengdoh" userId="4e667e83-9d62-4727-9cfb-ee24b16ffb56" providerId="ADAL" clId="{BBF545B7-FD81-428A-B4D8-9C13C211ACCB}" dt="2020-07-15T13:27:58.235" v="1196" actId="408"/>
        <pc:sldMkLst>
          <pc:docMk/>
          <pc:sldMk cId="168447885" sldId="1979"/>
        </pc:sldMkLst>
        <pc:spChg chg="add mod topLvl">
          <ac:chgData name="Mili Diengdoh" userId="4e667e83-9d62-4727-9cfb-ee24b16ffb56" providerId="ADAL" clId="{BBF545B7-FD81-428A-B4D8-9C13C211ACCB}" dt="2020-07-15T13:27:20.329" v="1181" actId="3064"/>
          <ac:spMkLst>
            <pc:docMk/>
            <pc:sldMk cId="168447885" sldId="1979"/>
            <ac:spMk id="2" creationId="{DEF99568-E3B1-424A-87D2-35EB0047D9D0}"/>
          </ac:spMkLst>
        </pc:spChg>
        <pc:spChg chg="add mod topLvl">
          <ac:chgData name="Mili Diengdoh" userId="4e667e83-9d62-4727-9cfb-ee24b16ffb56" providerId="ADAL" clId="{BBF545B7-FD81-428A-B4D8-9C13C211ACCB}" dt="2020-07-15T13:27:20.329" v="1181" actId="3064"/>
          <ac:spMkLst>
            <pc:docMk/>
            <pc:sldMk cId="168447885" sldId="1979"/>
            <ac:spMk id="3" creationId="{DFD036E1-9623-4DF6-B330-D8A3C6EAC3BB}"/>
          </ac:spMkLst>
        </pc:spChg>
        <pc:spChg chg="add mod">
          <ac:chgData name="Mili Diengdoh" userId="4e667e83-9d62-4727-9cfb-ee24b16ffb56" providerId="ADAL" clId="{BBF545B7-FD81-428A-B4D8-9C13C211ACCB}" dt="2020-07-15T13:26:43.726" v="1158"/>
          <ac:spMkLst>
            <pc:docMk/>
            <pc:sldMk cId="168447885" sldId="1979"/>
            <ac:spMk id="7" creationId="{6B504C7F-D07C-440C-9408-80B63238BDC2}"/>
          </ac:spMkLst>
        </pc:spChg>
        <pc:spChg chg="del">
          <ac:chgData name="Mili Diengdoh" userId="4e667e83-9d62-4727-9cfb-ee24b16ffb56" providerId="ADAL" clId="{BBF545B7-FD81-428A-B4D8-9C13C211ACCB}" dt="2020-07-15T13:24:51.684" v="1112" actId="478"/>
          <ac:spMkLst>
            <pc:docMk/>
            <pc:sldMk cId="168447885" sldId="1979"/>
            <ac:spMk id="10" creationId="{6B95A8F8-656A-4A5A-9F7D-AA8FD6083C05}"/>
          </ac:spMkLst>
        </pc:spChg>
        <pc:spChg chg="del">
          <ac:chgData name="Mili Diengdoh" userId="4e667e83-9d62-4727-9cfb-ee24b16ffb56" providerId="ADAL" clId="{BBF545B7-FD81-428A-B4D8-9C13C211ACCB}" dt="2020-07-15T13:24:51.684" v="1112" actId="478"/>
          <ac:spMkLst>
            <pc:docMk/>
            <pc:sldMk cId="168447885" sldId="1979"/>
            <ac:spMk id="14" creationId="{75497B0D-48C7-48C3-BC38-B15519E3D71D}"/>
          </ac:spMkLst>
        </pc:spChg>
        <pc:spChg chg="add mod topLvl">
          <ac:chgData name="Mili Diengdoh" userId="4e667e83-9d62-4727-9cfb-ee24b16ffb56" providerId="ADAL" clId="{BBF545B7-FD81-428A-B4D8-9C13C211ACCB}" dt="2020-07-15T13:27:20.329" v="1181" actId="3064"/>
          <ac:spMkLst>
            <pc:docMk/>
            <pc:sldMk cId="168447885" sldId="1979"/>
            <ac:spMk id="19" creationId="{E167378B-A410-4F19-84AD-3EB83F06BE8D}"/>
          </ac:spMkLst>
        </pc:spChg>
        <pc:spChg chg="add mod topLvl">
          <ac:chgData name="Mili Diengdoh" userId="4e667e83-9d62-4727-9cfb-ee24b16ffb56" providerId="ADAL" clId="{BBF545B7-FD81-428A-B4D8-9C13C211ACCB}" dt="2020-07-15T13:27:20.329" v="1181" actId="3064"/>
          <ac:spMkLst>
            <pc:docMk/>
            <pc:sldMk cId="168447885" sldId="1979"/>
            <ac:spMk id="20" creationId="{1994A6D6-D943-4439-9C95-3442305EF5CA}"/>
          </ac:spMkLst>
        </pc:spChg>
        <pc:spChg chg="add mod topLvl">
          <ac:chgData name="Mili Diengdoh" userId="4e667e83-9d62-4727-9cfb-ee24b16ffb56" providerId="ADAL" clId="{BBF545B7-FD81-428A-B4D8-9C13C211ACCB}" dt="2020-07-15T13:27:30.895" v="1183"/>
          <ac:spMkLst>
            <pc:docMk/>
            <pc:sldMk cId="168447885" sldId="1979"/>
            <ac:spMk id="23" creationId="{537DF018-3383-4420-A7DB-49BD134F904C}"/>
          </ac:spMkLst>
        </pc:spChg>
        <pc:spChg chg="del">
          <ac:chgData name="Mili Diengdoh" userId="4e667e83-9d62-4727-9cfb-ee24b16ffb56" providerId="ADAL" clId="{BBF545B7-FD81-428A-B4D8-9C13C211ACCB}" dt="2020-07-15T13:24:51.684" v="1112" actId="478"/>
          <ac:spMkLst>
            <pc:docMk/>
            <pc:sldMk cId="168447885" sldId="1979"/>
            <ac:spMk id="24" creationId="{41F0C778-8486-4E55-B7AB-DDB9D5FC2D7C}"/>
          </ac:spMkLst>
        </pc:spChg>
        <pc:spChg chg="add mod topLvl">
          <ac:chgData name="Mili Diengdoh" userId="4e667e83-9d62-4727-9cfb-ee24b16ffb56" providerId="ADAL" clId="{BBF545B7-FD81-428A-B4D8-9C13C211ACCB}" dt="2020-07-15T13:27:58.235" v="1196" actId="408"/>
          <ac:spMkLst>
            <pc:docMk/>
            <pc:sldMk cId="168447885" sldId="1979"/>
            <ac:spMk id="25" creationId="{31B57E21-1B88-475B-8691-ACD3CC84BF65}"/>
          </ac:spMkLst>
        </pc:spChg>
        <pc:spChg chg="add mod topLvl">
          <ac:chgData name="Mili Diengdoh" userId="4e667e83-9d62-4727-9cfb-ee24b16ffb56" providerId="ADAL" clId="{BBF545B7-FD81-428A-B4D8-9C13C211ACCB}" dt="2020-07-15T13:27:58.235" v="1196" actId="408"/>
          <ac:spMkLst>
            <pc:docMk/>
            <pc:sldMk cId="168447885" sldId="1979"/>
            <ac:spMk id="26" creationId="{A7C3A026-61D0-4C03-AB04-88EC583E1566}"/>
          </ac:spMkLst>
        </pc:spChg>
        <pc:spChg chg="add mod topLvl">
          <ac:chgData name="Mili Diengdoh" userId="4e667e83-9d62-4727-9cfb-ee24b16ffb56" providerId="ADAL" clId="{BBF545B7-FD81-428A-B4D8-9C13C211ACCB}" dt="2020-07-15T13:27:53.665" v="1193" actId="14100"/>
          <ac:spMkLst>
            <pc:docMk/>
            <pc:sldMk cId="168447885" sldId="1979"/>
            <ac:spMk id="27" creationId="{2FCE1AA8-640B-4F7F-B874-A50436EB6335}"/>
          </ac:spMkLst>
        </pc:spChg>
        <pc:spChg chg="del">
          <ac:chgData name="Mili Diengdoh" userId="4e667e83-9d62-4727-9cfb-ee24b16ffb56" providerId="ADAL" clId="{BBF545B7-FD81-428A-B4D8-9C13C211ACCB}" dt="2020-07-15T13:24:51.684" v="1112" actId="478"/>
          <ac:spMkLst>
            <pc:docMk/>
            <pc:sldMk cId="168447885" sldId="1979"/>
            <ac:spMk id="28" creationId="{3A559374-C923-463C-BD1C-3665270B2719}"/>
          </ac:spMkLst>
        </pc:spChg>
        <pc:spChg chg="del">
          <ac:chgData name="Mili Diengdoh" userId="4e667e83-9d62-4727-9cfb-ee24b16ffb56" providerId="ADAL" clId="{BBF545B7-FD81-428A-B4D8-9C13C211ACCB}" dt="2020-07-15T13:24:51.684" v="1112" actId="478"/>
          <ac:spMkLst>
            <pc:docMk/>
            <pc:sldMk cId="168447885" sldId="1979"/>
            <ac:spMk id="32" creationId="{8223BB75-C98A-4F3B-9276-33D54C3E5D05}"/>
          </ac:spMkLst>
        </pc:spChg>
        <pc:grpChg chg="add del mod">
          <ac:chgData name="Mili Diengdoh" userId="4e667e83-9d62-4727-9cfb-ee24b16ffb56" providerId="ADAL" clId="{BBF545B7-FD81-428A-B4D8-9C13C211ACCB}" dt="2020-07-15T13:25:29.083" v="1124" actId="165"/>
          <ac:grpSpMkLst>
            <pc:docMk/>
            <pc:sldMk cId="168447885" sldId="1979"/>
            <ac:grpSpMk id="4" creationId="{692AE113-05A2-4571-AFC6-5C0D8484FEC6}"/>
          </ac:grpSpMkLst>
        </pc:grpChg>
        <pc:grpChg chg="add del mod">
          <ac:chgData name="Mili Diengdoh" userId="4e667e83-9d62-4727-9cfb-ee24b16ffb56" providerId="ADAL" clId="{BBF545B7-FD81-428A-B4D8-9C13C211ACCB}" dt="2020-07-15T13:25:40.835" v="1129" actId="165"/>
          <ac:grpSpMkLst>
            <pc:docMk/>
            <pc:sldMk cId="168447885" sldId="1979"/>
            <ac:grpSpMk id="5" creationId="{30760154-D278-40DB-9561-F26441234881}"/>
          </ac:grpSpMkLst>
        </pc:grpChg>
        <pc:grpChg chg="add del mod">
          <ac:chgData name="Mili Diengdoh" userId="4e667e83-9d62-4727-9cfb-ee24b16ffb56" providerId="ADAL" clId="{BBF545B7-FD81-428A-B4D8-9C13C211ACCB}" dt="2020-07-15T13:27:06.737" v="1166" actId="165"/>
          <ac:grpSpMkLst>
            <pc:docMk/>
            <pc:sldMk cId="168447885" sldId="1979"/>
            <ac:grpSpMk id="8" creationId="{0674EB25-F73D-4449-AFFB-66F3623A9F50}"/>
          </ac:grpSpMkLst>
        </pc:grpChg>
        <pc:grpChg chg="add del mod">
          <ac:chgData name="Mili Diengdoh" userId="4e667e83-9d62-4727-9cfb-ee24b16ffb56" providerId="ADAL" clId="{BBF545B7-FD81-428A-B4D8-9C13C211ACCB}" dt="2020-07-15T13:27:56.573" v="1195" actId="165"/>
          <ac:grpSpMkLst>
            <pc:docMk/>
            <pc:sldMk cId="168447885" sldId="1979"/>
            <ac:grpSpMk id="11" creationId="{926383BE-92A7-4438-AE7A-C694815C4B1E}"/>
          </ac:grpSpMkLst>
        </pc:grpChg>
        <pc:picChg chg="del">
          <ac:chgData name="Mili Diengdoh" userId="4e667e83-9d62-4727-9cfb-ee24b16ffb56" providerId="ADAL" clId="{BBF545B7-FD81-428A-B4D8-9C13C211ACCB}" dt="2020-07-15T13:24:51.684" v="1112" actId="478"/>
          <ac:picMkLst>
            <pc:docMk/>
            <pc:sldMk cId="168447885" sldId="1979"/>
            <ac:picMk id="6" creationId="{483A37D4-E6AB-4862-A906-88F6280930FF}"/>
          </ac:picMkLst>
        </pc:picChg>
        <pc:picChg chg="del">
          <ac:chgData name="Mili Diengdoh" userId="4e667e83-9d62-4727-9cfb-ee24b16ffb56" providerId="ADAL" clId="{BBF545B7-FD81-428A-B4D8-9C13C211ACCB}" dt="2020-07-15T13:24:51.684" v="1112" actId="478"/>
          <ac:picMkLst>
            <pc:docMk/>
            <pc:sldMk cId="168447885" sldId="1979"/>
            <ac:picMk id="9" creationId="{DF09D476-F78D-4134-AD6F-E1BC94809CFE}"/>
          </ac:picMkLst>
        </pc:picChg>
        <pc:picChg chg="del">
          <ac:chgData name="Mili Diengdoh" userId="4e667e83-9d62-4727-9cfb-ee24b16ffb56" providerId="ADAL" clId="{BBF545B7-FD81-428A-B4D8-9C13C211ACCB}" dt="2020-07-15T13:24:51.684" v="1112" actId="478"/>
          <ac:picMkLst>
            <pc:docMk/>
            <pc:sldMk cId="168447885" sldId="1979"/>
            <ac:picMk id="13" creationId="{0687347E-D24E-4C2A-B8D4-06001B93B829}"/>
          </ac:picMkLst>
        </pc:picChg>
        <pc:picChg chg="del">
          <ac:chgData name="Mili Diengdoh" userId="4e667e83-9d62-4727-9cfb-ee24b16ffb56" providerId="ADAL" clId="{BBF545B7-FD81-428A-B4D8-9C13C211ACCB}" dt="2020-07-15T13:24:51.684" v="1112" actId="478"/>
          <ac:picMkLst>
            <pc:docMk/>
            <pc:sldMk cId="168447885" sldId="1979"/>
            <ac:picMk id="18" creationId="{AA762F88-3DC9-4BB7-9FCF-948EE53A7067}"/>
          </ac:picMkLst>
        </pc:picChg>
        <pc:picChg chg="del">
          <ac:chgData name="Mili Diengdoh" userId="4e667e83-9d62-4727-9cfb-ee24b16ffb56" providerId="ADAL" clId="{BBF545B7-FD81-428A-B4D8-9C13C211ACCB}" dt="2020-07-15T13:24:51.684" v="1112" actId="478"/>
          <ac:picMkLst>
            <pc:docMk/>
            <pc:sldMk cId="168447885" sldId="1979"/>
            <ac:picMk id="21" creationId="{84D29E74-BE74-4BA0-9D9E-80973629793E}"/>
          </ac:picMkLst>
        </pc:picChg>
      </pc:sldChg>
      <pc:sldChg chg="modSp mod">
        <pc:chgData name="Mili Diengdoh" userId="4e667e83-9d62-4727-9cfb-ee24b16ffb56" providerId="ADAL" clId="{BBF545B7-FD81-428A-B4D8-9C13C211ACCB}" dt="2020-07-15T13:09:31.234" v="792" actId="14100"/>
        <pc:sldMkLst>
          <pc:docMk/>
          <pc:sldMk cId="2324941621" sldId="1980"/>
        </pc:sldMkLst>
        <pc:spChg chg="mod">
          <ac:chgData name="Mili Diengdoh" userId="4e667e83-9d62-4727-9cfb-ee24b16ffb56" providerId="ADAL" clId="{BBF545B7-FD81-428A-B4D8-9C13C211ACCB}" dt="2020-07-15T13:09:03.148" v="776" actId="3064"/>
          <ac:spMkLst>
            <pc:docMk/>
            <pc:sldMk cId="2324941621" sldId="1980"/>
            <ac:spMk id="6" creationId="{00000000-0000-0000-0000-000000000000}"/>
          </ac:spMkLst>
        </pc:spChg>
        <pc:spChg chg="mod">
          <ac:chgData name="Mili Diengdoh" userId="4e667e83-9d62-4727-9cfb-ee24b16ffb56" providerId="ADAL" clId="{BBF545B7-FD81-428A-B4D8-9C13C211ACCB}" dt="2020-07-15T13:09:31.234" v="792" actId="14100"/>
          <ac:spMkLst>
            <pc:docMk/>
            <pc:sldMk cId="2324941621" sldId="1980"/>
            <ac:spMk id="7" creationId="{E49995C2-A03C-449E-888A-435B3B52B22B}"/>
          </ac:spMkLst>
        </pc:spChg>
      </pc:sldChg>
      <pc:sldChg chg="modSp mod">
        <pc:chgData name="Mili Diengdoh" userId="4e667e83-9d62-4727-9cfb-ee24b16ffb56" providerId="ADAL" clId="{BBF545B7-FD81-428A-B4D8-9C13C211ACCB}" dt="2020-07-15T13:09:59.369" v="804" actId="20577"/>
        <pc:sldMkLst>
          <pc:docMk/>
          <pc:sldMk cId="1565583926" sldId="1981"/>
        </pc:sldMkLst>
        <pc:spChg chg="mod">
          <ac:chgData name="Mili Diengdoh" userId="4e667e83-9d62-4727-9cfb-ee24b16ffb56" providerId="ADAL" clId="{BBF545B7-FD81-428A-B4D8-9C13C211ACCB}" dt="2020-07-15T13:09:59.369" v="804" actId="20577"/>
          <ac:spMkLst>
            <pc:docMk/>
            <pc:sldMk cId="1565583926" sldId="1981"/>
            <ac:spMk id="7" creationId="{1B40C1B0-A3F7-4C66-A9F1-BCC9870F66DB}"/>
          </ac:spMkLst>
        </pc:spChg>
        <pc:spChg chg="mod">
          <ac:chgData name="Mili Diengdoh" userId="4e667e83-9d62-4727-9cfb-ee24b16ffb56" providerId="ADAL" clId="{BBF545B7-FD81-428A-B4D8-9C13C211ACCB}" dt="2020-07-15T13:09:56.899" v="803" actId="12789"/>
          <ac:spMkLst>
            <pc:docMk/>
            <pc:sldMk cId="1565583926" sldId="1981"/>
            <ac:spMk id="11" creationId="{0F480575-1F80-44E2-8A69-014AAB858A08}"/>
          </ac:spMkLst>
        </pc:spChg>
        <pc:picChg chg="mod">
          <ac:chgData name="Mili Diengdoh" userId="4e667e83-9d62-4727-9cfb-ee24b16ffb56" providerId="ADAL" clId="{BBF545B7-FD81-428A-B4D8-9C13C211ACCB}" dt="2020-07-15T13:09:56.899" v="803" actId="12789"/>
          <ac:picMkLst>
            <pc:docMk/>
            <pc:sldMk cId="1565583926" sldId="1981"/>
            <ac:picMk id="24" creationId="{57D55570-627A-4A0A-9200-318E07A99D89}"/>
          </ac:picMkLst>
        </pc:picChg>
        <pc:picChg chg="mod">
          <ac:chgData name="Mili Diengdoh" userId="4e667e83-9d62-4727-9cfb-ee24b16ffb56" providerId="ADAL" clId="{BBF545B7-FD81-428A-B4D8-9C13C211ACCB}" dt="2020-07-15T13:09:54.973" v="802" actId="12789"/>
          <ac:picMkLst>
            <pc:docMk/>
            <pc:sldMk cId="1565583926" sldId="1981"/>
            <ac:picMk id="27" creationId="{E77D9EDB-1C71-42CD-9872-087B7F29E2AA}"/>
          </ac:picMkLst>
        </pc:picChg>
        <pc:cxnChg chg="mod">
          <ac:chgData name="Mili Diengdoh" userId="4e667e83-9d62-4727-9cfb-ee24b16ffb56" providerId="ADAL" clId="{BBF545B7-FD81-428A-B4D8-9C13C211ACCB}" dt="2020-07-15T13:09:47.193" v="798" actId="14100"/>
          <ac:cxnSpMkLst>
            <pc:docMk/>
            <pc:sldMk cId="1565583926" sldId="1981"/>
            <ac:cxnSpMk id="12" creationId="{38879207-EC28-42B6-8B54-01A65B3D3963}"/>
          </ac:cxnSpMkLst>
        </pc:cxnChg>
      </pc:sldChg>
      <pc:sldChg chg="addSp delSp modSp mod">
        <pc:chgData name="Mili Diengdoh" userId="4e667e83-9d62-4727-9cfb-ee24b16ffb56" providerId="ADAL" clId="{BBF545B7-FD81-428A-B4D8-9C13C211ACCB}" dt="2020-07-15T13:10:38.720" v="818" actId="20577"/>
        <pc:sldMkLst>
          <pc:docMk/>
          <pc:sldMk cId="1770948457" sldId="1982"/>
        </pc:sldMkLst>
        <pc:spChg chg="add mod">
          <ac:chgData name="Mili Diengdoh" userId="4e667e83-9d62-4727-9cfb-ee24b16ffb56" providerId="ADAL" clId="{BBF545B7-FD81-428A-B4D8-9C13C211ACCB}" dt="2020-07-15T13:10:34.568" v="817" actId="12789"/>
          <ac:spMkLst>
            <pc:docMk/>
            <pc:sldMk cId="1770948457" sldId="1982"/>
            <ac:spMk id="10" creationId="{7BBC56A8-ECBB-47CD-B498-76D281CC80E1}"/>
          </ac:spMkLst>
        </pc:spChg>
        <pc:spChg chg="add mod">
          <ac:chgData name="Mili Diengdoh" userId="4e667e83-9d62-4727-9cfb-ee24b16ffb56" providerId="ADAL" clId="{BBF545B7-FD81-428A-B4D8-9C13C211ACCB}" dt="2020-07-15T13:10:38.720" v="818" actId="20577"/>
          <ac:spMkLst>
            <pc:docMk/>
            <pc:sldMk cId="1770948457" sldId="1982"/>
            <ac:spMk id="13" creationId="{9F48C719-3094-46A0-9194-C5B5CB8BA181}"/>
          </ac:spMkLst>
        </pc:spChg>
        <pc:spChg chg="del mod">
          <ac:chgData name="Mili Diengdoh" userId="4e667e83-9d62-4727-9cfb-ee24b16ffb56" providerId="ADAL" clId="{BBF545B7-FD81-428A-B4D8-9C13C211ACCB}" dt="2020-07-15T13:10:29.056" v="814" actId="478"/>
          <ac:spMkLst>
            <pc:docMk/>
            <pc:sldMk cId="1770948457" sldId="1982"/>
            <ac:spMk id="18" creationId="{F925A28B-4B35-4E24-85ED-C820B346EE5D}"/>
          </ac:spMkLst>
        </pc:spChg>
        <pc:spChg chg="del mod">
          <ac:chgData name="Mili Diengdoh" userId="4e667e83-9d62-4727-9cfb-ee24b16ffb56" providerId="ADAL" clId="{BBF545B7-FD81-428A-B4D8-9C13C211ACCB}" dt="2020-07-15T13:10:29.056" v="814" actId="478"/>
          <ac:spMkLst>
            <pc:docMk/>
            <pc:sldMk cId="1770948457" sldId="1982"/>
            <ac:spMk id="22" creationId="{F5754B2A-9632-43F4-A1B4-E4BA8B9926BE}"/>
          </ac:spMkLst>
        </pc:spChg>
        <pc:picChg chg="mod">
          <ac:chgData name="Mili Diengdoh" userId="4e667e83-9d62-4727-9cfb-ee24b16ffb56" providerId="ADAL" clId="{BBF545B7-FD81-428A-B4D8-9C13C211ACCB}" dt="2020-07-15T13:10:34.568" v="817" actId="12789"/>
          <ac:picMkLst>
            <pc:docMk/>
            <pc:sldMk cId="1770948457" sldId="1982"/>
            <ac:picMk id="5" creationId="{569D7969-529D-457C-8CE4-2E1E5B99D0FE}"/>
          </ac:picMkLst>
        </pc:picChg>
        <pc:picChg chg="del mod">
          <ac:chgData name="Mili Diengdoh" userId="4e667e83-9d62-4727-9cfb-ee24b16ffb56" providerId="ADAL" clId="{BBF545B7-FD81-428A-B4D8-9C13C211ACCB}" dt="2020-07-15T13:10:29.056" v="814" actId="478"/>
          <ac:picMkLst>
            <pc:docMk/>
            <pc:sldMk cId="1770948457" sldId="1982"/>
            <ac:picMk id="8" creationId="{E2DAE959-240F-4A44-8491-E1645B9BE6F3}"/>
          </ac:picMkLst>
        </pc:picChg>
        <pc:picChg chg="add del mod">
          <ac:chgData name="Mili Diengdoh" userId="4e667e83-9d62-4727-9cfb-ee24b16ffb56" providerId="ADAL" clId="{BBF545B7-FD81-428A-B4D8-9C13C211ACCB}" dt="2020-07-15T13:10:24.681" v="813" actId="478"/>
          <ac:picMkLst>
            <pc:docMk/>
            <pc:sldMk cId="1770948457" sldId="1982"/>
            <ac:picMk id="9" creationId="{6316E70E-258C-4977-9B51-E5B706542A76}"/>
          </ac:picMkLst>
        </pc:picChg>
        <pc:picChg chg="add mod">
          <ac:chgData name="Mili Diengdoh" userId="4e667e83-9d62-4727-9cfb-ee24b16ffb56" providerId="ADAL" clId="{BBF545B7-FD81-428A-B4D8-9C13C211ACCB}" dt="2020-07-15T13:10:09.388" v="806"/>
          <ac:picMkLst>
            <pc:docMk/>
            <pc:sldMk cId="1770948457" sldId="1982"/>
            <ac:picMk id="12" creationId="{F2F5216C-4CB6-47A7-9FD2-5208C89682B9}"/>
          </ac:picMkLst>
        </pc:picChg>
        <pc:cxnChg chg="add mod">
          <ac:chgData name="Mili Diengdoh" userId="4e667e83-9d62-4727-9cfb-ee24b16ffb56" providerId="ADAL" clId="{BBF545B7-FD81-428A-B4D8-9C13C211ACCB}" dt="2020-07-15T13:10:09.388" v="806"/>
          <ac:cxnSpMkLst>
            <pc:docMk/>
            <pc:sldMk cId="1770948457" sldId="1982"/>
            <ac:cxnSpMk id="11" creationId="{47415D1B-D005-493F-A8E8-1176D77E81F2}"/>
          </ac:cxnSpMkLst>
        </pc:cxnChg>
        <pc:cxnChg chg="del mod">
          <ac:chgData name="Mili Diengdoh" userId="4e667e83-9d62-4727-9cfb-ee24b16ffb56" providerId="ADAL" clId="{BBF545B7-FD81-428A-B4D8-9C13C211ACCB}" dt="2020-07-15T13:10:29.056" v="814" actId="478"/>
          <ac:cxnSpMkLst>
            <pc:docMk/>
            <pc:sldMk cId="1770948457" sldId="1982"/>
            <ac:cxnSpMk id="23" creationId="{BF6A8606-C445-4B4E-BB51-70B067F13D24}"/>
          </ac:cxnSpMkLst>
        </pc:cxnChg>
      </pc:sldChg>
      <pc:sldChg chg="modSp mod">
        <pc:chgData name="Mili Diengdoh" userId="4e667e83-9d62-4727-9cfb-ee24b16ffb56" providerId="ADAL" clId="{BBF545B7-FD81-428A-B4D8-9C13C211ACCB}" dt="2020-07-15T13:11:20.924" v="832" actId="208"/>
        <pc:sldMkLst>
          <pc:docMk/>
          <pc:sldMk cId="2104348203" sldId="1983"/>
        </pc:sldMkLst>
        <pc:spChg chg="mod">
          <ac:chgData name="Mili Diengdoh" userId="4e667e83-9d62-4727-9cfb-ee24b16ffb56" providerId="ADAL" clId="{BBF545B7-FD81-428A-B4D8-9C13C211ACCB}" dt="2020-07-15T13:11:11.753" v="830" actId="255"/>
          <ac:spMkLst>
            <pc:docMk/>
            <pc:sldMk cId="2104348203" sldId="1983"/>
            <ac:spMk id="6" creationId="{00000000-0000-0000-0000-000000000000}"/>
          </ac:spMkLst>
        </pc:spChg>
        <pc:cxnChg chg="mod">
          <ac:chgData name="Mili Diengdoh" userId="4e667e83-9d62-4727-9cfb-ee24b16ffb56" providerId="ADAL" clId="{BBF545B7-FD81-428A-B4D8-9C13C211ACCB}" dt="2020-07-15T13:11:18.900" v="831" actId="208"/>
          <ac:cxnSpMkLst>
            <pc:docMk/>
            <pc:sldMk cId="2104348203" sldId="1983"/>
            <ac:cxnSpMk id="18" creationId="{867BF491-E4B4-446E-9722-91E6AA69D170}"/>
          </ac:cxnSpMkLst>
        </pc:cxnChg>
        <pc:cxnChg chg="mod">
          <ac:chgData name="Mili Diengdoh" userId="4e667e83-9d62-4727-9cfb-ee24b16ffb56" providerId="ADAL" clId="{BBF545B7-FD81-428A-B4D8-9C13C211ACCB}" dt="2020-07-15T13:11:18.900" v="831" actId="208"/>
          <ac:cxnSpMkLst>
            <pc:docMk/>
            <pc:sldMk cId="2104348203" sldId="1983"/>
            <ac:cxnSpMk id="22" creationId="{4E4F6F46-7594-4ACA-9A90-4F488DC0C292}"/>
          </ac:cxnSpMkLst>
        </pc:cxnChg>
        <pc:cxnChg chg="mod">
          <ac:chgData name="Mili Diengdoh" userId="4e667e83-9d62-4727-9cfb-ee24b16ffb56" providerId="ADAL" clId="{BBF545B7-FD81-428A-B4D8-9C13C211ACCB}" dt="2020-07-15T13:11:20.924" v="832" actId="208"/>
          <ac:cxnSpMkLst>
            <pc:docMk/>
            <pc:sldMk cId="2104348203" sldId="1983"/>
            <ac:cxnSpMk id="92" creationId="{6E86DFE0-E324-44C7-967C-A257995FB0C5}"/>
          </ac:cxnSpMkLst>
        </pc:cxnChg>
      </pc:sldChg>
      <pc:sldChg chg="modSp mod">
        <pc:chgData name="Mili Diengdoh" userId="4e667e83-9d62-4727-9cfb-ee24b16ffb56" providerId="ADAL" clId="{BBF545B7-FD81-428A-B4D8-9C13C211ACCB}" dt="2020-07-15T13:11:50.966" v="841" actId="948"/>
        <pc:sldMkLst>
          <pc:docMk/>
          <pc:sldMk cId="798950397" sldId="1984"/>
        </pc:sldMkLst>
        <pc:spChg chg="mod">
          <ac:chgData name="Mili Diengdoh" userId="4e667e83-9d62-4727-9cfb-ee24b16ffb56" providerId="ADAL" clId="{BBF545B7-FD81-428A-B4D8-9C13C211ACCB}" dt="2020-07-15T13:11:50.966" v="841" actId="948"/>
          <ac:spMkLst>
            <pc:docMk/>
            <pc:sldMk cId="798950397" sldId="1984"/>
            <ac:spMk id="10" creationId="{4E0AE97C-0565-41AD-9EB3-B88429F8455B}"/>
          </ac:spMkLst>
        </pc:spChg>
        <pc:picChg chg="mod">
          <ac:chgData name="Mili Diengdoh" userId="4e667e83-9d62-4727-9cfb-ee24b16ffb56" providerId="ADAL" clId="{BBF545B7-FD81-428A-B4D8-9C13C211ACCB}" dt="2020-07-15T13:11:43.148" v="840" actId="554"/>
          <ac:picMkLst>
            <pc:docMk/>
            <pc:sldMk cId="798950397" sldId="1984"/>
            <ac:picMk id="4" creationId="{D1964638-6C60-4F8E-B5BD-7A4C8FC58227}"/>
          </ac:picMkLst>
        </pc:picChg>
      </pc:sldChg>
      <pc:sldChg chg="addSp delSp modSp mod">
        <pc:chgData name="Mili Diengdoh" userId="4e667e83-9d62-4727-9cfb-ee24b16ffb56" providerId="ADAL" clId="{BBF545B7-FD81-428A-B4D8-9C13C211ACCB}" dt="2020-07-15T12:34:58.732" v="151" actId="13244"/>
        <pc:sldMkLst>
          <pc:docMk/>
          <pc:sldMk cId="1723315731" sldId="1985"/>
        </pc:sldMkLst>
        <pc:spChg chg="mod">
          <ac:chgData name="Mili Diengdoh" userId="4e667e83-9d62-4727-9cfb-ee24b16ffb56" providerId="ADAL" clId="{BBF545B7-FD81-428A-B4D8-9C13C211ACCB}" dt="2020-07-15T12:34:57.198" v="150" actId="1076"/>
          <ac:spMkLst>
            <pc:docMk/>
            <pc:sldMk cId="1723315731" sldId="1985"/>
            <ac:spMk id="3" creationId="{6BF5B1F7-0136-47E1-BFF2-54947723CFCD}"/>
          </ac:spMkLst>
        </pc:spChg>
        <pc:picChg chg="add mod">
          <ac:chgData name="Mili Diengdoh" userId="4e667e83-9d62-4727-9cfb-ee24b16ffb56" providerId="ADAL" clId="{BBF545B7-FD81-428A-B4D8-9C13C211ACCB}" dt="2020-07-15T12:34:58.732" v="151" actId="13244"/>
          <ac:picMkLst>
            <pc:docMk/>
            <pc:sldMk cId="1723315731" sldId="1985"/>
            <ac:picMk id="2" creationId="{FF0641A3-066F-4011-9F37-2E3C8D5148F4}"/>
          </ac:picMkLst>
        </pc:picChg>
        <pc:picChg chg="del mod">
          <ac:chgData name="Mili Diengdoh" userId="4e667e83-9d62-4727-9cfb-ee24b16ffb56" providerId="ADAL" clId="{BBF545B7-FD81-428A-B4D8-9C13C211ACCB}" dt="2020-07-15T12:34:52.443" v="148" actId="478"/>
          <ac:picMkLst>
            <pc:docMk/>
            <pc:sldMk cId="1723315731" sldId="1985"/>
            <ac:picMk id="14" creationId="{FD66B4CC-AE13-4618-BBB3-42D5B7A5E4E7}"/>
          </ac:picMkLst>
        </pc:picChg>
      </pc:sldChg>
      <pc:sldChg chg="addSp delSp modSp mod">
        <pc:chgData name="Mili Diengdoh" userId="4e667e83-9d62-4727-9cfb-ee24b16ffb56" providerId="ADAL" clId="{BBF545B7-FD81-428A-B4D8-9C13C211ACCB}" dt="2020-07-15T12:56:25.899" v="590" actId="13244"/>
        <pc:sldMkLst>
          <pc:docMk/>
          <pc:sldMk cId="1868506678" sldId="1986"/>
        </pc:sldMkLst>
        <pc:spChg chg="mod topLvl">
          <ac:chgData name="Mili Diengdoh" userId="4e667e83-9d62-4727-9cfb-ee24b16ffb56" providerId="ADAL" clId="{BBF545B7-FD81-428A-B4D8-9C13C211ACCB}" dt="2020-07-15T12:54:51.656" v="566" actId="948"/>
          <ac:spMkLst>
            <pc:docMk/>
            <pc:sldMk cId="1868506678" sldId="1986"/>
            <ac:spMk id="9" creationId="{41BA2CB0-3D25-4589-A55E-5CBBF467F27E}"/>
          </ac:spMkLst>
        </pc:spChg>
        <pc:spChg chg="mod topLvl">
          <ac:chgData name="Mili Diengdoh" userId="4e667e83-9d62-4727-9cfb-ee24b16ffb56" providerId="ADAL" clId="{BBF545B7-FD81-428A-B4D8-9C13C211ACCB}" dt="2020-07-15T12:55:13.267" v="577" actId="12789"/>
          <ac:spMkLst>
            <pc:docMk/>
            <pc:sldMk cId="1868506678" sldId="1986"/>
            <ac:spMk id="15" creationId="{FCADAE91-7D7C-4F05-B47E-296D39086C69}"/>
          </ac:spMkLst>
        </pc:spChg>
        <pc:spChg chg="mod topLvl">
          <ac:chgData name="Mili Diengdoh" userId="4e667e83-9d62-4727-9cfb-ee24b16ffb56" providerId="ADAL" clId="{BBF545B7-FD81-428A-B4D8-9C13C211ACCB}" dt="2020-07-15T12:55:16.533" v="578" actId="12789"/>
          <ac:spMkLst>
            <pc:docMk/>
            <pc:sldMk cId="1868506678" sldId="1986"/>
            <ac:spMk id="22" creationId="{BBA719BA-D98A-45D0-9EA2-534B0BB7EE5B}"/>
          </ac:spMkLst>
        </pc:spChg>
        <pc:spChg chg="mod topLvl">
          <ac:chgData name="Mili Diengdoh" userId="4e667e83-9d62-4727-9cfb-ee24b16ffb56" providerId="ADAL" clId="{BBF545B7-FD81-428A-B4D8-9C13C211ACCB}" dt="2020-07-15T12:55:07.595" v="574" actId="113"/>
          <ac:spMkLst>
            <pc:docMk/>
            <pc:sldMk cId="1868506678" sldId="1986"/>
            <ac:spMk id="28" creationId="{205460D7-DA99-4831-80A1-E174DA14289F}"/>
          </ac:spMkLst>
        </pc:spChg>
        <pc:grpChg chg="add del mod">
          <ac:chgData name="Mili Diengdoh" userId="4e667e83-9d62-4727-9cfb-ee24b16ffb56" providerId="ADAL" clId="{BBF545B7-FD81-428A-B4D8-9C13C211ACCB}" dt="2020-07-15T12:54:04.793" v="559" actId="165"/>
          <ac:grpSpMkLst>
            <pc:docMk/>
            <pc:sldMk cId="1868506678" sldId="1986"/>
            <ac:grpSpMk id="2" creationId="{7A230B89-EA30-4118-A9C3-C4C80014DDB3}"/>
          </ac:grpSpMkLst>
        </pc:grpChg>
        <pc:grpChg chg="add del mod">
          <ac:chgData name="Mili Diengdoh" userId="4e667e83-9d62-4727-9cfb-ee24b16ffb56" providerId="ADAL" clId="{BBF545B7-FD81-428A-B4D8-9C13C211ACCB}" dt="2020-07-15T12:54:04.793" v="559" actId="165"/>
          <ac:grpSpMkLst>
            <pc:docMk/>
            <pc:sldMk cId="1868506678" sldId="1986"/>
            <ac:grpSpMk id="3" creationId="{B959D27D-829D-4FB0-AB56-E1B6498904E1}"/>
          </ac:grpSpMkLst>
        </pc:grpChg>
        <pc:grpChg chg="add del mod">
          <ac:chgData name="Mili Diengdoh" userId="4e667e83-9d62-4727-9cfb-ee24b16ffb56" providerId="ADAL" clId="{BBF545B7-FD81-428A-B4D8-9C13C211ACCB}" dt="2020-07-15T12:54:04.793" v="559" actId="165"/>
          <ac:grpSpMkLst>
            <pc:docMk/>
            <pc:sldMk cId="1868506678" sldId="1986"/>
            <ac:grpSpMk id="4" creationId="{E3C903C4-8FFF-4E5B-B3E8-B118F25E554B}"/>
          </ac:grpSpMkLst>
        </pc:grpChg>
        <pc:grpChg chg="add del mod">
          <ac:chgData name="Mili Diengdoh" userId="4e667e83-9d62-4727-9cfb-ee24b16ffb56" providerId="ADAL" clId="{BBF545B7-FD81-428A-B4D8-9C13C211ACCB}" dt="2020-07-15T12:54:04.793" v="559" actId="165"/>
          <ac:grpSpMkLst>
            <pc:docMk/>
            <pc:sldMk cId="1868506678" sldId="1986"/>
            <ac:grpSpMk id="5" creationId="{855BD48C-65F8-41C4-851F-4EEFEEF487B8}"/>
          </ac:grpSpMkLst>
        </pc:grpChg>
        <pc:picChg chg="del mod topLvl">
          <ac:chgData name="Mili Diengdoh" userId="4e667e83-9d62-4727-9cfb-ee24b16ffb56" providerId="ADAL" clId="{BBF545B7-FD81-428A-B4D8-9C13C211ACCB}" dt="2020-07-15T12:56:12.068" v="585" actId="478"/>
          <ac:picMkLst>
            <pc:docMk/>
            <pc:sldMk cId="1868506678" sldId="1986"/>
            <ac:picMk id="6" creationId="{DC3F23B1-B334-441B-BDC0-1A43E73604A8}"/>
          </ac:picMkLst>
        </pc:picChg>
        <pc:picChg chg="add mod">
          <ac:chgData name="Mili Diengdoh" userId="4e667e83-9d62-4727-9cfb-ee24b16ffb56" providerId="ADAL" clId="{BBF545B7-FD81-428A-B4D8-9C13C211ACCB}" dt="2020-07-15T12:55:44.388" v="582" actId="13244"/>
          <ac:picMkLst>
            <pc:docMk/>
            <pc:sldMk cId="1868506678" sldId="1986"/>
            <ac:picMk id="7" creationId="{6EA41BEB-803C-497C-993D-919A11879E3B}"/>
          </ac:picMkLst>
        </pc:picChg>
        <pc:picChg chg="add mod">
          <ac:chgData name="Mili Diengdoh" userId="4e667e83-9d62-4727-9cfb-ee24b16ffb56" providerId="ADAL" clId="{BBF545B7-FD81-428A-B4D8-9C13C211ACCB}" dt="2020-07-15T12:56:13.955" v="586" actId="13244"/>
          <ac:picMkLst>
            <pc:docMk/>
            <pc:sldMk cId="1868506678" sldId="1986"/>
            <ac:picMk id="8" creationId="{CD89FA03-FBDE-458E-B965-1FE22BCA0526}"/>
          </ac:picMkLst>
        </pc:picChg>
        <pc:picChg chg="add mod">
          <ac:chgData name="Mili Diengdoh" userId="4e667e83-9d62-4727-9cfb-ee24b16ffb56" providerId="ADAL" clId="{BBF545B7-FD81-428A-B4D8-9C13C211ACCB}" dt="2020-07-15T12:56:25.899" v="590" actId="13244"/>
          <ac:picMkLst>
            <pc:docMk/>
            <pc:sldMk cId="1868506678" sldId="1986"/>
            <ac:picMk id="11" creationId="{B4067D7F-ECE6-4117-B2CC-7BC4EDB88E02}"/>
          </ac:picMkLst>
        </pc:picChg>
        <pc:picChg chg="del mod topLvl">
          <ac:chgData name="Mili Diengdoh" userId="4e667e83-9d62-4727-9cfb-ee24b16ffb56" providerId="ADAL" clId="{BBF545B7-FD81-428A-B4D8-9C13C211ACCB}" dt="2020-07-15T12:56:23.724" v="589" actId="478"/>
          <ac:picMkLst>
            <pc:docMk/>
            <pc:sldMk cId="1868506678" sldId="1986"/>
            <ac:picMk id="18" creationId="{07F500AF-A246-4507-BDBA-83FEE7049712}"/>
          </ac:picMkLst>
        </pc:picChg>
        <pc:picChg chg="mod topLvl">
          <ac:chgData name="Mili Diengdoh" userId="4e667e83-9d62-4727-9cfb-ee24b16ffb56" providerId="ADAL" clId="{BBF545B7-FD81-428A-B4D8-9C13C211ACCB}" dt="2020-07-15T12:55:16.533" v="578" actId="12789"/>
          <ac:picMkLst>
            <pc:docMk/>
            <pc:sldMk cId="1868506678" sldId="1986"/>
            <ac:picMk id="46" creationId="{E3DDBE50-6E19-46C8-A290-A21C7659E37C}"/>
          </ac:picMkLst>
        </pc:picChg>
        <pc:picChg chg="del mod topLvl">
          <ac:chgData name="Mili Diengdoh" userId="4e667e83-9d62-4727-9cfb-ee24b16ffb56" providerId="ADAL" clId="{BBF545B7-FD81-428A-B4D8-9C13C211ACCB}" dt="2020-07-15T12:55:42.526" v="581" actId="478"/>
          <ac:picMkLst>
            <pc:docMk/>
            <pc:sldMk cId="1868506678" sldId="1986"/>
            <ac:picMk id="49" creationId="{831D199C-943E-4B90-8C6D-549CAF5A50BA}"/>
          </ac:picMkLst>
        </pc:picChg>
        <pc:cxnChg chg="mod">
          <ac:chgData name="Mili Diengdoh" userId="4e667e83-9d62-4727-9cfb-ee24b16ffb56" providerId="ADAL" clId="{BBF545B7-FD81-428A-B4D8-9C13C211ACCB}" dt="2020-07-15T12:54:04.183" v="558" actId="465"/>
          <ac:cxnSpMkLst>
            <pc:docMk/>
            <pc:sldMk cId="1868506678" sldId="1986"/>
            <ac:cxnSpMk id="10" creationId="{1318DA3B-141A-451F-AC23-DD58B6C003CA}"/>
          </ac:cxnSpMkLst>
        </pc:cxnChg>
        <pc:cxnChg chg="mod">
          <ac:chgData name="Mili Diengdoh" userId="4e667e83-9d62-4727-9cfb-ee24b16ffb56" providerId="ADAL" clId="{BBF545B7-FD81-428A-B4D8-9C13C211ACCB}" dt="2020-07-15T12:54:04.183" v="558" actId="465"/>
          <ac:cxnSpMkLst>
            <pc:docMk/>
            <pc:sldMk cId="1868506678" sldId="1986"/>
            <ac:cxnSpMk id="16" creationId="{ABFE9035-E0CA-4C1E-8CD2-569696DCDE41}"/>
          </ac:cxnSpMkLst>
        </pc:cxnChg>
        <pc:cxnChg chg="mod">
          <ac:chgData name="Mili Diengdoh" userId="4e667e83-9d62-4727-9cfb-ee24b16ffb56" providerId="ADAL" clId="{BBF545B7-FD81-428A-B4D8-9C13C211ACCB}" dt="2020-07-15T12:54:04.183" v="558" actId="465"/>
          <ac:cxnSpMkLst>
            <pc:docMk/>
            <pc:sldMk cId="1868506678" sldId="1986"/>
            <ac:cxnSpMk id="23" creationId="{8B82ED2B-317E-4BC2-981C-5E00514A3256}"/>
          </ac:cxnSpMkLst>
        </pc:cxnChg>
      </pc:sldChg>
      <pc:sldChg chg="modSp mod">
        <pc:chgData name="Mili Diengdoh" userId="4e667e83-9d62-4727-9cfb-ee24b16ffb56" providerId="ADAL" clId="{BBF545B7-FD81-428A-B4D8-9C13C211ACCB}" dt="2020-07-15T12:57:20.594" v="598" actId="14100"/>
        <pc:sldMkLst>
          <pc:docMk/>
          <pc:sldMk cId="2816292617" sldId="1987"/>
        </pc:sldMkLst>
        <pc:picChg chg="mod">
          <ac:chgData name="Mili Diengdoh" userId="4e667e83-9d62-4727-9cfb-ee24b16ffb56" providerId="ADAL" clId="{BBF545B7-FD81-428A-B4D8-9C13C211ACCB}" dt="2020-07-15T12:57:20.594" v="598" actId="14100"/>
          <ac:picMkLst>
            <pc:docMk/>
            <pc:sldMk cId="2816292617" sldId="1987"/>
            <ac:picMk id="3" creationId="{9701322A-BC96-4099-A7C7-34F03B5244CB}"/>
          </ac:picMkLst>
        </pc:picChg>
      </pc:sldChg>
      <pc:sldChg chg="modSp mod">
        <pc:chgData name="Mili Diengdoh" userId="4e667e83-9d62-4727-9cfb-ee24b16ffb56" providerId="ADAL" clId="{BBF545B7-FD81-428A-B4D8-9C13C211ACCB}" dt="2020-07-15T12:58:41.320" v="609" actId="2711"/>
        <pc:sldMkLst>
          <pc:docMk/>
          <pc:sldMk cId="1915981252" sldId="1988"/>
        </pc:sldMkLst>
        <pc:spChg chg="mod">
          <ac:chgData name="Mili Diengdoh" userId="4e667e83-9d62-4727-9cfb-ee24b16ffb56" providerId="ADAL" clId="{BBF545B7-FD81-428A-B4D8-9C13C211ACCB}" dt="2020-07-15T12:58:41.320" v="609" actId="2711"/>
          <ac:spMkLst>
            <pc:docMk/>
            <pc:sldMk cId="1915981252" sldId="1988"/>
            <ac:spMk id="4" creationId="{FEA1C36D-EAC0-4F55-9EEA-911223174835}"/>
          </ac:spMkLst>
        </pc:spChg>
      </pc:sldChg>
      <pc:sldChg chg="addSp delSp modSp mod">
        <pc:chgData name="Mili Diengdoh" userId="4e667e83-9d62-4727-9cfb-ee24b16ffb56" providerId="ADAL" clId="{BBF545B7-FD81-428A-B4D8-9C13C211ACCB}" dt="2020-07-15T13:01:19.628" v="643" actId="21"/>
        <pc:sldMkLst>
          <pc:docMk/>
          <pc:sldMk cId="3720524173" sldId="1989"/>
        </pc:sldMkLst>
        <pc:spChg chg="mod">
          <ac:chgData name="Mili Diengdoh" userId="4e667e83-9d62-4727-9cfb-ee24b16ffb56" providerId="ADAL" clId="{BBF545B7-FD81-428A-B4D8-9C13C211ACCB}" dt="2020-07-15T12:59:01.703" v="613" actId="2710"/>
          <ac:spMkLst>
            <pc:docMk/>
            <pc:sldMk cId="3720524173" sldId="1989"/>
            <ac:spMk id="8" creationId="{82AA8A0E-4A6B-431A-B233-5263F485BF35}"/>
          </ac:spMkLst>
        </pc:spChg>
        <pc:spChg chg="mod">
          <ac:chgData name="Mili Diengdoh" userId="4e667e83-9d62-4727-9cfb-ee24b16ffb56" providerId="ADAL" clId="{BBF545B7-FD81-428A-B4D8-9C13C211ACCB}" dt="2020-07-15T12:59:01.703" v="613" actId="2710"/>
          <ac:spMkLst>
            <pc:docMk/>
            <pc:sldMk cId="3720524173" sldId="1989"/>
            <ac:spMk id="13" creationId="{B791A998-103C-4883-B0A5-F1F80063C2CC}"/>
          </ac:spMkLst>
        </pc:spChg>
        <pc:spChg chg="mod">
          <ac:chgData name="Mili Diengdoh" userId="4e667e83-9d62-4727-9cfb-ee24b16ffb56" providerId="ADAL" clId="{BBF545B7-FD81-428A-B4D8-9C13C211ACCB}" dt="2020-07-15T12:59:01.703" v="613" actId="2710"/>
          <ac:spMkLst>
            <pc:docMk/>
            <pc:sldMk cId="3720524173" sldId="1989"/>
            <ac:spMk id="18" creationId="{1612BE0E-16B3-4E05-85E2-D1545BA5670E}"/>
          </ac:spMkLst>
        </pc:spChg>
        <pc:spChg chg="mod">
          <ac:chgData name="Mili Diengdoh" userId="4e667e83-9d62-4727-9cfb-ee24b16ffb56" providerId="ADAL" clId="{BBF545B7-FD81-428A-B4D8-9C13C211ACCB}" dt="2020-07-15T13:00:37.528" v="624"/>
          <ac:spMkLst>
            <pc:docMk/>
            <pc:sldMk cId="3720524173" sldId="1989"/>
            <ac:spMk id="20" creationId="{6324F3F8-B233-44E6-B305-1C403516B86E}"/>
          </ac:spMkLst>
        </pc:spChg>
        <pc:spChg chg="mod">
          <ac:chgData name="Mili Diengdoh" userId="4e667e83-9d62-4727-9cfb-ee24b16ffb56" providerId="ADAL" clId="{BBF545B7-FD81-428A-B4D8-9C13C211ACCB}" dt="2020-07-15T13:00:37.528" v="624"/>
          <ac:spMkLst>
            <pc:docMk/>
            <pc:sldMk cId="3720524173" sldId="1989"/>
            <ac:spMk id="21" creationId="{13A49F8C-2479-48B2-B3B9-2A8BF542CBD7}"/>
          </ac:spMkLst>
        </pc:spChg>
        <pc:spChg chg="mod">
          <ac:chgData name="Mili Diengdoh" userId="4e667e83-9d62-4727-9cfb-ee24b16ffb56" providerId="ADAL" clId="{BBF545B7-FD81-428A-B4D8-9C13C211ACCB}" dt="2020-07-15T12:59:01.703" v="613" actId="2710"/>
          <ac:spMkLst>
            <pc:docMk/>
            <pc:sldMk cId="3720524173" sldId="1989"/>
            <ac:spMk id="22" creationId="{7E1236E9-5ED9-46AB-BF81-9102CB028A88}"/>
          </ac:spMkLst>
        </pc:spChg>
        <pc:grpChg chg="add del mod">
          <ac:chgData name="Mili Diengdoh" userId="4e667e83-9d62-4727-9cfb-ee24b16ffb56" providerId="ADAL" clId="{BBF545B7-FD81-428A-B4D8-9C13C211ACCB}" dt="2020-07-15T13:01:19.628" v="643" actId="21"/>
          <ac:grpSpMkLst>
            <pc:docMk/>
            <pc:sldMk cId="3720524173" sldId="1989"/>
            <ac:grpSpMk id="5" creationId="{43996231-8038-4881-A662-3A1CC3ADD8C2}"/>
          </ac:grpSpMkLst>
        </pc:grpChg>
        <pc:grpChg chg="add mod">
          <ac:chgData name="Mili Diengdoh" userId="4e667e83-9d62-4727-9cfb-ee24b16ffb56" providerId="ADAL" clId="{BBF545B7-FD81-428A-B4D8-9C13C211ACCB}" dt="2020-07-15T13:01:01.056" v="633" actId="164"/>
          <ac:grpSpMkLst>
            <pc:docMk/>
            <pc:sldMk cId="3720524173" sldId="1989"/>
            <ac:grpSpMk id="16" creationId="{B546C368-0D2D-420F-BB97-A44B4E4ACD11}"/>
          </ac:grpSpMkLst>
        </pc:grpChg>
        <pc:picChg chg="add del">
          <ac:chgData name="Mili Diengdoh" userId="4e667e83-9d62-4727-9cfb-ee24b16ffb56" providerId="ADAL" clId="{BBF545B7-FD81-428A-B4D8-9C13C211ACCB}" dt="2020-07-15T13:00:32.243" v="623" actId="22"/>
          <ac:picMkLst>
            <pc:docMk/>
            <pc:sldMk cId="3720524173" sldId="1989"/>
            <ac:picMk id="2" creationId="{7E11D1F0-347B-43B1-BABC-349DC2D97519}"/>
          </ac:picMkLst>
        </pc:picChg>
        <pc:picChg chg="add mod">
          <ac:chgData name="Mili Diengdoh" userId="4e667e83-9d62-4727-9cfb-ee24b16ffb56" providerId="ADAL" clId="{BBF545B7-FD81-428A-B4D8-9C13C211ACCB}" dt="2020-07-15T13:01:01.056" v="633" actId="164"/>
          <ac:picMkLst>
            <pc:docMk/>
            <pc:sldMk cId="3720524173" sldId="1989"/>
            <ac:picMk id="4" creationId="{D17B0611-C900-47A7-8615-B511DC809FF3}"/>
          </ac:picMkLst>
        </pc:picChg>
        <pc:picChg chg="add del">
          <ac:chgData name="Mili Diengdoh" userId="4e667e83-9d62-4727-9cfb-ee24b16ffb56" providerId="ADAL" clId="{BBF545B7-FD81-428A-B4D8-9C13C211ACCB}" dt="2020-07-15T13:01:04.721" v="635" actId="22"/>
          <ac:picMkLst>
            <pc:docMk/>
            <pc:sldMk cId="3720524173" sldId="1989"/>
            <ac:picMk id="7" creationId="{F7DA156D-4EF4-4481-9450-BD3E620AAC5A}"/>
          </ac:picMkLst>
        </pc:picChg>
        <pc:picChg chg="add mod">
          <ac:chgData name="Mili Diengdoh" userId="4e667e83-9d62-4727-9cfb-ee24b16ffb56" providerId="ADAL" clId="{BBF545B7-FD81-428A-B4D8-9C13C211ACCB}" dt="2020-07-15T13:01:17.875" v="642" actId="13244"/>
          <ac:picMkLst>
            <pc:docMk/>
            <pc:sldMk cId="3720524173" sldId="1989"/>
            <ac:picMk id="11" creationId="{03AD6374-F8BE-4CE1-9D3D-C7A32401A046}"/>
          </ac:picMkLst>
        </pc:picChg>
        <pc:picChg chg="del mod">
          <ac:chgData name="Mili Diengdoh" userId="4e667e83-9d62-4727-9cfb-ee24b16ffb56" providerId="ADAL" clId="{BBF545B7-FD81-428A-B4D8-9C13C211ACCB}" dt="2020-07-15T13:01:15.592" v="641" actId="478"/>
          <ac:picMkLst>
            <pc:docMk/>
            <pc:sldMk cId="3720524173" sldId="1989"/>
            <ac:picMk id="31" creationId="{4C20B801-854D-42A3-806B-CE9970E09D0F}"/>
          </ac:picMkLst>
        </pc:picChg>
      </pc:sldChg>
      <pc:sldChg chg="addSp delSp modSp mod">
        <pc:chgData name="Mili Diengdoh" userId="4e667e83-9d62-4727-9cfb-ee24b16ffb56" providerId="ADAL" clId="{BBF545B7-FD81-428A-B4D8-9C13C211ACCB}" dt="2020-07-15T12:57:43.826" v="604" actId="1076"/>
        <pc:sldMkLst>
          <pc:docMk/>
          <pc:sldMk cId="3703015877" sldId="1990"/>
        </pc:sldMkLst>
        <pc:picChg chg="add mod">
          <ac:chgData name="Mili Diengdoh" userId="4e667e83-9d62-4727-9cfb-ee24b16ffb56" providerId="ADAL" clId="{BBF545B7-FD81-428A-B4D8-9C13C211ACCB}" dt="2020-07-15T12:57:43.826" v="604" actId="1076"/>
          <ac:picMkLst>
            <pc:docMk/>
            <pc:sldMk cId="3703015877" sldId="1990"/>
            <ac:picMk id="2" creationId="{952CA760-85B2-4E70-8D61-9E9EB2166337}"/>
          </ac:picMkLst>
        </pc:picChg>
        <pc:picChg chg="del">
          <ac:chgData name="Mili Diengdoh" userId="4e667e83-9d62-4727-9cfb-ee24b16ffb56" providerId="ADAL" clId="{BBF545B7-FD81-428A-B4D8-9C13C211ACCB}" dt="2020-07-15T12:57:24.949" v="599" actId="478"/>
          <ac:picMkLst>
            <pc:docMk/>
            <pc:sldMk cId="3703015877" sldId="1990"/>
            <ac:picMk id="3" creationId="{A1A92C3D-D796-4B42-A6C6-8CF30DA6B5A4}"/>
          </ac:picMkLst>
        </pc:picChg>
      </pc:sldChg>
      <pc:sldChg chg="addSp delSp modSp mod">
        <pc:chgData name="Mili Diengdoh" userId="4e667e83-9d62-4727-9cfb-ee24b16ffb56" providerId="ADAL" clId="{BBF545B7-FD81-428A-B4D8-9C13C211ACCB}" dt="2020-07-15T13:08:02.291" v="752" actId="13244"/>
        <pc:sldMkLst>
          <pc:docMk/>
          <pc:sldMk cId="2547572279" sldId="1991"/>
        </pc:sldMkLst>
        <pc:spChg chg="mod">
          <ac:chgData name="Mili Diengdoh" userId="4e667e83-9d62-4727-9cfb-ee24b16ffb56" providerId="ADAL" clId="{BBF545B7-FD81-428A-B4D8-9C13C211ACCB}" dt="2020-07-15T13:07:21.880" v="735" actId="552"/>
          <ac:spMkLst>
            <pc:docMk/>
            <pc:sldMk cId="2547572279" sldId="1991"/>
            <ac:spMk id="11" creationId="{DB951747-4066-43C0-BE74-53ACBB523308}"/>
          </ac:spMkLst>
        </pc:spChg>
        <pc:spChg chg="mod">
          <ac:chgData name="Mili Diengdoh" userId="4e667e83-9d62-4727-9cfb-ee24b16ffb56" providerId="ADAL" clId="{BBF545B7-FD81-428A-B4D8-9C13C211ACCB}" dt="2020-07-15T13:07:21.880" v="735" actId="552"/>
          <ac:spMkLst>
            <pc:docMk/>
            <pc:sldMk cId="2547572279" sldId="1991"/>
            <ac:spMk id="15" creationId="{59892F70-F061-4DF8-A269-B823F32FB642}"/>
          </ac:spMkLst>
        </pc:spChg>
        <pc:spChg chg="mod">
          <ac:chgData name="Mili Diengdoh" userId="4e667e83-9d62-4727-9cfb-ee24b16ffb56" providerId="ADAL" clId="{BBF545B7-FD81-428A-B4D8-9C13C211ACCB}" dt="2020-07-15T13:07:21.880" v="735" actId="552"/>
          <ac:spMkLst>
            <pc:docMk/>
            <pc:sldMk cId="2547572279" sldId="1991"/>
            <ac:spMk id="20" creationId="{ADC72196-4728-40FB-9EFB-8DC4DC856F39}"/>
          </ac:spMkLst>
        </pc:spChg>
        <pc:picChg chg="add del mod">
          <ac:chgData name="Mili Diengdoh" userId="4e667e83-9d62-4727-9cfb-ee24b16ffb56" providerId="ADAL" clId="{BBF545B7-FD81-428A-B4D8-9C13C211ACCB}" dt="2020-07-15T13:08:00.318" v="751" actId="478"/>
          <ac:picMkLst>
            <pc:docMk/>
            <pc:sldMk cId="2547572279" sldId="1991"/>
            <ac:picMk id="2" creationId="{E585C433-3E48-412D-8FEE-4E30F73B2DCF}"/>
          </ac:picMkLst>
        </pc:picChg>
        <pc:picChg chg="del mod">
          <ac:chgData name="Mili Diengdoh" userId="4e667e83-9d62-4727-9cfb-ee24b16ffb56" providerId="ADAL" clId="{BBF545B7-FD81-428A-B4D8-9C13C211ACCB}" dt="2020-07-15T13:07:58.605" v="750" actId="478"/>
          <ac:picMkLst>
            <pc:docMk/>
            <pc:sldMk cId="2547572279" sldId="1991"/>
            <ac:picMk id="4" creationId="{DB43F89C-387A-4E98-8C62-85DFAB6583EB}"/>
          </ac:picMkLst>
        </pc:picChg>
        <pc:picChg chg="add mod">
          <ac:chgData name="Mili Diengdoh" userId="4e667e83-9d62-4727-9cfb-ee24b16ffb56" providerId="ADAL" clId="{BBF545B7-FD81-428A-B4D8-9C13C211ACCB}" dt="2020-07-15T13:08:02.291" v="752" actId="13244"/>
          <ac:picMkLst>
            <pc:docMk/>
            <pc:sldMk cId="2547572279" sldId="1991"/>
            <ac:picMk id="5" creationId="{005C08D1-A803-4564-9FC8-8983A4EBBE42}"/>
          </ac:picMkLst>
        </pc:picChg>
        <pc:picChg chg="mod">
          <ac:chgData name="Mili Diengdoh" userId="4e667e83-9d62-4727-9cfb-ee24b16ffb56" providerId="ADAL" clId="{BBF545B7-FD81-428A-B4D8-9C13C211ACCB}" dt="2020-07-15T13:07:04.638" v="729" actId="14100"/>
          <ac:picMkLst>
            <pc:docMk/>
            <pc:sldMk cId="2547572279" sldId="1991"/>
            <ac:picMk id="7" creationId="{0DB4CEF3-2CD7-4304-BE83-88D8E4E6DBC6}"/>
          </ac:picMkLst>
        </pc:picChg>
        <pc:picChg chg="add del mod">
          <ac:chgData name="Mili Diengdoh" userId="4e667e83-9d62-4727-9cfb-ee24b16ffb56" providerId="ADAL" clId="{BBF545B7-FD81-428A-B4D8-9C13C211ACCB}" dt="2020-07-15T13:08:00.318" v="751" actId="478"/>
          <ac:picMkLst>
            <pc:docMk/>
            <pc:sldMk cId="2547572279" sldId="1991"/>
            <ac:picMk id="12" creationId="{6AF10732-E2C3-433E-9D73-9804C9D60422}"/>
          </ac:picMkLst>
        </pc:picChg>
        <pc:picChg chg="mod">
          <ac:chgData name="Mili Diengdoh" userId="4e667e83-9d62-4727-9cfb-ee24b16ffb56" providerId="ADAL" clId="{BBF545B7-FD81-428A-B4D8-9C13C211ACCB}" dt="2020-07-15T13:07:11.234" v="730" actId="554"/>
          <ac:picMkLst>
            <pc:docMk/>
            <pc:sldMk cId="2547572279" sldId="1991"/>
            <ac:picMk id="40" creationId="{555E3FF4-40A7-4A05-9208-8AC3536CDCDD}"/>
          </ac:picMkLst>
        </pc:picChg>
        <pc:cxnChg chg="mod">
          <ac:chgData name="Mili Diengdoh" userId="4e667e83-9d62-4727-9cfb-ee24b16ffb56" providerId="ADAL" clId="{BBF545B7-FD81-428A-B4D8-9C13C211ACCB}" dt="2020-07-15T13:07:21.880" v="735" actId="552"/>
          <ac:cxnSpMkLst>
            <pc:docMk/>
            <pc:sldMk cId="2547572279" sldId="1991"/>
            <ac:cxnSpMk id="21" creationId="{A6BDEE8C-C2A3-41D2-93ED-472297B7CF7D}"/>
          </ac:cxnSpMkLst>
        </pc:cxnChg>
        <pc:cxnChg chg="mod">
          <ac:chgData name="Mili Diengdoh" userId="4e667e83-9d62-4727-9cfb-ee24b16ffb56" providerId="ADAL" clId="{BBF545B7-FD81-428A-B4D8-9C13C211ACCB}" dt="2020-07-15T13:07:21.880" v="735" actId="552"/>
          <ac:cxnSpMkLst>
            <pc:docMk/>
            <pc:sldMk cId="2547572279" sldId="1991"/>
            <ac:cxnSpMk id="22" creationId="{79BDE0F2-5328-4DF7-8E63-17DC06289D96}"/>
          </ac:cxnSpMkLst>
        </pc:cxnChg>
      </pc:sldChg>
      <pc:sldChg chg="addSp delSp modSp mod">
        <pc:chgData name="Mili Diengdoh" userId="4e667e83-9d62-4727-9cfb-ee24b16ffb56" providerId="ADAL" clId="{BBF545B7-FD81-428A-B4D8-9C13C211ACCB}" dt="2020-07-15T13:10:52.714" v="819" actId="13244"/>
        <pc:sldMkLst>
          <pc:docMk/>
          <pc:sldMk cId="3733706584" sldId="1992"/>
        </pc:sldMkLst>
        <pc:spChg chg="mod">
          <ac:chgData name="Mili Diengdoh" userId="4e667e83-9d62-4727-9cfb-ee24b16ffb56" providerId="ADAL" clId="{BBF545B7-FD81-428A-B4D8-9C13C211ACCB}" dt="2020-07-15T13:08:45.603" v="765" actId="948"/>
          <ac:spMkLst>
            <pc:docMk/>
            <pc:sldMk cId="3733706584" sldId="1992"/>
            <ac:spMk id="10" creationId="{7F9F520E-7E86-4F03-9369-E0D501B6FFCF}"/>
          </ac:spMkLst>
        </pc:spChg>
        <pc:spChg chg="mod">
          <ac:chgData name="Mili Diengdoh" userId="4e667e83-9d62-4727-9cfb-ee24b16ffb56" providerId="ADAL" clId="{BBF545B7-FD81-428A-B4D8-9C13C211ACCB}" dt="2020-07-15T13:08:48.991" v="767" actId="12789"/>
          <ac:spMkLst>
            <pc:docMk/>
            <pc:sldMk cId="3733706584" sldId="1992"/>
            <ac:spMk id="22" creationId="{75F5E391-26EF-4371-B8B5-BB21C16C4FDC}"/>
          </ac:spMkLst>
        </pc:spChg>
        <pc:picChg chg="add del mod">
          <ac:chgData name="Mili Diengdoh" userId="4e667e83-9d62-4727-9cfb-ee24b16ffb56" providerId="ADAL" clId="{BBF545B7-FD81-428A-B4D8-9C13C211ACCB}" dt="2020-07-15T13:08:21.417" v="756" actId="21"/>
          <ac:picMkLst>
            <pc:docMk/>
            <pc:sldMk cId="3733706584" sldId="1992"/>
            <ac:picMk id="2" creationId="{93780F3F-C76F-4123-8A07-44C36576F07E}"/>
          </ac:picMkLst>
        </pc:picChg>
        <pc:picChg chg="add mod">
          <ac:chgData name="Mili Diengdoh" userId="4e667e83-9d62-4727-9cfb-ee24b16ffb56" providerId="ADAL" clId="{BBF545B7-FD81-428A-B4D8-9C13C211ACCB}" dt="2020-07-15T13:10:52.714" v="819" actId="13244"/>
          <ac:picMkLst>
            <pc:docMk/>
            <pc:sldMk cId="3733706584" sldId="1992"/>
            <ac:picMk id="3" creationId="{DB5C8628-BB6D-40A5-A9DE-FAE36C4A73F4}"/>
          </ac:picMkLst>
        </pc:picChg>
        <pc:picChg chg="del mod">
          <ac:chgData name="Mili Diengdoh" userId="4e667e83-9d62-4727-9cfb-ee24b16ffb56" providerId="ADAL" clId="{BBF545B7-FD81-428A-B4D8-9C13C211ACCB}" dt="2020-07-15T13:08:22.406" v="757" actId="478"/>
          <ac:picMkLst>
            <pc:docMk/>
            <pc:sldMk cId="3733706584" sldId="1992"/>
            <ac:picMk id="6" creationId="{8C1D1707-7B31-47B0-B713-9650437CCD8F}"/>
          </ac:picMkLst>
        </pc:picChg>
        <pc:picChg chg="mod">
          <ac:chgData name="Mili Diengdoh" userId="4e667e83-9d62-4727-9cfb-ee24b16ffb56" providerId="ADAL" clId="{BBF545B7-FD81-428A-B4D8-9C13C211ACCB}" dt="2020-07-15T13:08:26.329" v="759" actId="14100"/>
          <ac:picMkLst>
            <pc:docMk/>
            <pc:sldMk cId="3733706584" sldId="1992"/>
            <ac:picMk id="11" creationId="{A1942E98-548F-4176-AA36-4984577F2DF3}"/>
          </ac:picMkLst>
        </pc:picChg>
        <pc:cxnChg chg="mod">
          <ac:chgData name="Mili Diengdoh" userId="4e667e83-9d62-4727-9cfb-ee24b16ffb56" providerId="ADAL" clId="{BBF545B7-FD81-428A-B4D8-9C13C211ACCB}" dt="2020-07-15T13:08:33.641" v="763" actId="1038"/>
          <ac:cxnSpMkLst>
            <pc:docMk/>
            <pc:sldMk cId="3733706584" sldId="1992"/>
            <ac:cxnSpMk id="23" creationId="{DB7ECCB0-9E4F-41B4-9DA2-0922EF37B749}"/>
          </ac:cxnSpMkLst>
        </pc:cxnChg>
      </pc:sldChg>
      <pc:sldChg chg="modSp mod">
        <pc:chgData name="Mili Diengdoh" userId="4e667e83-9d62-4727-9cfb-ee24b16ffb56" providerId="ADAL" clId="{BBF545B7-FD81-428A-B4D8-9C13C211ACCB}" dt="2020-07-15T13:12:26.253" v="859" actId="14100"/>
        <pc:sldMkLst>
          <pc:docMk/>
          <pc:sldMk cId="2572302201" sldId="1993"/>
        </pc:sldMkLst>
        <pc:spChg chg="mod">
          <ac:chgData name="Mili Diengdoh" userId="4e667e83-9d62-4727-9cfb-ee24b16ffb56" providerId="ADAL" clId="{BBF545B7-FD81-428A-B4D8-9C13C211ACCB}" dt="2020-07-15T13:12:26.253" v="859" actId="14100"/>
          <ac:spMkLst>
            <pc:docMk/>
            <pc:sldMk cId="2572302201" sldId="1993"/>
            <ac:spMk id="5" creationId="{40CB50BC-3CEB-42F0-99EF-74400B2D6524}"/>
          </ac:spMkLst>
        </pc:spChg>
        <pc:spChg chg="mod">
          <ac:chgData name="Mili Diengdoh" userId="4e667e83-9d62-4727-9cfb-ee24b16ffb56" providerId="ADAL" clId="{BBF545B7-FD81-428A-B4D8-9C13C211ACCB}" dt="2020-07-15T13:12:26.253" v="859" actId="14100"/>
          <ac:spMkLst>
            <pc:docMk/>
            <pc:sldMk cId="2572302201" sldId="1993"/>
            <ac:spMk id="8" creationId="{79FF22CD-64BE-40B8-8C49-1782EB346275}"/>
          </ac:spMkLst>
        </pc:spChg>
      </pc:sldChg>
      <pc:sldChg chg="modSp mod">
        <pc:chgData name="Mili Diengdoh" userId="4e667e83-9d62-4727-9cfb-ee24b16ffb56" providerId="ADAL" clId="{BBF545B7-FD81-428A-B4D8-9C13C211ACCB}" dt="2020-07-15T12:58:09.794" v="607" actId="14100"/>
        <pc:sldMkLst>
          <pc:docMk/>
          <pc:sldMk cId="564201075" sldId="1994"/>
        </pc:sldMkLst>
        <pc:picChg chg="mod">
          <ac:chgData name="Mili Diengdoh" userId="4e667e83-9d62-4727-9cfb-ee24b16ffb56" providerId="ADAL" clId="{BBF545B7-FD81-428A-B4D8-9C13C211ACCB}" dt="2020-07-15T12:58:09.794" v="607" actId="14100"/>
          <ac:picMkLst>
            <pc:docMk/>
            <pc:sldMk cId="564201075" sldId="1994"/>
            <ac:picMk id="2" creationId="{69FA0D7B-FAF0-4127-B1F0-41D36C5D77F6}"/>
          </ac:picMkLst>
        </pc:picChg>
      </pc:sldChg>
      <pc:sldMasterChg chg="modSldLayout">
        <pc:chgData name="Mili Diengdoh" userId="4e667e83-9d62-4727-9cfb-ee24b16ffb56" providerId="ADAL" clId="{BBF545B7-FD81-428A-B4D8-9C13C211ACCB}" dt="2020-07-15T13:25:44.386" v="1130" actId="14100"/>
        <pc:sldMasterMkLst>
          <pc:docMk/>
          <pc:sldMasterMk cId="1881724970" sldId="2147484551"/>
        </pc:sldMasterMkLst>
        <pc:sldLayoutChg chg="modSp mod">
          <pc:chgData name="Mili Diengdoh" userId="4e667e83-9d62-4727-9cfb-ee24b16ffb56" providerId="ADAL" clId="{BBF545B7-FD81-428A-B4D8-9C13C211ACCB}" dt="2020-07-15T13:25:44.386" v="1130" actId="14100"/>
          <pc:sldLayoutMkLst>
            <pc:docMk/>
            <pc:sldMasterMk cId="1881724970" sldId="2147484551"/>
            <pc:sldLayoutMk cId="4107187434" sldId="2147484562"/>
          </pc:sldLayoutMkLst>
          <pc:spChg chg="mod">
            <ac:chgData name="Mili Diengdoh" userId="4e667e83-9d62-4727-9cfb-ee24b16ffb56" providerId="ADAL" clId="{BBF545B7-FD81-428A-B4D8-9C13C211ACCB}" dt="2020-07-15T13:25:44.386" v="1130" actId="14100"/>
            <ac:spMkLst>
              <pc:docMk/>
              <pc:sldMasterMk cId="1881724970" sldId="2147484551"/>
              <pc:sldLayoutMk cId="4107187434" sldId="2147484562"/>
              <ac:spMk id="2" creationId="{00000000-0000-0000-0000-000000000000}"/>
            </ac:spMkLst>
          </pc:spChg>
        </pc:sldLayoutChg>
      </pc:sldMasterChg>
    </pc:docChg>
  </pc:docChgLst>
  <pc:docChgLst>
    <pc:chgData name="Moirangthem Suresh Singh [Chillibreeze]" userId="f06758bc-9008-4d0e-8b8a-e89442bfaf22" providerId="ADAL" clId="{C459D1B3-987D-408B-A744-008FD5E95291}"/>
    <pc:docChg chg="undo custSel modSld delSection">
      <pc:chgData name="Moirangthem Suresh Singh [Chillibreeze]" userId="f06758bc-9008-4d0e-8b8a-e89442bfaf22" providerId="ADAL" clId="{C459D1B3-987D-408B-A744-008FD5E95291}" dt="2020-07-14T11:31:50.261" v="30"/>
      <pc:docMkLst>
        <pc:docMk/>
      </pc:docMkLst>
      <pc:sldChg chg="modSp mod">
        <pc:chgData name="Moirangthem Suresh Singh [Chillibreeze]" userId="f06758bc-9008-4d0e-8b8a-e89442bfaf22" providerId="ADAL" clId="{C459D1B3-987D-408B-A744-008FD5E95291}" dt="2020-07-14T11:29:47.304" v="4" actId="14100"/>
        <pc:sldMkLst>
          <pc:docMk/>
          <pc:sldMk cId="2624785565" sldId="1878"/>
        </pc:sldMkLst>
        <pc:spChg chg="mod">
          <ac:chgData name="Moirangthem Suresh Singh [Chillibreeze]" userId="f06758bc-9008-4d0e-8b8a-e89442bfaf22" providerId="ADAL" clId="{C459D1B3-987D-408B-A744-008FD5E95291}" dt="2020-07-14T11:29:47.304" v="4" actId="14100"/>
          <ac:spMkLst>
            <pc:docMk/>
            <pc:sldMk cId="2624785565" sldId="1878"/>
            <ac:spMk id="4" creationId="{00000000-0000-0000-0000-000000000000}"/>
          </ac:spMkLst>
        </pc:spChg>
      </pc:sldChg>
      <pc:sldChg chg="modSp mod">
        <pc:chgData name="Moirangthem Suresh Singh [Chillibreeze]" userId="f06758bc-9008-4d0e-8b8a-e89442bfaf22" providerId="ADAL" clId="{C459D1B3-987D-408B-A744-008FD5E95291}" dt="2020-07-14T11:31:17.362" v="9"/>
        <pc:sldMkLst>
          <pc:docMk/>
          <pc:sldMk cId="177332224" sldId="1879"/>
        </pc:sldMkLst>
        <pc:spChg chg="mod">
          <ac:chgData name="Moirangthem Suresh Singh [Chillibreeze]" userId="f06758bc-9008-4d0e-8b8a-e89442bfaf22" providerId="ADAL" clId="{C459D1B3-987D-408B-A744-008FD5E95291}" dt="2020-07-14T11:31:17.362" v="9"/>
          <ac:spMkLst>
            <pc:docMk/>
            <pc:sldMk cId="177332224" sldId="1879"/>
            <ac:spMk id="4" creationId="{00000000-0000-0000-0000-000000000000}"/>
          </ac:spMkLst>
        </pc:spChg>
      </pc:sldChg>
      <pc:sldChg chg="modSp mod">
        <pc:chgData name="Moirangthem Suresh Singh [Chillibreeze]" userId="f06758bc-9008-4d0e-8b8a-e89442bfaf22" providerId="ADAL" clId="{C459D1B3-987D-408B-A744-008FD5E95291}" dt="2020-07-14T11:31:23.045" v="12"/>
        <pc:sldMkLst>
          <pc:docMk/>
          <pc:sldMk cId="3077610395" sldId="1882"/>
        </pc:sldMkLst>
        <pc:spChg chg="mod">
          <ac:chgData name="Moirangthem Suresh Singh [Chillibreeze]" userId="f06758bc-9008-4d0e-8b8a-e89442bfaf22" providerId="ADAL" clId="{C459D1B3-987D-408B-A744-008FD5E95291}" dt="2020-07-14T11:31:23.045" v="12"/>
          <ac:spMkLst>
            <pc:docMk/>
            <pc:sldMk cId="3077610395" sldId="1882"/>
            <ac:spMk id="4" creationId="{00000000-0000-0000-0000-000000000000}"/>
          </ac:spMkLst>
        </pc:spChg>
      </pc:sldChg>
      <pc:sldChg chg="modSp mod">
        <pc:chgData name="Moirangthem Suresh Singh [Chillibreeze]" userId="f06758bc-9008-4d0e-8b8a-e89442bfaf22" providerId="ADAL" clId="{C459D1B3-987D-408B-A744-008FD5E95291}" dt="2020-07-14T11:31:47.001" v="27"/>
        <pc:sldMkLst>
          <pc:docMk/>
          <pc:sldMk cId="3316638324" sldId="1954"/>
        </pc:sldMkLst>
        <pc:spChg chg="mod">
          <ac:chgData name="Moirangthem Suresh Singh [Chillibreeze]" userId="f06758bc-9008-4d0e-8b8a-e89442bfaf22" providerId="ADAL" clId="{C459D1B3-987D-408B-A744-008FD5E95291}" dt="2020-07-14T11:31:47.001" v="27"/>
          <ac:spMkLst>
            <pc:docMk/>
            <pc:sldMk cId="3316638324" sldId="1954"/>
            <ac:spMk id="4" creationId="{00000000-0000-0000-0000-000000000000}"/>
          </ac:spMkLst>
        </pc:spChg>
      </pc:sldChg>
      <pc:sldChg chg="modSp mod">
        <pc:chgData name="Moirangthem Suresh Singh [Chillibreeze]" userId="f06758bc-9008-4d0e-8b8a-e89442bfaf22" providerId="ADAL" clId="{C459D1B3-987D-408B-A744-008FD5E95291}" dt="2020-07-14T11:29:56.467" v="6" actId="255"/>
        <pc:sldMkLst>
          <pc:docMk/>
          <pc:sldMk cId="3060697331" sldId="1957"/>
        </pc:sldMkLst>
        <pc:spChg chg="mod">
          <ac:chgData name="Moirangthem Suresh Singh [Chillibreeze]" userId="f06758bc-9008-4d0e-8b8a-e89442bfaf22" providerId="ADAL" clId="{C459D1B3-987D-408B-A744-008FD5E95291}" dt="2020-07-14T11:29:56.467" v="6" actId="255"/>
          <ac:spMkLst>
            <pc:docMk/>
            <pc:sldMk cId="3060697331" sldId="1957"/>
            <ac:spMk id="4" creationId="{0CD8665D-5A50-4F07-9D33-48CCD3FD74C7}"/>
          </ac:spMkLst>
        </pc:spChg>
      </pc:sldChg>
      <pc:sldChg chg="modSp mod">
        <pc:chgData name="Moirangthem Suresh Singh [Chillibreeze]" userId="f06758bc-9008-4d0e-8b8a-e89442bfaf22" providerId="ADAL" clId="{C459D1B3-987D-408B-A744-008FD5E95291}" dt="2020-07-14T10:04:34.710" v="3"/>
        <pc:sldMkLst>
          <pc:docMk/>
          <pc:sldMk cId="1663750524" sldId="1958"/>
        </pc:sldMkLst>
        <pc:spChg chg="mod">
          <ac:chgData name="Moirangthem Suresh Singh [Chillibreeze]" userId="f06758bc-9008-4d0e-8b8a-e89442bfaf22" providerId="ADAL" clId="{C459D1B3-987D-408B-A744-008FD5E95291}" dt="2020-07-14T10:04:34.710" v="3"/>
          <ac:spMkLst>
            <pc:docMk/>
            <pc:sldMk cId="1663750524" sldId="1958"/>
            <ac:spMk id="2" creationId="{D0161B9C-B4A1-4E8B-BDD0-8D4B9DE9519A}"/>
          </ac:spMkLst>
        </pc:spChg>
      </pc:sldChg>
      <pc:sldChg chg="modSp mod">
        <pc:chgData name="Moirangthem Suresh Singh [Chillibreeze]" userId="f06758bc-9008-4d0e-8b8a-e89442bfaf22" providerId="ADAL" clId="{C459D1B3-987D-408B-A744-008FD5E95291}" dt="2020-07-14T11:31:37.702" v="21"/>
        <pc:sldMkLst>
          <pc:docMk/>
          <pc:sldMk cId="1884201348" sldId="1961"/>
        </pc:sldMkLst>
        <pc:spChg chg="mod">
          <ac:chgData name="Moirangthem Suresh Singh [Chillibreeze]" userId="f06758bc-9008-4d0e-8b8a-e89442bfaf22" providerId="ADAL" clId="{C459D1B3-987D-408B-A744-008FD5E95291}" dt="2020-07-14T11:31:37.702" v="21"/>
          <ac:spMkLst>
            <pc:docMk/>
            <pc:sldMk cId="1884201348" sldId="1961"/>
            <ac:spMk id="4" creationId="{00000000-0000-0000-0000-000000000000}"/>
          </ac:spMkLst>
        </pc:spChg>
      </pc:sldChg>
      <pc:sldChg chg="modSp mod">
        <pc:chgData name="Moirangthem Suresh Singh [Chillibreeze]" userId="f06758bc-9008-4d0e-8b8a-e89442bfaf22" providerId="ADAL" clId="{C459D1B3-987D-408B-A744-008FD5E95291}" dt="2020-07-14T11:31:42.843" v="24"/>
        <pc:sldMkLst>
          <pc:docMk/>
          <pc:sldMk cId="1845545832" sldId="1976"/>
        </pc:sldMkLst>
        <pc:spChg chg="mod">
          <ac:chgData name="Moirangthem Suresh Singh [Chillibreeze]" userId="f06758bc-9008-4d0e-8b8a-e89442bfaf22" providerId="ADAL" clId="{C459D1B3-987D-408B-A744-008FD5E95291}" dt="2020-07-14T11:31:42.843" v="24"/>
          <ac:spMkLst>
            <pc:docMk/>
            <pc:sldMk cId="1845545832" sldId="1976"/>
            <ac:spMk id="4" creationId="{00000000-0000-0000-0000-000000000000}"/>
          </ac:spMkLst>
        </pc:spChg>
      </pc:sldChg>
      <pc:sldChg chg="modSp mod">
        <pc:chgData name="Moirangthem Suresh Singh [Chillibreeze]" userId="f06758bc-9008-4d0e-8b8a-e89442bfaf22" providerId="ADAL" clId="{C459D1B3-987D-408B-A744-008FD5E95291}" dt="2020-07-14T11:31:27.488" v="15"/>
        <pc:sldMkLst>
          <pc:docMk/>
          <pc:sldMk cId="2816292617" sldId="1987"/>
        </pc:sldMkLst>
        <pc:spChg chg="mod">
          <ac:chgData name="Moirangthem Suresh Singh [Chillibreeze]" userId="f06758bc-9008-4d0e-8b8a-e89442bfaf22" providerId="ADAL" clId="{C459D1B3-987D-408B-A744-008FD5E95291}" dt="2020-07-14T11:31:27.488" v="15"/>
          <ac:spMkLst>
            <pc:docMk/>
            <pc:sldMk cId="2816292617" sldId="1987"/>
            <ac:spMk id="4" creationId="{00000000-0000-0000-0000-000000000000}"/>
          </ac:spMkLst>
        </pc:spChg>
      </pc:sldChg>
      <pc:sldChg chg="modSp mod">
        <pc:chgData name="Moirangthem Suresh Singh [Chillibreeze]" userId="f06758bc-9008-4d0e-8b8a-e89442bfaf22" providerId="ADAL" clId="{C459D1B3-987D-408B-A744-008FD5E95291}" dt="2020-07-14T11:31:32.817" v="18"/>
        <pc:sldMkLst>
          <pc:docMk/>
          <pc:sldMk cId="3703015877" sldId="1990"/>
        </pc:sldMkLst>
        <pc:spChg chg="mod">
          <ac:chgData name="Moirangthem Suresh Singh [Chillibreeze]" userId="f06758bc-9008-4d0e-8b8a-e89442bfaf22" providerId="ADAL" clId="{C459D1B3-987D-408B-A744-008FD5E95291}" dt="2020-07-14T11:31:32.817" v="18"/>
          <ac:spMkLst>
            <pc:docMk/>
            <pc:sldMk cId="3703015877" sldId="1990"/>
            <ac:spMk id="4" creationId="{00000000-0000-0000-0000-000000000000}"/>
          </ac:spMkLst>
        </pc:spChg>
      </pc:sldChg>
      <pc:sldChg chg="modSp mod">
        <pc:chgData name="Moirangthem Suresh Singh [Chillibreeze]" userId="f06758bc-9008-4d0e-8b8a-e89442bfaf22" providerId="ADAL" clId="{C459D1B3-987D-408B-A744-008FD5E95291}" dt="2020-07-14T11:31:50.261" v="30"/>
        <pc:sldMkLst>
          <pc:docMk/>
          <pc:sldMk cId="564201075" sldId="1994"/>
        </pc:sldMkLst>
        <pc:spChg chg="mod">
          <ac:chgData name="Moirangthem Suresh Singh [Chillibreeze]" userId="f06758bc-9008-4d0e-8b8a-e89442bfaf22" providerId="ADAL" clId="{C459D1B3-987D-408B-A744-008FD5E95291}" dt="2020-07-14T11:31:50.261" v="30"/>
          <ac:spMkLst>
            <pc:docMk/>
            <pc:sldMk cId="564201075" sldId="1994"/>
            <ac:spMk id="4" creationId="{0CD8665D-5A50-4F07-9D33-48CCD3FD74C7}"/>
          </ac:spMkLst>
        </pc:spChg>
      </pc:sldChg>
    </pc:docChg>
  </pc:docChgLst>
  <pc:docChgLst>
    <pc:chgData name="Balamhashwa Syiemlieh [Chillibreeze]" userId="54efa616-9f42-44f8-bda7-1f8f19082b98" providerId="ADAL" clId="{FA4337F2-971F-42CD-9791-8CF8146F5F57}"/>
    <pc:docChg chg="addSld modSld delSection">
      <pc:chgData name="Balamhashwa Syiemlieh [Chillibreeze]" userId="54efa616-9f42-44f8-bda7-1f8f19082b98" providerId="ADAL" clId="{FA4337F2-971F-42CD-9791-8CF8146F5F57}" dt="2020-07-11T11:58:21.827" v="12" actId="12788"/>
      <pc:docMkLst>
        <pc:docMk/>
      </pc:docMkLst>
      <pc:sldChg chg="add">
        <pc:chgData name="Balamhashwa Syiemlieh [Chillibreeze]" userId="54efa616-9f42-44f8-bda7-1f8f19082b98" providerId="ADAL" clId="{FA4337F2-971F-42CD-9791-8CF8146F5F57}" dt="2020-07-11T11:35:18.624" v="0"/>
        <pc:sldMkLst>
          <pc:docMk/>
          <pc:sldMk cId="3077610395" sldId="1882"/>
        </pc:sldMkLst>
      </pc:sldChg>
      <pc:sldChg chg="add">
        <pc:chgData name="Balamhashwa Syiemlieh [Chillibreeze]" userId="54efa616-9f42-44f8-bda7-1f8f19082b98" providerId="ADAL" clId="{FA4337F2-971F-42CD-9791-8CF8146F5F57}" dt="2020-07-11T11:35:18.624" v="0"/>
        <pc:sldMkLst>
          <pc:docMk/>
          <pc:sldMk cId="188990844" sldId="1884"/>
        </pc:sldMkLst>
      </pc:sldChg>
      <pc:sldChg chg="add">
        <pc:chgData name="Balamhashwa Syiemlieh [Chillibreeze]" userId="54efa616-9f42-44f8-bda7-1f8f19082b98" providerId="ADAL" clId="{FA4337F2-971F-42CD-9791-8CF8146F5F57}" dt="2020-07-11T11:35:18.624" v="0"/>
        <pc:sldMkLst>
          <pc:docMk/>
          <pc:sldMk cId="273342108" sldId="1918"/>
        </pc:sldMkLst>
      </pc:sldChg>
      <pc:sldChg chg="add">
        <pc:chgData name="Balamhashwa Syiemlieh [Chillibreeze]" userId="54efa616-9f42-44f8-bda7-1f8f19082b98" providerId="ADAL" clId="{FA4337F2-971F-42CD-9791-8CF8146F5F57}" dt="2020-07-11T11:35:18.624" v="0"/>
        <pc:sldMkLst>
          <pc:docMk/>
          <pc:sldMk cId="1350427929" sldId="1925"/>
        </pc:sldMkLst>
      </pc:sldChg>
      <pc:sldChg chg="addSp modSp add mod">
        <pc:chgData name="Balamhashwa Syiemlieh [Chillibreeze]" userId="54efa616-9f42-44f8-bda7-1f8f19082b98" providerId="ADAL" clId="{FA4337F2-971F-42CD-9791-8CF8146F5F57}" dt="2020-07-11T11:58:21.827" v="12" actId="12788"/>
        <pc:sldMkLst>
          <pc:docMk/>
          <pc:sldMk cId="3398519491" sldId="1926"/>
        </pc:sldMkLst>
        <pc:grpChg chg="mod">
          <ac:chgData name="Balamhashwa Syiemlieh [Chillibreeze]" userId="54efa616-9f42-44f8-bda7-1f8f19082b98" providerId="ADAL" clId="{FA4337F2-971F-42CD-9791-8CF8146F5F57}" dt="2020-07-11T11:58:21.827" v="12" actId="12788"/>
          <ac:grpSpMkLst>
            <pc:docMk/>
            <pc:sldMk cId="3398519491" sldId="1926"/>
            <ac:grpSpMk id="11" creationId="{285EF9BB-6A7E-4EA9-889E-07036FAE5503}"/>
          </ac:grpSpMkLst>
        </pc:grpChg>
        <pc:picChg chg="add mod">
          <ac:chgData name="Balamhashwa Syiemlieh [Chillibreeze]" userId="54efa616-9f42-44f8-bda7-1f8f19082b98" providerId="ADAL" clId="{FA4337F2-971F-42CD-9791-8CF8146F5F57}" dt="2020-07-11T11:58:21.827" v="12" actId="12788"/>
          <ac:picMkLst>
            <pc:docMk/>
            <pc:sldMk cId="3398519491" sldId="1926"/>
            <ac:picMk id="22" creationId="{FB232F98-3AB2-4282-AED4-EF06F82BA508}"/>
          </ac:picMkLst>
        </pc:picChg>
      </pc:sldChg>
      <pc:sldChg chg="add">
        <pc:chgData name="Balamhashwa Syiemlieh [Chillibreeze]" userId="54efa616-9f42-44f8-bda7-1f8f19082b98" providerId="ADAL" clId="{FA4337F2-971F-42CD-9791-8CF8146F5F57}" dt="2020-07-11T11:35:18.624" v="0"/>
        <pc:sldMkLst>
          <pc:docMk/>
          <pc:sldMk cId="4206950875" sldId="1927"/>
        </pc:sldMkLst>
      </pc:sldChg>
      <pc:sldChg chg="add">
        <pc:chgData name="Balamhashwa Syiemlieh [Chillibreeze]" userId="54efa616-9f42-44f8-bda7-1f8f19082b98" providerId="ADAL" clId="{FA4337F2-971F-42CD-9791-8CF8146F5F57}" dt="2020-07-11T11:35:18.624" v="0"/>
        <pc:sldMkLst>
          <pc:docMk/>
          <pc:sldMk cId="998109112" sldId="1928"/>
        </pc:sldMkLst>
      </pc:sldChg>
      <pc:sldChg chg="add">
        <pc:chgData name="Balamhashwa Syiemlieh [Chillibreeze]" userId="54efa616-9f42-44f8-bda7-1f8f19082b98" providerId="ADAL" clId="{FA4337F2-971F-42CD-9791-8CF8146F5F57}" dt="2020-07-11T11:35:18.624" v="0"/>
        <pc:sldMkLst>
          <pc:docMk/>
          <pc:sldMk cId="4045486767" sldId="1932"/>
        </pc:sldMkLst>
      </pc:sldChg>
      <pc:sldChg chg="add">
        <pc:chgData name="Balamhashwa Syiemlieh [Chillibreeze]" userId="54efa616-9f42-44f8-bda7-1f8f19082b98" providerId="ADAL" clId="{FA4337F2-971F-42CD-9791-8CF8146F5F57}" dt="2020-07-11T11:35:18.624" v="0"/>
        <pc:sldMkLst>
          <pc:docMk/>
          <pc:sldMk cId="1320673133" sldId="1933"/>
        </pc:sldMkLst>
      </pc:sldChg>
      <pc:sldChg chg="add">
        <pc:chgData name="Balamhashwa Syiemlieh [Chillibreeze]" userId="54efa616-9f42-44f8-bda7-1f8f19082b98" providerId="ADAL" clId="{FA4337F2-971F-42CD-9791-8CF8146F5F57}" dt="2020-07-11T11:35:18.624" v="0"/>
        <pc:sldMkLst>
          <pc:docMk/>
          <pc:sldMk cId="865653973" sldId="1946"/>
        </pc:sldMkLst>
      </pc:sldChg>
      <pc:sldChg chg="addSp modSp add mod">
        <pc:chgData name="Balamhashwa Syiemlieh [Chillibreeze]" userId="54efa616-9f42-44f8-bda7-1f8f19082b98" providerId="ADAL" clId="{FA4337F2-971F-42CD-9791-8CF8146F5F57}" dt="2020-07-11T11:57:41.699" v="8"/>
        <pc:sldMkLst>
          <pc:docMk/>
          <pc:sldMk cId="2469552338" sldId="1950"/>
        </pc:sldMkLst>
        <pc:spChg chg="mod">
          <ac:chgData name="Balamhashwa Syiemlieh [Chillibreeze]" userId="54efa616-9f42-44f8-bda7-1f8f19082b98" providerId="ADAL" clId="{FA4337F2-971F-42CD-9791-8CF8146F5F57}" dt="2020-07-11T11:57:33.058" v="6" actId="571"/>
          <ac:spMkLst>
            <pc:docMk/>
            <pc:sldMk cId="2469552338" sldId="1950"/>
            <ac:spMk id="24" creationId="{016966DB-E054-4464-AB07-EF81F68EE198}"/>
          </ac:spMkLst>
        </pc:spChg>
        <pc:spChg chg="mod">
          <ac:chgData name="Balamhashwa Syiemlieh [Chillibreeze]" userId="54efa616-9f42-44f8-bda7-1f8f19082b98" providerId="ADAL" clId="{FA4337F2-971F-42CD-9791-8CF8146F5F57}" dt="2020-07-11T11:57:33.058" v="6" actId="571"/>
          <ac:spMkLst>
            <pc:docMk/>
            <pc:sldMk cId="2469552338" sldId="1950"/>
            <ac:spMk id="25" creationId="{517A147B-E629-4211-8B3C-B54963589F2D}"/>
          </ac:spMkLst>
        </pc:spChg>
        <pc:grpChg chg="add mod">
          <ac:chgData name="Balamhashwa Syiemlieh [Chillibreeze]" userId="54efa616-9f42-44f8-bda7-1f8f19082b98" providerId="ADAL" clId="{FA4337F2-971F-42CD-9791-8CF8146F5F57}" dt="2020-07-11T11:57:33.058" v="6" actId="571"/>
          <ac:grpSpMkLst>
            <pc:docMk/>
            <pc:sldMk cId="2469552338" sldId="1950"/>
            <ac:grpSpMk id="23" creationId="{66781711-833F-4124-8D66-AF73CF4F8363}"/>
          </ac:grpSpMkLst>
        </pc:grpChg>
        <pc:picChg chg="add mod">
          <ac:chgData name="Balamhashwa Syiemlieh [Chillibreeze]" userId="54efa616-9f42-44f8-bda7-1f8f19082b98" providerId="ADAL" clId="{FA4337F2-971F-42CD-9791-8CF8146F5F57}" dt="2020-07-11T11:57:41.699" v="8"/>
          <ac:picMkLst>
            <pc:docMk/>
            <pc:sldMk cId="2469552338" sldId="1950"/>
            <ac:picMk id="22" creationId="{5DB299B7-10AF-4F68-8A60-312A7BC06517}"/>
          </ac:picMkLst>
        </pc:picChg>
        <pc:picChg chg="add mod">
          <ac:chgData name="Balamhashwa Syiemlieh [Chillibreeze]" userId="54efa616-9f42-44f8-bda7-1f8f19082b98" providerId="ADAL" clId="{FA4337F2-971F-42CD-9791-8CF8146F5F57}" dt="2020-07-11T11:57:33.058" v="6" actId="571"/>
          <ac:picMkLst>
            <pc:docMk/>
            <pc:sldMk cId="2469552338" sldId="1950"/>
            <ac:picMk id="26" creationId="{BF7B2920-9B2E-440A-B8F6-81D078C3C82C}"/>
          </ac:picMkLst>
        </pc:picChg>
      </pc:sldChg>
      <pc:sldChg chg="add">
        <pc:chgData name="Balamhashwa Syiemlieh [Chillibreeze]" userId="54efa616-9f42-44f8-bda7-1f8f19082b98" providerId="ADAL" clId="{FA4337F2-971F-42CD-9791-8CF8146F5F57}" dt="2020-07-11T11:35:18.624" v="0"/>
        <pc:sldMkLst>
          <pc:docMk/>
          <pc:sldMk cId="2324941621" sldId="1980"/>
        </pc:sldMkLst>
      </pc:sldChg>
      <pc:sldChg chg="add">
        <pc:chgData name="Balamhashwa Syiemlieh [Chillibreeze]" userId="54efa616-9f42-44f8-bda7-1f8f19082b98" providerId="ADAL" clId="{FA4337F2-971F-42CD-9791-8CF8146F5F57}" dt="2020-07-11T11:35:18.624" v="0"/>
        <pc:sldMkLst>
          <pc:docMk/>
          <pc:sldMk cId="1565583926" sldId="1981"/>
        </pc:sldMkLst>
      </pc:sldChg>
      <pc:sldChg chg="add">
        <pc:chgData name="Balamhashwa Syiemlieh [Chillibreeze]" userId="54efa616-9f42-44f8-bda7-1f8f19082b98" providerId="ADAL" clId="{FA4337F2-971F-42CD-9791-8CF8146F5F57}" dt="2020-07-11T11:35:18.624" v="0"/>
        <pc:sldMkLst>
          <pc:docMk/>
          <pc:sldMk cId="1770948457" sldId="1982"/>
        </pc:sldMkLst>
      </pc:sldChg>
      <pc:sldChg chg="add">
        <pc:chgData name="Balamhashwa Syiemlieh [Chillibreeze]" userId="54efa616-9f42-44f8-bda7-1f8f19082b98" providerId="ADAL" clId="{FA4337F2-971F-42CD-9791-8CF8146F5F57}" dt="2020-07-11T11:35:18.624" v="0"/>
        <pc:sldMkLst>
          <pc:docMk/>
          <pc:sldMk cId="2104348203" sldId="1983"/>
        </pc:sldMkLst>
      </pc:sldChg>
      <pc:sldChg chg="add">
        <pc:chgData name="Balamhashwa Syiemlieh [Chillibreeze]" userId="54efa616-9f42-44f8-bda7-1f8f19082b98" providerId="ADAL" clId="{FA4337F2-971F-42CD-9791-8CF8146F5F57}" dt="2020-07-11T11:35:18.624" v="0"/>
        <pc:sldMkLst>
          <pc:docMk/>
          <pc:sldMk cId="798950397" sldId="1984"/>
        </pc:sldMkLst>
      </pc:sldChg>
      <pc:sldChg chg="add">
        <pc:chgData name="Balamhashwa Syiemlieh [Chillibreeze]" userId="54efa616-9f42-44f8-bda7-1f8f19082b98" providerId="ADAL" clId="{FA4337F2-971F-42CD-9791-8CF8146F5F57}" dt="2020-07-11T11:35:18.624" v="0"/>
        <pc:sldMkLst>
          <pc:docMk/>
          <pc:sldMk cId="1868506678" sldId="1986"/>
        </pc:sldMkLst>
      </pc:sldChg>
      <pc:sldChg chg="add">
        <pc:chgData name="Balamhashwa Syiemlieh [Chillibreeze]" userId="54efa616-9f42-44f8-bda7-1f8f19082b98" providerId="ADAL" clId="{FA4337F2-971F-42CD-9791-8CF8146F5F57}" dt="2020-07-11T11:35:18.624" v="0"/>
        <pc:sldMkLst>
          <pc:docMk/>
          <pc:sldMk cId="2816292617" sldId="1987"/>
        </pc:sldMkLst>
      </pc:sldChg>
      <pc:sldChg chg="add">
        <pc:chgData name="Balamhashwa Syiemlieh [Chillibreeze]" userId="54efa616-9f42-44f8-bda7-1f8f19082b98" providerId="ADAL" clId="{FA4337F2-971F-42CD-9791-8CF8146F5F57}" dt="2020-07-11T11:35:18.624" v="0"/>
        <pc:sldMkLst>
          <pc:docMk/>
          <pc:sldMk cId="1915981252" sldId="1988"/>
        </pc:sldMkLst>
      </pc:sldChg>
      <pc:sldChg chg="add">
        <pc:chgData name="Balamhashwa Syiemlieh [Chillibreeze]" userId="54efa616-9f42-44f8-bda7-1f8f19082b98" providerId="ADAL" clId="{FA4337F2-971F-42CD-9791-8CF8146F5F57}" dt="2020-07-11T11:35:18.624" v="0"/>
        <pc:sldMkLst>
          <pc:docMk/>
          <pc:sldMk cId="3720524173" sldId="1989"/>
        </pc:sldMkLst>
      </pc:sldChg>
      <pc:sldChg chg="add">
        <pc:chgData name="Balamhashwa Syiemlieh [Chillibreeze]" userId="54efa616-9f42-44f8-bda7-1f8f19082b98" providerId="ADAL" clId="{FA4337F2-971F-42CD-9791-8CF8146F5F57}" dt="2020-07-11T11:35:18.624" v="0"/>
        <pc:sldMkLst>
          <pc:docMk/>
          <pc:sldMk cId="3703015877" sldId="1990"/>
        </pc:sldMkLst>
      </pc:sldChg>
      <pc:sldChg chg="add">
        <pc:chgData name="Balamhashwa Syiemlieh [Chillibreeze]" userId="54efa616-9f42-44f8-bda7-1f8f19082b98" providerId="ADAL" clId="{FA4337F2-971F-42CD-9791-8CF8146F5F57}" dt="2020-07-11T11:35:18.624" v="0"/>
        <pc:sldMkLst>
          <pc:docMk/>
          <pc:sldMk cId="2547572279" sldId="1991"/>
        </pc:sldMkLst>
      </pc:sldChg>
      <pc:sldChg chg="add">
        <pc:chgData name="Balamhashwa Syiemlieh [Chillibreeze]" userId="54efa616-9f42-44f8-bda7-1f8f19082b98" providerId="ADAL" clId="{FA4337F2-971F-42CD-9791-8CF8146F5F57}" dt="2020-07-11T11:35:18.624" v="0"/>
        <pc:sldMkLst>
          <pc:docMk/>
          <pc:sldMk cId="3733706584" sldId="1992"/>
        </pc:sldMkLst>
      </pc:sldChg>
    </pc:docChg>
  </pc:docChgLst>
  <pc:docChgLst>
    <pc:chgData name="Diswel Khriam [Chillibreeze]" userId="fbeec9ff-bca4-44d8-a970-c64a780118de" providerId="ADAL" clId="{E54F5BA8-E710-476A-A5C6-43F81A984375}"/>
    <pc:docChg chg="undo redo custSel addSld delSld modSld addSection modSection">
      <pc:chgData name="Diswel Khriam [Chillibreeze]" userId="fbeec9ff-bca4-44d8-a970-c64a780118de" providerId="ADAL" clId="{E54F5BA8-E710-476A-A5C6-43F81A984375}" dt="2020-07-13T09:09:14.166" v="542" actId="20577"/>
      <pc:docMkLst>
        <pc:docMk/>
      </pc:docMkLst>
      <pc:sldChg chg="modSp mod">
        <pc:chgData name="Diswel Khriam [Chillibreeze]" userId="fbeec9ff-bca4-44d8-a970-c64a780118de" providerId="ADAL" clId="{E54F5BA8-E710-476A-A5C6-43F81A984375}" dt="2020-07-13T06:54:26.109" v="5" actId="20577"/>
        <pc:sldMkLst>
          <pc:docMk/>
          <pc:sldMk cId="3635852913" sldId="1719"/>
        </pc:sldMkLst>
        <pc:spChg chg="mod">
          <ac:chgData name="Diswel Khriam [Chillibreeze]" userId="fbeec9ff-bca4-44d8-a970-c64a780118de" providerId="ADAL" clId="{E54F5BA8-E710-476A-A5C6-43F81A984375}" dt="2020-07-13T06:54:26.109" v="5" actId="20577"/>
          <ac:spMkLst>
            <pc:docMk/>
            <pc:sldMk cId="3635852913" sldId="1719"/>
            <ac:spMk id="4" creationId="{00000000-0000-0000-0000-000000000000}"/>
          </ac:spMkLst>
        </pc:spChg>
      </pc:sldChg>
      <pc:sldChg chg="modSp mod">
        <pc:chgData name="Diswel Khriam [Chillibreeze]" userId="fbeec9ff-bca4-44d8-a970-c64a780118de" providerId="ADAL" clId="{E54F5BA8-E710-476A-A5C6-43F81A984375}" dt="2020-07-13T07:29:32.362" v="256" actId="20577"/>
        <pc:sldMkLst>
          <pc:docMk/>
          <pc:sldMk cId="2624785565" sldId="1878"/>
        </pc:sldMkLst>
        <pc:spChg chg="mod">
          <ac:chgData name="Diswel Khriam [Chillibreeze]" userId="fbeec9ff-bca4-44d8-a970-c64a780118de" providerId="ADAL" clId="{E54F5BA8-E710-476A-A5C6-43F81A984375}" dt="2020-07-13T07:29:32.362" v="256" actId="20577"/>
          <ac:spMkLst>
            <pc:docMk/>
            <pc:sldMk cId="2624785565" sldId="1878"/>
            <ac:spMk id="4" creationId="{00000000-0000-0000-0000-000000000000}"/>
          </ac:spMkLst>
        </pc:spChg>
      </pc:sldChg>
      <pc:sldChg chg="modSp mod">
        <pc:chgData name="Diswel Khriam [Chillibreeze]" userId="fbeec9ff-bca4-44d8-a970-c64a780118de" providerId="ADAL" clId="{E54F5BA8-E710-476A-A5C6-43F81A984375}" dt="2020-07-13T06:59:24.586" v="46" actId="20577"/>
        <pc:sldMkLst>
          <pc:docMk/>
          <pc:sldMk cId="177332224" sldId="1879"/>
        </pc:sldMkLst>
        <pc:spChg chg="mod">
          <ac:chgData name="Diswel Khriam [Chillibreeze]" userId="fbeec9ff-bca4-44d8-a970-c64a780118de" providerId="ADAL" clId="{E54F5BA8-E710-476A-A5C6-43F81A984375}" dt="2020-07-13T06:59:24.586" v="46" actId="20577"/>
          <ac:spMkLst>
            <pc:docMk/>
            <pc:sldMk cId="177332224" sldId="1879"/>
            <ac:spMk id="4" creationId="{00000000-0000-0000-0000-000000000000}"/>
          </ac:spMkLst>
        </pc:spChg>
      </pc:sldChg>
      <pc:sldChg chg="modSp mod">
        <pc:chgData name="Diswel Khriam [Chillibreeze]" userId="fbeec9ff-bca4-44d8-a970-c64a780118de" providerId="ADAL" clId="{E54F5BA8-E710-476A-A5C6-43F81A984375}" dt="2020-07-13T07:30:23.181" v="276" actId="20577"/>
        <pc:sldMkLst>
          <pc:docMk/>
          <pc:sldMk cId="3073256248" sldId="1881"/>
        </pc:sldMkLst>
        <pc:spChg chg="mod">
          <ac:chgData name="Diswel Khriam [Chillibreeze]" userId="fbeec9ff-bca4-44d8-a970-c64a780118de" providerId="ADAL" clId="{E54F5BA8-E710-476A-A5C6-43F81A984375}" dt="2020-07-13T07:30:23.181" v="276" actId="20577"/>
          <ac:spMkLst>
            <pc:docMk/>
            <pc:sldMk cId="3073256248" sldId="1881"/>
            <ac:spMk id="3" creationId="{24974AE1-6C94-45AD-9F76-BA2BDB377AE2}"/>
          </ac:spMkLst>
        </pc:spChg>
        <pc:spChg chg="mod">
          <ac:chgData name="Diswel Khriam [Chillibreeze]" userId="fbeec9ff-bca4-44d8-a970-c64a780118de" providerId="ADAL" clId="{E54F5BA8-E710-476A-A5C6-43F81A984375}" dt="2020-07-13T06:59:49.159" v="52"/>
          <ac:spMkLst>
            <pc:docMk/>
            <pc:sldMk cId="3073256248" sldId="1881"/>
            <ac:spMk id="17" creationId="{00000000-0000-0000-0000-000000000000}"/>
          </ac:spMkLst>
        </pc:spChg>
      </pc:sldChg>
      <pc:sldChg chg="modSp mod">
        <pc:chgData name="Diswel Khriam [Chillibreeze]" userId="fbeec9ff-bca4-44d8-a970-c64a780118de" providerId="ADAL" clId="{E54F5BA8-E710-476A-A5C6-43F81A984375}" dt="2020-07-13T09:09:14.166" v="542" actId="20577"/>
        <pc:sldMkLst>
          <pc:docMk/>
          <pc:sldMk cId="3077610395" sldId="1882"/>
        </pc:sldMkLst>
        <pc:spChg chg="mod">
          <ac:chgData name="Diswel Khriam [Chillibreeze]" userId="fbeec9ff-bca4-44d8-a970-c64a780118de" providerId="ADAL" clId="{E54F5BA8-E710-476A-A5C6-43F81A984375}" dt="2020-07-13T09:09:14.166" v="542" actId="20577"/>
          <ac:spMkLst>
            <pc:docMk/>
            <pc:sldMk cId="3077610395" sldId="1882"/>
            <ac:spMk id="4" creationId="{00000000-0000-0000-0000-000000000000}"/>
          </ac:spMkLst>
        </pc:spChg>
      </pc:sldChg>
      <pc:sldChg chg="modSp mod">
        <pc:chgData name="Diswel Khriam [Chillibreeze]" userId="fbeec9ff-bca4-44d8-a970-c64a780118de" providerId="ADAL" clId="{E54F5BA8-E710-476A-A5C6-43F81A984375}" dt="2020-07-13T09:09:05.952" v="540" actId="20577"/>
        <pc:sldMkLst>
          <pc:docMk/>
          <pc:sldMk cId="188990844" sldId="1884"/>
        </pc:sldMkLst>
        <pc:spChg chg="mod">
          <ac:chgData name="Diswel Khriam [Chillibreeze]" userId="fbeec9ff-bca4-44d8-a970-c64a780118de" providerId="ADAL" clId="{E54F5BA8-E710-476A-A5C6-43F81A984375}" dt="2020-07-13T07:28:08.848" v="236" actId="1582"/>
          <ac:spMkLst>
            <pc:docMk/>
            <pc:sldMk cId="188990844" sldId="1884"/>
            <ac:spMk id="7" creationId="{15F5E7DF-5756-4C6F-AB2F-D73F972E5BA6}"/>
          </ac:spMkLst>
        </pc:spChg>
        <pc:spChg chg="mod">
          <ac:chgData name="Diswel Khriam [Chillibreeze]" userId="fbeec9ff-bca4-44d8-a970-c64a780118de" providerId="ADAL" clId="{E54F5BA8-E710-476A-A5C6-43F81A984375}" dt="2020-07-13T07:28:05.838" v="235" actId="1582"/>
          <ac:spMkLst>
            <pc:docMk/>
            <pc:sldMk cId="188990844" sldId="1884"/>
            <ac:spMk id="11" creationId="{D87E846A-F946-4C70-AAA2-9AFE7C950C2B}"/>
          </ac:spMkLst>
        </pc:spChg>
        <pc:spChg chg="mod">
          <ac:chgData name="Diswel Khriam [Chillibreeze]" userId="fbeec9ff-bca4-44d8-a970-c64a780118de" providerId="ADAL" clId="{E54F5BA8-E710-476A-A5C6-43F81A984375}" dt="2020-07-13T07:30:56.513" v="285" actId="20577"/>
          <ac:spMkLst>
            <pc:docMk/>
            <pc:sldMk cId="188990844" sldId="1884"/>
            <ac:spMk id="12" creationId="{CC2C5972-5AC7-41F9-B8F9-16743A1DEEBB}"/>
          </ac:spMkLst>
        </pc:spChg>
        <pc:spChg chg="mod">
          <ac:chgData name="Diswel Khriam [Chillibreeze]" userId="fbeec9ff-bca4-44d8-a970-c64a780118de" providerId="ADAL" clId="{E54F5BA8-E710-476A-A5C6-43F81A984375}" dt="2020-07-13T07:28:04.180" v="234" actId="1582"/>
          <ac:spMkLst>
            <pc:docMk/>
            <pc:sldMk cId="188990844" sldId="1884"/>
            <ac:spMk id="16" creationId="{BE330B7A-1295-44BB-A58A-45FA446AB4F9}"/>
          </ac:spMkLst>
        </pc:spChg>
        <pc:spChg chg="mod">
          <ac:chgData name="Diswel Khriam [Chillibreeze]" userId="fbeec9ff-bca4-44d8-a970-c64a780118de" providerId="ADAL" clId="{E54F5BA8-E710-476A-A5C6-43F81A984375}" dt="2020-07-13T09:09:05.952" v="540" actId="20577"/>
          <ac:spMkLst>
            <pc:docMk/>
            <pc:sldMk cId="188990844" sldId="1884"/>
            <ac:spMk id="17" creationId="{00000000-0000-0000-0000-000000000000}"/>
          </ac:spMkLst>
        </pc:spChg>
        <pc:spChg chg="mod">
          <ac:chgData name="Diswel Khriam [Chillibreeze]" userId="fbeec9ff-bca4-44d8-a970-c64a780118de" providerId="ADAL" clId="{E54F5BA8-E710-476A-A5C6-43F81A984375}" dt="2020-07-13T07:30:58.278" v="286" actId="20577"/>
          <ac:spMkLst>
            <pc:docMk/>
            <pc:sldMk cId="188990844" sldId="1884"/>
            <ac:spMk id="18" creationId="{8E11C212-EBBD-4D8D-8425-96C270EBD297}"/>
          </ac:spMkLst>
        </pc:spChg>
      </pc:sldChg>
      <pc:sldChg chg="addSp delSp modSp mod">
        <pc:chgData name="Diswel Khriam [Chillibreeze]" userId="fbeec9ff-bca4-44d8-a970-c64a780118de" providerId="ADAL" clId="{E54F5BA8-E710-476A-A5C6-43F81A984375}" dt="2020-07-13T09:06:30.786" v="522" actId="20577"/>
        <pc:sldMkLst>
          <pc:docMk/>
          <pc:sldMk cId="4253847813" sldId="1890"/>
        </pc:sldMkLst>
        <pc:spChg chg="mod">
          <ac:chgData name="Diswel Khriam [Chillibreeze]" userId="fbeec9ff-bca4-44d8-a970-c64a780118de" providerId="ADAL" clId="{E54F5BA8-E710-476A-A5C6-43F81A984375}" dt="2020-07-13T07:26:05.869" v="193" actId="1582"/>
          <ac:spMkLst>
            <pc:docMk/>
            <pc:sldMk cId="4253847813" sldId="1890"/>
            <ac:spMk id="10" creationId="{CFC8A3D4-BB37-4A0A-BD6B-A309035FB2F1}"/>
          </ac:spMkLst>
        </pc:spChg>
        <pc:spChg chg="mod">
          <ac:chgData name="Diswel Khriam [Chillibreeze]" userId="fbeec9ff-bca4-44d8-a970-c64a780118de" providerId="ADAL" clId="{E54F5BA8-E710-476A-A5C6-43F81A984375}" dt="2020-07-13T09:06:30.786" v="522" actId="20577"/>
          <ac:spMkLst>
            <pc:docMk/>
            <pc:sldMk cId="4253847813" sldId="1890"/>
            <ac:spMk id="11" creationId="{0CE2529E-A774-4C18-8F0B-689AD32E78C0}"/>
          </ac:spMkLst>
        </pc:spChg>
        <pc:spChg chg="mod topLvl">
          <ac:chgData name="Diswel Khriam [Chillibreeze]" userId="fbeec9ff-bca4-44d8-a970-c64a780118de" providerId="ADAL" clId="{E54F5BA8-E710-476A-A5C6-43F81A984375}" dt="2020-07-13T09:03:00.943" v="423"/>
          <ac:spMkLst>
            <pc:docMk/>
            <pc:sldMk cId="4253847813" sldId="1890"/>
            <ac:spMk id="12" creationId="{601DC641-802D-426C-9F2D-6E0EFA11A983}"/>
          </ac:spMkLst>
        </pc:spChg>
        <pc:spChg chg="add del mod topLvl">
          <ac:chgData name="Diswel Khriam [Chillibreeze]" userId="fbeec9ff-bca4-44d8-a970-c64a780118de" providerId="ADAL" clId="{E54F5BA8-E710-476A-A5C6-43F81A984375}" dt="2020-07-13T09:03:49.962" v="438" actId="478"/>
          <ac:spMkLst>
            <pc:docMk/>
            <pc:sldMk cId="4253847813" sldId="1890"/>
            <ac:spMk id="13" creationId="{FA32C425-CDE3-4523-893B-4C9CAF7E8F83}"/>
          </ac:spMkLst>
        </pc:spChg>
        <pc:spChg chg="add del mod">
          <ac:chgData name="Diswel Khriam [Chillibreeze]" userId="fbeec9ff-bca4-44d8-a970-c64a780118de" providerId="ADAL" clId="{E54F5BA8-E710-476A-A5C6-43F81A984375}" dt="2020-07-13T09:02:02.780" v="408" actId="478"/>
          <ac:spMkLst>
            <pc:docMk/>
            <pc:sldMk cId="4253847813" sldId="1890"/>
            <ac:spMk id="14" creationId="{4054E416-D815-4707-9A13-C297E0242886}"/>
          </ac:spMkLst>
        </pc:spChg>
        <pc:spChg chg="mod topLvl">
          <ac:chgData name="Diswel Khriam [Chillibreeze]" userId="fbeec9ff-bca4-44d8-a970-c64a780118de" providerId="ADAL" clId="{E54F5BA8-E710-476A-A5C6-43F81A984375}" dt="2020-07-13T09:02:56.922" v="413" actId="165"/>
          <ac:spMkLst>
            <pc:docMk/>
            <pc:sldMk cId="4253847813" sldId="1890"/>
            <ac:spMk id="18" creationId="{ED7BB61F-4D75-4067-B408-4883292C734A}"/>
          </ac:spMkLst>
        </pc:spChg>
        <pc:spChg chg="add del mod topLvl">
          <ac:chgData name="Diswel Khriam [Chillibreeze]" userId="fbeec9ff-bca4-44d8-a970-c64a780118de" providerId="ADAL" clId="{E54F5BA8-E710-476A-A5C6-43F81A984375}" dt="2020-07-13T09:03:49.962" v="438" actId="478"/>
          <ac:spMkLst>
            <pc:docMk/>
            <pc:sldMk cId="4253847813" sldId="1890"/>
            <ac:spMk id="19" creationId="{D54DA5B2-D9BE-4873-9944-032A2DFC20CC}"/>
          </ac:spMkLst>
        </pc:spChg>
        <pc:grpChg chg="del">
          <ac:chgData name="Diswel Khriam [Chillibreeze]" userId="fbeec9ff-bca4-44d8-a970-c64a780118de" providerId="ADAL" clId="{E54F5BA8-E710-476A-A5C6-43F81A984375}" dt="2020-07-13T09:02:37.055" v="410" actId="165"/>
          <ac:grpSpMkLst>
            <pc:docMk/>
            <pc:sldMk cId="4253847813" sldId="1890"/>
            <ac:grpSpMk id="4" creationId="{86F6C148-8998-4895-B35E-C7ABE72E7A90}"/>
          </ac:grpSpMkLst>
        </pc:grpChg>
        <pc:grpChg chg="add del mod">
          <ac:chgData name="Diswel Khriam [Chillibreeze]" userId="fbeec9ff-bca4-44d8-a970-c64a780118de" providerId="ADAL" clId="{E54F5BA8-E710-476A-A5C6-43F81A984375}" dt="2020-07-13T09:02:56.922" v="413" actId="165"/>
          <ac:grpSpMkLst>
            <pc:docMk/>
            <pc:sldMk cId="4253847813" sldId="1890"/>
            <ac:grpSpMk id="16" creationId="{CBDDEB5F-E8CE-4059-BAC5-906B86BC9E54}"/>
          </ac:grpSpMkLst>
        </pc:grpChg>
      </pc:sldChg>
      <pc:sldChg chg="modSp mod">
        <pc:chgData name="Diswel Khriam [Chillibreeze]" userId="fbeec9ff-bca4-44d8-a970-c64a780118de" providerId="ADAL" clId="{E54F5BA8-E710-476A-A5C6-43F81A984375}" dt="2020-07-13T07:29:22.114" v="253" actId="20577"/>
        <pc:sldMkLst>
          <pc:docMk/>
          <pc:sldMk cId="221406279" sldId="1906"/>
        </pc:sldMkLst>
        <pc:spChg chg="mod">
          <ac:chgData name="Diswel Khriam [Chillibreeze]" userId="fbeec9ff-bca4-44d8-a970-c64a780118de" providerId="ADAL" clId="{E54F5BA8-E710-476A-A5C6-43F81A984375}" dt="2020-07-13T07:29:15.027" v="252" actId="20577"/>
          <ac:spMkLst>
            <pc:docMk/>
            <pc:sldMk cId="221406279" sldId="1906"/>
            <ac:spMk id="2" creationId="{3D3B7089-62E7-4F16-9AAC-FA8F35DEE847}"/>
          </ac:spMkLst>
        </pc:spChg>
        <pc:spChg chg="mod">
          <ac:chgData name="Diswel Khriam [Chillibreeze]" userId="fbeec9ff-bca4-44d8-a970-c64a780118de" providerId="ADAL" clId="{E54F5BA8-E710-476A-A5C6-43F81A984375}" dt="2020-07-13T07:29:22.114" v="253" actId="20577"/>
          <ac:spMkLst>
            <pc:docMk/>
            <pc:sldMk cId="221406279" sldId="1906"/>
            <ac:spMk id="3" creationId="{0118A14A-6361-42B5-89D7-18DC4DF21B0C}"/>
          </ac:spMkLst>
        </pc:spChg>
        <pc:spChg chg="mod">
          <ac:chgData name="Diswel Khriam [Chillibreeze]" userId="fbeec9ff-bca4-44d8-a970-c64a780118de" providerId="ADAL" clId="{E54F5BA8-E710-476A-A5C6-43F81A984375}" dt="2020-07-13T06:57:13.005" v="32" actId="20577"/>
          <ac:spMkLst>
            <pc:docMk/>
            <pc:sldMk cId="221406279" sldId="1906"/>
            <ac:spMk id="17" creationId="{00000000-0000-0000-0000-000000000000}"/>
          </ac:spMkLst>
        </pc:spChg>
      </pc:sldChg>
      <pc:sldChg chg="modSp mod">
        <pc:chgData name="Diswel Khriam [Chillibreeze]" userId="fbeec9ff-bca4-44d8-a970-c64a780118de" providerId="ADAL" clId="{E54F5BA8-E710-476A-A5C6-43F81A984375}" dt="2020-07-13T07:28:56.812" v="249" actId="20577"/>
        <pc:sldMkLst>
          <pc:docMk/>
          <pc:sldMk cId="3621453789" sldId="1910"/>
        </pc:sldMkLst>
        <pc:spChg chg="mod">
          <ac:chgData name="Diswel Khriam [Chillibreeze]" userId="fbeec9ff-bca4-44d8-a970-c64a780118de" providerId="ADAL" clId="{E54F5BA8-E710-476A-A5C6-43F81A984375}" dt="2020-07-13T07:28:53.767" v="248" actId="20577"/>
          <ac:spMkLst>
            <pc:docMk/>
            <pc:sldMk cId="3621453789" sldId="1910"/>
            <ac:spMk id="8" creationId="{DC3404FE-8FE8-49C4-9C8E-E98DC2FA2BDB}"/>
          </ac:spMkLst>
        </pc:spChg>
        <pc:spChg chg="mod">
          <ac:chgData name="Diswel Khriam [Chillibreeze]" userId="fbeec9ff-bca4-44d8-a970-c64a780118de" providerId="ADAL" clId="{E54F5BA8-E710-476A-A5C6-43F81A984375}" dt="2020-07-13T07:28:56.812" v="249" actId="20577"/>
          <ac:spMkLst>
            <pc:docMk/>
            <pc:sldMk cId="3621453789" sldId="1910"/>
            <ac:spMk id="10" creationId="{790B4D92-0029-4A50-8E82-8EFE13CEAE8D}"/>
          </ac:spMkLst>
        </pc:spChg>
      </pc:sldChg>
      <pc:sldChg chg="modSp mod">
        <pc:chgData name="Diswel Khriam [Chillibreeze]" userId="fbeec9ff-bca4-44d8-a970-c64a780118de" providerId="ADAL" clId="{E54F5BA8-E710-476A-A5C6-43F81A984375}" dt="2020-07-13T07:28:46.873" v="247" actId="20577"/>
        <pc:sldMkLst>
          <pc:docMk/>
          <pc:sldMk cId="3411576117" sldId="1911"/>
        </pc:sldMkLst>
        <pc:spChg chg="mod">
          <ac:chgData name="Diswel Khriam [Chillibreeze]" userId="fbeec9ff-bca4-44d8-a970-c64a780118de" providerId="ADAL" clId="{E54F5BA8-E710-476A-A5C6-43F81A984375}" dt="2020-07-13T07:28:46.873" v="247" actId="20577"/>
          <ac:spMkLst>
            <pc:docMk/>
            <pc:sldMk cId="3411576117" sldId="1911"/>
            <ac:spMk id="3" creationId="{2E622281-422D-4863-A808-68D1A6CAE896}"/>
          </ac:spMkLst>
        </pc:spChg>
        <pc:spChg chg="mod">
          <ac:chgData name="Diswel Khriam [Chillibreeze]" userId="fbeec9ff-bca4-44d8-a970-c64a780118de" providerId="ADAL" clId="{E54F5BA8-E710-476A-A5C6-43F81A984375}" dt="2020-07-13T06:57:55.566" v="35" actId="20577"/>
          <ac:spMkLst>
            <pc:docMk/>
            <pc:sldMk cId="3411576117" sldId="1911"/>
            <ac:spMk id="17" creationId="{00000000-0000-0000-0000-000000000000}"/>
          </ac:spMkLst>
        </pc:spChg>
      </pc:sldChg>
      <pc:sldChg chg="modSp mod">
        <pc:chgData name="Diswel Khriam [Chillibreeze]" userId="fbeec9ff-bca4-44d8-a970-c64a780118de" providerId="ADAL" clId="{E54F5BA8-E710-476A-A5C6-43F81A984375}" dt="2020-07-13T07:29:50.462" v="258" actId="20577"/>
        <pc:sldMkLst>
          <pc:docMk/>
          <pc:sldMk cId="1407248209" sldId="1912"/>
        </pc:sldMkLst>
        <pc:spChg chg="mod">
          <ac:chgData name="Diswel Khriam [Chillibreeze]" userId="fbeec9ff-bca4-44d8-a970-c64a780118de" providerId="ADAL" clId="{E54F5BA8-E710-476A-A5C6-43F81A984375}" dt="2020-07-13T07:29:50.462" v="258" actId="20577"/>
          <ac:spMkLst>
            <pc:docMk/>
            <pc:sldMk cId="1407248209" sldId="1912"/>
            <ac:spMk id="2" creationId="{88D5F22F-D7D0-468F-8306-93AEEF413084}"/>
          </ac:spMkLst>
        </pc:spChg>
        <pc:spChg chg="mod">
          <ac:chgData name="Diswel Khriam [Chillibreeze]" userId="fbeec9ff-bca4-44d8-a970-c64a780118de" providerId="ADAL" clId="{E54F5BA8-E710-476A-A5C6-43F81A984375}" dt="2020-07-13T07:29:48.949" v="257" actId="20577"/>
          <ac:spMkLst>
            <pc:docMk/>
            <pc:sldMk cId="1407248209" sldId="1912"/>
            <ac:spMk id="3" creationId="{28BA0024-109B-46C4-8BD1-78807358C43D}"/>
          </ac:spMkLst>
        </pc:spChg>
      </pc:sldChg>
      <pc:sldChg chg="modSp mod">
        <pc:chgData name="Diswel Khriam [Chillibreeze]" userId="fbeec9ff-bca4-44d8-a970-c64a780118de" providerId="ADAL" clId="{E54F5BA8-E710-476A-A5C6-43F81A984375}" dt="2020-07-13T07:30:01.027" v="266" actId="20577"/>
        <pc:sldMkLst>
          <pc:docMk/>
          <pc:sldMk cId="1678219344" sldId="1913"/>
        </pc:sldMkLst>
        <pc:spChg chg="mod">
          <ac:chgData name="Diswel Khriam [Chillibreeze]" userId="fbeec9ff-bca4-44d8-a970-c64a780118de" providerId="ADAL" clId="{E54F5BA8-E710-476A-A5C6-43F81A984375}" dt="2020-07-13T07:29:55.974" v="261" actId="20577"/>
          <ac:spMkLst>
            <pc:docMk/>
            <pc:sldMk cId="1678219344" sldId="1913"/>
            <ac:spMk id="3" creationId="{E05E5083-995A-494E-AC33-82D11C22150B}"/>
          </ac:spMkLst>
        </pc:spChg>
        <pc:spChg chg="mod">
          <ac:chgData name="Diswel Khriam [Chillibreeze]" userId="fbeec9ff-bca4-44d8-a970-c64a780118de" providerId="ADAL" clId="{E54F5BA8-E710-476A-A5C6-43F81A984375}" dt="2020-07-13T07:30:01.027" v="266" actId="20577"/>
          <ac:spMkLst>
            <pc:docMk/>
            <pc:sldMk cId="1678219344" sldId="1913"/>
            <ac:spMk id="5" creationId="{EEC5A41B-4668-4C4A-80CD-37546CA52523}"/>
          </ac:spMkLst>
        </pc:spChg>
        <pc:spChg chg="mod">
          <ac:chgData name="Diswel Khriam [Chillibreeze]" userId="fbeec9ff-bca4-44d8-a970-c64a780118de" providerId="ADAL" clId="{E54F5BA8-E710-476A-A5C6-43F81A984375}" dt="2020-07-13T06:58:42.637" v="41"/>
          <ac:spMkLst>
            <pc:docMk/>
            <pc:sldMk cId="1678219344" sldId="1913"/>
            <ac:spMk id="17" creationId="{00000000-0000-0000-0000-000000000000}"/>
          </ac:spMkLst>
        </pc:spChg>
      </pc:sldChg>
      <pc:sldChg chg="modSp mod">
        <pc:chgData name="Diswel Khriam [Chillibreeze]" userId="fbeec9ff-bca4-44d8-a970-c64a780118de" providerId="ADAL" clId="{E54F5BA8-E710-476A-A5C6-43F81A984375}" dt="2020-07-13T07:30:08.868" v="269" actId="20577"/>
        <pc:sldMkLst>
          <pc:docMk/>
          <pc:sldMk cId="1680999628" sldId="1914"/>
        </pc:sldMkLst>
        <pc:spChg chg="mod">
          <ac:chgData name="Diswel Khriam [Chillibreeze]" userId="fbeec9ff-bca4-44d8-a970-c64a780118de" providerId="ADAL" clId="{E54F5BA8-E710-476A-A5C6-43F81A984375}" dt="2020-07-13T07:30:08.868" v="269" actId="20577"/>
          <ac:spMkLst>
            <pc:docMk/>
            <pc:sldMk cId="1680999628" sldId="1914"/>
            <ac:spMk id="2" creationId="{1E8752CC-129C-4862-B8D9-E2FA1E073558}"/>
          </ac:spMkLst>
        </pc:spChg>
        <pc:spChg chg="mod">
          <ac:chgData name="Diswel Khriam [Chillibreeze]" userId="fbeec9ff-bca4-44d8-a970-c64a780118de" providerId="ADAL" clId="{E54F5BA8-E710-476A-A5C6-43F81A984375}" dt="2020-07-13T07:30:03.875" v="267" actId="20577"/>
          <ac:spMkLst>
            <pc:docMk/>
            <pc:sldMk cId="1680999628" sldId="1914"/>
            <ac:spMk id="5" creationId="{FBE233A4-63AE-4FD8-969D-A5A1D70BB672}"/>
          </ac:spMkLst>
        </pc:spChg>
        <pc:spChg chg="mod">
          <ac:chgData name="Diswel Khriam [Chillibreeze]" userId="fbeec9ff-bca4-44d8-a970-c64a780118de" providerId="ADAL" clId="{E54F5BA8-E710-476A-A5C6-43F81A984375}" dt="2020-07-13T07:30:06.869" v="268" actId="20577"/>
          <ac:spMkLst>
            <pc:docMk/>
            <pc:sldMk cId="1680999628" sldId="1914"/>
            <ac:spMk id="11" creationId="{7FE7CFD5-3319-4DFC-BEAE-68D9BBE1B768}"/>
          </ac:spMkLst>
        </pc:spChg>
        <pc:spChg chg="mod">
          <ac:chgData name="Diswel Khriam [Chillibreeze]" userId="fbeec9ff-bca4-44d8-a970-c64a780118de" providerId="ADAL" clId="{E54F5BA8-E710-476A-A5C6-43F81A984375}" dt="2020-07-13T06:59:09.015" v="42"/>
          <ac:spMkLst>
            <pc:docMk/>
            <pc:sldMk cId="1680999628" sldId="1914"/>
            <ac:spMk id="17" creationId="{00000000-0000-0000-0000-000000000000}"/>
          </ac:spMkLst>
        </pc:spChg>
      </pc:sldChg>
      <pc:sldChg chg="modSp mod">
        <pc:chgData name="Diswel Khriam [Chillibreeze]" userId="fbeec9ff-bca4-44d8-a970-c64a780118de" providerId="ADAL" clId="{E54F5BA8-E710-476A-A5C6-43F81A984375}" dt="2020-07-13T07:30:15.988" v="273" actId="20577"/>
        <pc:sldMkLst>
          <pc:docMk/>
          <pc:sldMk cId="541902640" sldId="1915"/>
        </pc:sldMkLst>
        <pc:spChg chg="mod">
          <ac:chgData name="Diswel Khriam [Chillibreeze]" userId="fbeec9ff-bca4-44d8-a970-c64a780118de" providerId="ADAL" clId="{E54F5BA8-E710-476A-A5C6-43F81A984375}" dt="2020-07-13T07:30:13.682" v="272" actId="20577"/>
          <ac:spMkLst>
            <pc:docMk/>
            <pc:sldMk cId="541902640" sldId="1915"/>
            <ac:spMk id="3" creationId="{BB687A1D-C0DD-46D4-ACA8-D39E3A6EBDEC}"/>
          </ac:spMkLst>
        </pc:spChg>
        <pc:spChg chg="mod">
          <ac:chgData name="Diswel Khriam [Chillibreeze]" userId="fbeec9ff-bca4-44d8-a970-c64a780118de" providerId="ADAL" clId="{E54F5BA8-E710-476A-A5C6-43F81A984375}" dt="2020-07-13T07:30:15.988" v="273" actId="20577"/>
          <ac:spMkLst>
            <pc:docMk/>
            <pc:sldMk cId="541902640" sldId="1915"/>
            <ac:spMk id="6" creationId="{0CD5D8BE-5234-4F0E-8B33-21921D9B9CFA}"/>
          </ac:spMkLst>
        </pc:spChg>
        <pc:spChg chg="mod">
          <ac:chgData name="Diswel Khriam [Chillibreeze]" userId="fbeec9ff-bca4-44d8-a970-c64a780118de" providerId="ADAL" clId="{E54F5BA8-E710-476A-A5C6-43F81A984375}" dt="2020-07-13T06:59:14.946" v="43"/>
          <ac:spMkLst>
            <pc:docMk/>
            <pc:sldMk cId="541902640" sldId="1915"/>
            <ac:spMk id="17" creationId="{00000000-0000-0000-0000-000000000000}"/>
          </ac:spMkLst>
        </pc:spChg>
      </pc:sldChg>
      <pc:sldChg chg="modSp mod delCm">
        <pc:chgData name="Diswel Khriam [Chillibreeze]" userId="fbeec9ff-bca4-44d8-a970-c64a780118de" providerId="ADAL" clId="{E54F5BA8-E710-476A-A5C6-43F81A984375}" dt="2020-07-13T07:29:06.851" v="251" actId="20577"/>
        <pc:sldMkLst>
          <pc:docMk/>
          <pc:sldMk cId="1924488489" sldId="1917"/>
        </pc:sldMkLst>
        <pc:spChg chg="mod">
          <ac:chgData name="Diswel Khriam [Chillibreeze]" userId="fbeec9ff-bca4-44d8-a970-c64a780118de" providerId="ADAL" clId="{E54F5BA8-E710-476A-A5C6-43F81A984375}" dt="2020-07-13T07:29:02.826" v="250" actId="20577"/>
          <ac:spMkLst>
            <pc:docMk/>
            <pc:sldMk cId="1924488489" sldId="1917"/>
            <ac:spMk id="8" creationId="{BF908255-2983-4977-AFC4-E362D41C4A06}"/>
          </ac:spMkLst>
        </pc:spChg>
        <pc:spChg chg="mod">
          <ac:chgData name="Diswel Khriam [Chillibreeze]" userId="fbeec9ff-bca4-44d8-a970-c64a780118de" providerId="ADAL" clId="{E54F5BA8-E710-476A-A5C6-43F81A984375}" dt="2020-07-13T07:29:06.851" v="251" actId="20577"/>
          <ac:spMkLst>
            <pc:docMk/>
            <pc:sldMk cId="1924488489" sldId="1917"/>
            <ac:spMk id="9" creationId="{A8F38127-495D-4106-A12E-369FD0C67198}"/>
          </ac:spMkLst>
        </pc:spChg>
        <pc:spChg chg="mod">
          <ac:chgData name="Diswel Khriam [Chillibreeze]" userId="fbeec9ff-bca4-44d8-a970-c64a780118de" providerId="ADAL" clId="{E54F5BA8-E710-476A-A5C6-43F81A984375}" dt="2020-07-13T06:57:18.038" v="33"/>
          <ac:spMkLst>
            <pc:docMk/>
            <pc:sldMk cId="1924488489" sldId="1917"/>
            <ac:spMk id="17" creationId="{00000000-0000-0000-0000-000000000000}"/>
          </ac:spMkLst>
        </pc:spChg>
      </pc:sldChg>
      <pc:sldChg chg="modSp mod">
        <pc:chgData name="Diswel Khriam [Chillibreeze]" userId="fbeec9ff-bca4-44d8-a970-c64a780118de" providerId="ADAL" clId="{E54F5BA8-E710-476A-A5C6-43F81A984375}" dt="2020-07-13T07:28:19.326" v="241" actId="1582"/>
        <pc:sldMkLst>
          <pc:docMk/>
          <pc:sldMk cId="273342108" sldId="1918"/>
        </pc:sldMkLst>
        <pc:spChg chg="mod">
          <ac:chgData name="Diswel Khriam [Chillibreeze]" userId="fbeec9ff-bca4-44d8-a970-c64a780118de" providerId="ADAL" clId="{E54F5BA8-E710-476A-A5C6-43F81A984375}" dt="2020-07-13T07:28:19.326" v="241" actId="1582"/>
          <ac:spMkLst>
            <pc:docMk/>
            <pc:sldMk cId="273342108" sldId="1918"/>
            <ac:spMk id="12" creationId="{5175A4FD-7F6B-4841-A356-357B8845206A}"/>
          </ac:spMkLst>
        </pc:spChg>
        <pc:spChg chg="mod">
          <ac:chgData name="Diswel Khriam [Chillibreeze]" userId="fbeec9ff-bca4-44d8-a970-c64a780118de" providerId="ADAL" clId="{E54F5BA8-E710-476A-A5C6-43F81A984375}" dt="2020-07-13T07:28:17.659" v="240" actId="1582"/>
          <ac:spMkLst>
            <pc:docMk/>
            <pc:sldMk cId="273342108" sldId="1918"/>
            <ac:spMk id="15" creationId="{978E361B-112D-4B38-9AD5-C51C8AAB1FB5}"/>
          </ac:spMkLst>
        </pc:spChg>
        <pc:spChg chg="mod">
          <ac:chgData name="Diswel Khriam [Chillibreeze]" userId="fbeec9ff-bca4-44d8-a970-c64a780118de" providerId="ADAL" clId="{E54F5BA8-E710-476A-A5C6-43F81A984375}" dt="2020-07-13T07:00:14.696" v="60"/>
          <ac:spMkLst>
            <pc:docMk/>
            <pc:sldMk cId="273342108" sldId="1918"/>
            <ac:spMk id="17" creationId="{00000000-0000-0000-0000-000000000000}"/>
          </ac:spMkLst>
        </pc:spChg>
        <pc:spChg chg="mod">
          <ac:chgData name="Diswel Khriam [Chillibreeze]" userId="fbeec9ff-bca4-44d8-a970-c64a780118de" providerId="ADAL" clId="{E54F5BA8-E710-476A-A5C6-43F81A984375}" dt="2020-07-13T07:28:14.895" v="239" actId="1582"/>
          <ac:spMkLst>
            <pc:docMk/>
            <pc:sldMk cId="273342108" sldId="1918"/>
            <ac:spMk id="19" creationId="{324213AA-D742-4637-8F4B-B795F29C3C5F}"/>
          </ac:spMkLst>
        </pc:spChg>
        <pc:spChg chg="mod">
          <ac:chgData name="Diswel Khriam [Chillibreeze]" userId="fbeec9ff-bca4-44d8-a970-c64a780118de" providerId="ADAL" clId="{E54F5BA8-E710-476A-A5C6-43F81A984375}" dt="2020-07-13T07:28:13.424" v="238" actId="1582"/>
          <ac:spMkLst>
            <pc:docMk/>
            <pc:sldMk cId="273342108" sldId="1918"/>
            <ac:spMk id="22" creationId="{164176FB-FF40-4F0B-932B-161692085806}"/>
          </ac:spMkLst>
        </pc:spChg>
        <pc:spChg chg="mod">
          <ac:chgData name="Diswel Khriam [Chillibreeze]" userId="fbeec9ff-bca4-44d8-a970-c64a780118de" providerId="ADAL" clId="{E54F5BA8-E710-476A-A5C6-43F81A984375}" dt="2020-07-13T07:28:12.061" v="237" actId="1582"/>
          <ac:spMkLst>
            <pc:docMk/>
            <pc:sldMk cId="273342108" sldId="1918"/>
            <ac:spMk id="25" creationId="{E44EAD89-37E8-4EA1-8B6E-FFF47E2F507A}"/>
          </ac:spMkLst>
        </pc:spChg>
      </pc:sldChg>
      <pc:sldChg chg="modSp">
        <pc:chgData name="Diswel Khriam [Chillibreeze]" userId="fbeec9ff-bca4-44d8-a970-c64a780118de" providerId="ADAL" clId="{E54F5BA8-E710-476A-A5C6-43F81A984375}" dt="2020-07-13T06:59:54.371" v="53"/>
        <pc:sldMkLst>
          <pc:docMk/>
          <pc:sldMk cId="2836773155" sldId="1919"/>
        </pc:sldMkLst>
        <pc:spChg chg="mod">
          <ac:chgData name="Diswel Khriam [Chillibreeze]" userId="fbeec9ff-bca4-44d8-a970-c64a780118de" providerId="ADAL" clId="{E54F5BA8-E710-476A-A5C6-43F81A984375}" dt="2020-07-13T06:59:54.371" v="53"/>
          <ac:spMkLst>
            <pc:docMk/>
            <pc:sldMk cId="2836773155" sldId="1919"/>
            <ac:spMk id="17" creationId="{00000000-0000-0000-0000-000000000000}"/>
          </ac:spMkLst>
        </pc:spChg>
      </pc:sldChg>
      <pc:sldChg chg="addSp delSp modSp mod">
        <pc:chgData name="Diswel Khriam [Chillibreeze]" userId="fbeec9ff-bca4-44d8-a970-c64a780118de" providerId="ADAL" clId="{E54F5BA8-E710-476A-A5C6-43F81A984375}" dt="2020-07-13T09:05:23.994" v="521" actId="242"/>
        <pc:sldMkLst>
          <pc:docMk/>
          <pc:sldMk cId="3398987351" sldId="1920"/>
        </pc:sldMkLst>
        <pc:spChg chg="add del mod">
          <ac:chgData name="Diswel Khriam [Chillibreeze]" userId="fbeec9ff-bca4-44d8-a970-c64a780118de" providerId="ADAL" clId="{E54F5BA8-E710-476A-A5C6-43F81A984375}" dt="2020-07-13T08:54:59.781" v="303" actId="22"/>
          <ac:spMkLst>
            <pc:docMk/>
            <pc:sldMk cId="3398987351" sldId="1920"/>
            <ac:spMk id="3" creationId="{6DCB7B8E-A2EF-4D80-8224-ECB3B7968C6B}"/>
          </ac:spMkLst>
        </pc:spChg>
        <pc:spChg chg="add del mod">
          <ac:chgData name="Diswel Khriam [Chillibreeze]" userId="fbeec9ff-bca4-44d8-a970-c64a780118de" providerId="ADAL" clId="{E54F5BA8-E710-476A-A5C6-43F81A984375}" dt="2020-07-13T09:04:26.040" v="458" actId="478"/>
          <ac:spMkLst>
            <pc:docMk/>
            <pc:sldMk cId="3398987351" sldId="1920"/>
            <ac:spMk id="4" creationId="{0DC11802-3B55-4FFB-9C41-556699860AD2}"/>
          </ac:spMkLst>
        </pc:spChg>
        <pc:spChg chg="add del mod">
          <ac:chgData name="Diswel Khriam [Chillibreeze]" userId="fbeec9ff-bca4-44d8-a970-c64a780118de" providerId="ADAL" clId="{E54F5BA8-E710-476A-A5C6-43F81A984375}" dt="2020-07-13T08:56:02.467" v="342"/>
          <ac:spMkLst>
            <pc:docMk/>
            <pc:sldMk cId="3398987351" sldId="1920"/>
            <ac:spMk id="5" creationId="{1CFA7BAD-567C-4B38-97A2-1EB1A1418B06}"/>
          </ac:spMkLst>
        </pc:spChg>
        <pc:spChg chg="del mod">
          <ac:chgData name="Diswel Khriam [Chillibreeze]" userId="fbeec9ff-bca4-44d8-a970-c64a780118de" providerId="ADAL" clId="{E54F5BA8-E710-476A-A5C6-43F81A984375}" dt="2020-07-13T08:56:32.183" v="350" actId="478"/>
          <ac:spMkLst>
            <pc:docMk/>
            <pc:sldMk cId="3398987351" sldId="1920"/>
            <ac:spMk id="10" creationId="{A24E29DF-D5C1-4A37-9829-B1EB1439C1CE}"/>
          </ac:spMkLst>
        </pc:spChg>
        <pc:spChg chg="add mod">
          <ac:chgData name="Diswel Khriam [Chillibreeze]" userId="fbeec9ff-bca4-44d8-a970-c64a780118de" providerId="ADAL" clId="{E54F5BA8-E710-476A-A5C6-43F81A984375}" dt="2020-07-13T09:05:23.994" v="521" actId="242"/>
          <ac:spMkLst>
            <pc:docMk/>
            <pc:sldMk cId="3398987351" sldId="1920"/>
            <ac:spMk id="13" creationId="{C869A482-C072-4480-ACC5-89711B89ABBE}"/>
          </ac:spMkLst>
        </pc:spChg>
        <pc:spChg chg="add del mod">
          <ac:chgData name="Diswel Khriam [Chillibreeze]" userId="fbeec9ff-bca4-44d8-a970-c64a780118de" providerId="ADAL" clId="{E54F5BA8-E710-476A-A5C6-43F81A984375}" dt="2020-07-13T09:05:04.538" v="511"/>
          <ac:spMkLst>
            <pc:docMk/>
            <pc:sldMk cId="3398987351" sldId="1920"/>
            <ac:spMk id="14" creationId="{7380CDE4-70DE-4BC9-8C97-7247F1823AE3}"/>
          </ac:spMkLst>
        </pc:spChg>
        <pc:spChg chg="add del mod">
          <ac:chgData name="Diswel Khriam [Chillibreeze]" userId="fbeec9ff-bca4-44d8-a970-c64a780118de" providerId="ADAL" clId="{E54F5BA8-E710-476A-A5C6-43F81A984375}" dt="2020-07-13T09:04:15.370" v="454" actId="478"/>
          <ac:spMkLst>
            <pc:docMk/>
            <pc:sldMk cId="3398987351" sldId="1920"/>
            <ac:spMk id="16" creationId="{2B2A72FC-73E6-4F61-9120-23B3604D9E77}"/>
          </ac:spMkLst>
        </pc:spChg>
        <pc:spChg chg="mod">
          <ac:chgData name="Diswel Khriam [Chillibreeze]" userId="fbeec9ff-bca4-44d8-a970-c64a780118de" providerId="ADAL" clId="{E54F5BA8-E710-476A-A5C6-43F81A984375}" dt="2020-07-13T06:59:57.153" v="54"/>
          <ac:spMkLst>
            <pc:docMk/>
            <pc:sldMk cId="3398987351" sldId="1920"/>
            <ac:spMk id="17" creationId="{00000000-0000-0000-0000-000000000000}"/>
          </ac:spMkLst>
        </pc:spChg>
      </pc:sldChg>
      <pc:sldChg chg="modSp">
        <pc:chgData name="Diswel Khriam [Chillibreeze]" userId="fbeec9ff-bca4-44d8-a970-c64a780118de" providerId="ADAL" clId="{E54F5BA8-E710-476A-A5C6-43F81A984375}" dt="2020-07-13T07:00:03.597" v="55"/>
        <pc:sldMkLst>
          <pc:docMk/>
          <pc:sldMk cId="2704019120" sldId="1921"/>
        </pc:sldMkLst>
        <pc:spChg chg="mod">
          <ac:chgData name="Diswel Khriam [Chillibreeze]" userId="fbeec9ff-bca4-44d8-a970-c64a780118de" providerId="ADAL" clId="{E54F5BA8-E710-476A-A5C6-43F81A984375}" dt="2020-07-13T07:00:03.597" v="55"/>
          <ac:spMkLst>
            <pc:docMk/>
            <pc:sldMk cId="2704019120" sldId="1921"/>
            <ac:spMk id="17" creationId="{00000000-0000-0000-0000-000000000000}"/>
          </ac:spMkLst>
        </pc:spChg>
      </pc:sldChg>
      <pc:sldChg chg="modSp mod">
        <pc:chgData name="Diswel Khriam [Chillibreeze]" userId="fbeec9ff-bca4-44d8-a970-c64a780118de" providerId="ADAL" clId="{E54F5BA8-E710-476A-A5C6-43F81A984375}" dt="2020-07-13T07:30:32.644" v="277" actId="20577"/>
        <pc:sldMkLst>
          <pc:docMk/>
          <pc:sldMk cId="825644214" sldId="1922"/>
        </pc:sldMkLst>
        <pc:spChg chg="mod">
          <ac:chgData name="Diswel Khriam [Chillibreeze]" userId="fbeec9ff-bca4-44d8-a970-c64a780118de" providerId="ADAL" clId="{E54F5BA8-E710-476A-A5C6-43F81A984375}" dt="2020-07-13T07:30:32.644" v="277" actId="20577"/>
          <ac:spMkLst>
            <pc:docMk/>
            <pc:sldMk cId="825644214" sldId="1922"/>
            <ac:spMk id="3" creationId="{BE6FB4AF-7508-404D-B697-AEBE917A9C22}"/>
          </ac:spMkLst>
        </pc:spChg>
        <pc:spChg chg="mod">
          <ac:chgData name="Diswel Khriam [Chillibreeze]" userId="fbeec9ff-bca4-44d8-a970-c64a780118de" providerId="ADAL" clId="{E54F5BA8-E710-476A-A5C6-43F81A984375}" dt="2020-07-13T07:00:06.349" v="56"/>
          <ac:spMkLst>
            <pc:docMk/>
            <pc:sldMk cId="825644214" sldId="1922"/>
            <ac:spMk id="17" creationId="{00000000-0000-0000-0000-000000000000}"/>
          </ac:spMkLst>
        </pc:spChg>
      </pc:sldChg>
      <pc:sldChg chg="modSp mod">
        <pc:chgData name="Diswel Khriam [Chillibreeze]" userId="fbeec9ff-bca4-44d8-a970-c64a780118de" providerId="ADAL" clId="{E54F5BA8-E710-476A-A5C6-43F81A984375}" dt="2020-07-13T07:30:37.096" v="278" actId="20577"/>
        <pc:sldMkLst>
          <pc:docMk/>
          <pc:sldMk cId="4013277079" sldId="1923"/>
        </pc:sldMkLst>
        <pc:spChg chg="mod">
          <ac:chgData name="Diswel Khriam [Chillibreeze]" userId="fbeec9ff-bca4-44d8-a970-c64a780118de" providerId="ADAL" clId="{E54F5BA8-E710-476A-A5C6-43F81A984375}" dt="2020-07-13T07:30:37.096" v="278" actId="20577"/>
          <ac:spMkLst>
            <pc:docMk/>
            <pc:sldMk cId="4013277079" sldId="1923"/>
            <ac:spMk id="3" creationId="{BE1A0488-3A0A-41DD-B7C4-2ACD6CA0E4EA}"/>
          </ac:spMkLst>
        </pc:spChg>
        <pc:spChg chg="mod">
          <ac:chgData name="Diswel Khriam [Chillibreeze]" userId="fbeec9ff-bca4-44d8-a970-c64a780118de" providerId="ADAL" clId="{E54F5BA8-E710-476A-A5C6-43F81A984375}" dt="2020-07-13T07:00:08.414" v="57"/>
          <ac:spMkLst>
            <pc:docMk/>
            <pc:sldMk cId="4013277079" sldId="1923"/>
            <ac:spMk id="17" creationId="{00000000-0000-0000-0000-000000000000}"/>
          </ac:spMkLst>
        </pc:spChg>
      </pc:sldChg>
      <pc:sldChg chg="modSp mod">
        <pc:chgData name="Diswel Khriam [Chillibreeze]" userId="fbeec9ff-bca4-44d8-a970-c64a780118de" providerId="ADAL" clId="{E54F5BA8-E710-476A-A5C6-43F81A984375}" dt="2020-07-13T07:30:44.115" v="282" actId="20577"/>
        <pc:sldMkLst>
          <pc:docMk/>
          <pc:sldMk cId="2739494737" sldId="1924"/>
        </pc:sldMkLst>
        <pc:spChg chg="mod">
          <ac:chgData name="Diswel Khriam [Chillibreeze]" userId="fbeec9ff-bca4-44d8-a970-c64a780118de" providerId="ADAL" clId="{E54F5BA8-E710-476A-A5C6-43F81A984375}" dt="2020-07-13T07:30:40.276" v="279" actId="20577"/>
          <ac:spMkLst>
            <pc:docMk/>
            <pc:sldMk cId="2739494737" sldId="1924"/>
            <ac:spMk id="3" creationId="{950702B9-5159-4E43-9BFB-04BFF358880F}"/>
          </ac:spMkLst>
        </pc:spChg>
        <pc:spChg chg="mod">
          <ac:chgData name="Diswel Khriam [Chillibreeze]" userId="fbeec9ff-bca4-44d8-a970-c64a780118de" providerId="ADAL" clId="{E54F5BA8-E710-476A-A5C6-43F81A984375}" dt="2020-07-13T07:30:44.115" v="282" actId="20577"/>
          <ac:spMkLst>
            <pc:docMk/>
            <pc:sldMk cId="2739494737" sldId="1924"/>
            <ac:spMk id="6" creationId="{9E31B461-5D91-472C-9B02-102538148BFD}"/>
          </ac:spMkLst>
        </pc:spChg>
        <pc:spChg chg="mod">
          <ac:chgData name="Diswel Khriam [Chillibreeze]" userId="fbeec9ff-bca4-44d8-a970-c64a780118de" providerId="ADAL" clId="{E54F5BA8-E710-476A-A5C6-43F81A984375}" dt="2020-07-13T07:00:10.361" v="58"/>
          <ac:spMkLst>
            <pc:docMk/>
            <pc:sldMk cId="2739494737" sldId="1924"/>
            <ac:spMk id="17" creationId="{00000000-0000-0000-0000-000000000000}"/>
          </ac:spMkLst>
        </pc:spChg>
      </pc:sldChg>
      <pc:sldChg chg="modSp mod">
        <pc:chgData name="Diswel Khriam [Chillibreeze]" userId="fbeec9ff-bca4-44d8-a970-c64a780118de" providerId="ADAL" clId="{E54F5BA8-E710-476A-A5C6-43F81A984375}" dt="2020-07-13T07:30:50.425" v="284" actId="20577"/>
        <pc:sldMkLst>
          <pc:docMk/>
          <pc:sldMk cId="1350427929" sldId="1925"/>
        </pc:sldMkLst>
        <pc:spChg chg="mod">
          <ac:chgData name="Diswel Khriam [Chillibreeze]" userId="fbeec9ff-bca4-44d8-a970-c64a780118de" providerId="ADAL" clId="{E54F5BA8-E710-476A-A5C6-43F81A984375}" dt="2020-07-13T07:28:25.994" v="244" actId="1582"/>
          <ac:spMkLst>
            <pc:docMk/>
            <pc:sldMk cId="1350427929" sldId="1925"/>
            <ac:spMk id="8" creationId="{5010BDBC-9E0E-4DA7-81AB-B2D0B2C9ED66}"/>
          </ac:spMkLst>
        </pc:spChg>
        <pc:spChg chg="mod">
          <ac:chgData name="Diswel Khriam [Chillibreeze]" userId="fbeec9ff-bca4-44d8-a970-c64a780118de" providerId="ADAL" clId="{E54F5BA8-E710-476A-A5C6-43F81A984375}" dt="2020-07-13T07:28:23.991" v="243" actId="1582"/>
          <ac:spMkLst>
            <pc:docMk/>
            <pc:sldMk cId="1350427929" sldId="1925"/>
            <ac:spMk id="12" creationId="{0BA46ACD-4DEE-4ED2-A269-6F3CBE27C3F3}"/>
          </ac:spMkLst>
        </pc:spChg>
        <pc:spChg chg="mod">
          <ac:chgData name="Diswel Khriam [Chillibreeze]" userId="fbeec9ff-bca4-44d8-a970-c64a780118de" providerId="ADAL" clId="{E54F5BA8-E710-476A-A5C6-43F81A984375}" dt="2020-07-13T07:30:48.424" v="283" actId="20577"/>
          <ac:spMkLst>
            <pc:docMk/>
            <pc:sldMk cId="1350427929" sldId="1925"/>
            <ac:spMk id="13" creationId="{2EB6C683-F4E2-4607-BD20-CF12D31C4F9A}"/>
          </ac:spMkLst>
        </pc:spChg>
        <pc:spChg chg="mod">
          <ac:chgData name="Diswel Khriam [Chillibreeze]" userId="fbeec9ff-bca4-44d8-a970-c64a780118de" providerId="ADAL" clId="{E54F5BA8-E710-476A-A5C6-43F81A984375}" dt="2020-07-13T07:00:12.418" v="59"/>
          <ac:spMkLst>
            <pc:docMk/>
            <pc:sldMk cId="1350427929" sldId="1925"/>
            <ac:spMk id="17" creationId="{00000000-0000-0000-0000-000000000000}"/>
          </ac:spMkLst>
        </pc:spChg>
        <pc:spChg chg="mod">
          <ac:chgData name="Diswel Khriam [Chillibreeze]" userId="fbeec9ff-bca4-44d8-a970-c64a780118de" providerId="ADAL" clId="{E54F5BA8-E710-476A-A5C6-43F81A984375}" dt="2020-07-13T07:28:22.449" v="242" actId="1582"/>
          <ac:spMkLst>
            <pc:docMk/>
            <pc:sldMk cId="1350427929" sldId="1925"/>
            <ac:spMk id="18" creationId="{5C1A1B3A-FD1C-4161-867C-17479D835040}"/>
          </ac:spMkLst>
        </pc:spChg>
        <pc:spChg chg="mod">
          <ac:chgData name="Diswel Khriam [Chillibreeze]" userId="fbeec9ff-bca4-44d8-a970-c64a780118de" providerId="ADAL" clId="{E54F5BA8-E710-476A-A5C6-43F81A984375}" dt="2020-07-13T07:30:50.425" v="284" actId="20577"/>
          <ac:spMkLst>
            <pc:docMk/>
            <pc:sldMk cId="1350427929" sldId="1925"/>
            <ac:spMk id="19" creationId="{8122B528-184C-4449-A3BA-91A30DC794C0}"/>
          </ac:spMkLst>
        </pc:spChg>
      </pc:sldChg>
      <pc:sldChg chg="modSp mod">
        <pc:chgData name="Diswel Khriam [Chillibreeze]" userId="fbeec9ff-bca4-44d8-a970-c64a780118de" providerId="ADAL" clId="{E54F5BA8-E710-476A-A5C6-43F81A984375}" dt="2020-07-13T09:08:57.825" v="538" actId="20577"/>
        <pc:sldMkLst>
          <pc:docMk/>
          <pc:sldMk cId="3398519491" sldId="1926"/>
        </pc:sldMkLst>
        <pc:spChg chg="mod">
          <ac:chgData name="Diswel Khriam [Chillibreeze]" userId="fbeec9ff-bca4-44d8-a970-c64a780118de" providerId="ADAL" clId="{E54F5BA8-E710-476A-A5C6-43F81A984375}" dt="2020-07-13T07:28:01.703" v="233" actId="1582"/>
          <ac:spMkLst>
            <pc:docMk/>
            <pc:sldMk cId="3398519491" sldId="1926"/>
            <ac:spMk id="9" creationId="{70AD04F1-3379-41E4-92B0-A02C8C27D039}"/>
          </ac:spMkLst>
        </pc:spChg>
        <pc:spChg chg="mod">
          <ac:chgData name="Diswel Khriam [Chillibreeze]" userId="fbeec9ff-bca4-44d8-a970-c64a780118de" providerId="ADAL" clId="{E54F5BA8-E710-476A-A5C6-43F81A984375}" dt="2020-07-13T07:31:05.375" v="289" actId="20577"/>
          <ac:spMkLst>
            <pc:docMk/>
            <pc:sldMk cId="3398519491" sldId="1926"/>
            <ac:spMk id="10" creationId="{F28065E7-EA6E-49CC-B66C-CCD9407BF8EF}"/>
          </ac:spMkLst>
        </pc:spChg>
        <pc:spChg chg="mod">
          <ac:chgData name="Diswel Khriam [Chillibreeze]" userId="fbeec9ff-bca4-44d8-a970-c64a780118de" providerId="ADAL" clId="{E54F5BA8-E710-476A-A5C6-43F81A984375}" dt="2020-07-13T07:27:59.980" v="232" actId="1582"/>
          <ac:spMkLst>
            <pc:docMk/>
            <pc:sldMk cId="3398519491" sldId="1926"/>
            <ac:spMk id="13" creationId="{34E302F0-ACD9-459C-8FDA-70F250030F9A}"/>
          </ac:spMkLst>
        </pc:spChg>
        <pc:spChg chg="mod">
          <ac:chgData name="Diswel Khriam [Chillibreeze]" userId="fbeec9ff-bca4-44d8-a970-c64a780118de" providerId="ADAL" clId="{E54F5BA8-E710-476A-A5C6-43F81A984375}" dt="2020-07-13T07:31:03.825" v="288" actId="20577"/>
          <ac:spMkLst>
            <pc:docMk/>
            <pc:sldMk cId="3398519491" sldId="1926"/>
            <ac:spMk id="14" creationId="{0E1FEC2A-BA51-49CE-904B-D5378B553605}"/>
          </ac:spMkLst>
        </pc:spChg>
        <pc:spChg chg="mod">
          <ac:chgData name="Diswel Khriam [Chillibreeze]" userId="fbeec9ff-bca4-44d8-a970-c64a780118de" providerId="ADAL" clId="{E54F5BA8-E710-476A-A5C6-43F81A984375}" dt="2020-07-13T09:08:57.825" v="538" actId="20577"/>
          <ac:spMkLst>
            <pc:docMk/>
            <pc:sldMk cId="3398519491" sldId="1926"/>
            <ac:spMk id="17" creationId="{00000000-0000-0000-0000-000000000000}"/>
          </ac:spMkLst>
        </pc:spChg>
        <pc:spChg chg="mod">
          <ac:chgData name="Diswel Khriam [Chillibreeze]" userId="fbeec9ff-bca4-44d8-a970-c64a780118de" providerId="ADAL" clId="{E54F5BA8-E710-476A-A5C6-43F81A984375}" dt="2020-07-13T07:27:58.450" v="231" actId="1582"/>
          <ac:spMkLst>
            <pc:docMk/>
            <pc:sldMk cId="3398519491" sldId="1926"/>
            <ac:spMk id="18" creationId="{3E98BDCB-F172-4244-8037-1DEFEB747EE2}"/>
          </ac:spMkLst>
        </pc:spChg>
        <pc:spChg chg="mod">
          <ac:chgData name="Diswel Khriam [Chillibreeze]" userId="fbeec9ff-bca4-44d8-a970-c64a780118de" providerId="ADAL" clId="{E54F5BA8-E710-476A-A5C6-43F81A984375}" dt="2020-07-13T07:31:02.415" v="287" actId="20577"/>
          <ac:spMkLst>
            <pc:docMk/>
            <pc:sldMk cId="3398519491" sldId="1926"/>
            <ac:spMk id="19" creationId="{9571FF7B-8D0A-4D2E-8733-030AFB7BEF33}"/>
          </ac:spMkLst>
        </pc:spChg>
      </pc:sldChg>
      <pc:sldChg chg="modSp mod">
        <pc:chgData name="Diswel Khriam [Chillibreeze]" userId="fbeec9ff-bca4-44d8-a970-c64a780118de" providerId="ADAL" clId="{E54F5BA8-E710-476A-A5C6-43F81A984375}" dt="2020-07-13T09:08:49.306" v="536" actId="20577"/>
        <pc:sldMkLst>
          <pc:docMk/>
          <pc:sldMk cId="4206950875" sldId="1927"/>
        </pc:sldMkLst>
        <pc:spChg chg="mod">
          <ac:chgData name="Diswel Khriam [Chillibreeze]" userId="fbeec9ff-bca4-44d8-a970-c64a780118de" providerId="ADAL" clId="{E54F5BA8-E710-476A-A5C6-43F81A984375}" dt="2020-07-13T09:08:49.306" v="536" actId="20577"/>
          <ac:spMkLst>
            <pc:docMk/>
            <pc:sldMk cId="4206950875" sldId="1927"/>
            <ac:spMk id="17" creationId="{00000000-0000-0000-0000-000000000000}"/>
          </ac:spMkLst>
        </pc:spChg>
        <pc:spChg chg="mod">
          <ac:chgData name="Diswel Khriam [Chillibreeze]" userId="fbeec9ff-bca4-44d8-a970-c64a780118de" providerId="ADAL" clId="{E54F5BA8-E710-476A-A5C6-43F81A984375}" dt="2020-07-13T07:31:09.097" v="290" actId="20577"/>
          <ac:spMkLst>
            <pc:docMk/>
            <pc:sldMk cId="4206950875" sldId="1927"/>
            <ac:spMk id="23" creationId="{76EC1D8B-2663-4E93-84B3-996090F95972}"/>
          </ac:spMkLst>
        </pc:spChg>
      </pc:sldChg>
      <pc:sldChg chg="addSp delSp modSp mod">
        <pc:chgData name="Diswel Khriam [Chillibreeze]" userId="fbeec9ff-bca4-44d8-a970-c64a780118de" providerId="ADAL" clId="{E54F5BA8-E710-476A-A5C6-43F81A984375}" dt="2020-07-13T09:08:40.528" v="534" actId="20577"/>
        <pc:sldMkLst>
          <pc:docMk/>
          <pc:sldMk cId="998109112" sldId="1928"/>
        </pc:sldMkLst>
        <pc:spChg chg="add mod">
          <ac:chgData name="Diswel Khriam [Chillibreeze]" userId="fbeec9ff-bca4-44d8-a970-c64a780118de" providerId="ADAL" clId="{E54F5BA8-E710-476A-A5C6-43F81A984375}" dt="2020-07-13T09:00:59.974" v="403" actId="2711"/>
          <ac:spMkLst>
            <pc:docMk/>
            <pc:sldMk cId="998109112" sldId="1928"/>
            <ac:spMk id="2" creationId="{40593B29-96D7-4CFE-9254-896E0B2ADE41}"/>
          </ac:spMkLst>
        </pc:spChg>
        <pc:spChg chg="add mod">
          <ac:chgData name="Diswel Khriam [Chillibreeze]" userId="fbeec9ff-bca4-44d8-a970-c64a780118de" providerId="ADAL" clId="{E54F5BA8-E710-476A-A5C6-43F81A984375}" dt="2020-07-13T08:59:10.728" v="399"/>
          <ac:spMkLst>
            <pc:docMk/>
            <pc:sldMk cId="998109112" sldId="1928"/>
            <ac:spMk id="3" creationId="{67C54C7D-AC04-497F-AE75-DFD096F3DA07}"/>
          </ac:spMkLst>
        </pc:spChg>
        <pc:spChg chg="mod">
          <ac:chgData name="Diswel Khriam [Chillibreeze]" userId="fbeec9ff-bca4-44d8-a970-c64a780118de" providerId="ADAL" clId="{E54F5BA8-E710-476A-A5C6-43F81A984375}" dt="2020-07-13T07:31:17.307" v="291" actId="20577"/>
          <ac:spMkLst>
            <pc:docMk/>
            <pc:sldMk cId="998109112" sldId="1928"/>
            <ac:spMk id="4" creationId="{BF52CB19-00D9-45C1-BE44-B7D8D37C61C3}"/>
          </ac:spMkLst>
        </pc:spChg>
        <pc:spChg chg="add del mod">
          <ac:chgData name="Diswel Khriam [Chillibreeze]" userId="fbeec9ff-bca4-44d8-a970-c64a780118de" providerId="ADAL" clId="{E54F5BA8-E710-476A-A5C6-43F81A984375}" dt="2020-07-13T08:59:16.153" v="401" actId="478"/>
          <ac:spMkLst>
            <pc:docMk/>
            <pc:sldMk cId="998109112" sldId="1928"/>
            <ac:spMk id="5" creationId="{28265C16-C58A-412C-BE08-A68948BECC77}"/>
          </ac:spMkLst>
        </pc:spChg>
        <pc:spChg chg="del">
          <ac:chgData name="Diswel Khriam [Chillibreeze]" userId="fbeec9ff-bca4-44d8-a970-c64a780118de" providerId="ADAL" clId="{E54F5BA8-E710-476A-A5C6-43F81A984375}" dt="2020-07-13T08:58:11.422" v="380" actId="478"/>
          <ac:spMkLst>
            <pc:docMk/>
            <pc:sldMk cId="998109112" sldId="1928"/>
            <ac:spMk id="7" creationId="{746C190F-A9A7-4E3B-ABD3-A31A6EBDA0EF}"/>
          </ac:spMkLst>
        </pc:spChg>
        <pc:spChg chg="mod">
          <ac:chgData name="Diswel Khriam [Chillibreeze]" userId="fbeec9ff-bca4-44d8-a970-c64a780118de" providerId="ADAL" clId="{E54F5BA8-E710-476A-A5C6-43F81A984375}" dt="2020-07-13T09:08:40.528" v="534" actId="20577"/>
          <ac:spMkLst>
            <pc:docMk/>
            <pc:sldMk cId="998109112" sldId="1928"/>
            <ac:spMk id="17" creationId="{00000000-0000-0000-0000-000000000000}"/>
          </ac:spMkLst>
        </pc:spChg>
      </pc:sldChg>
      <pc:sldChg chg="modSp mod">
        <pc:chgData name="Diswel Khriam [Chillibreeze]" userId="fbeec9ff-bca4-44d8-a970-c64a780118de" providerId="ADAL" clId="{E54F5BA8-E710-476A-A5C6-43F81A984375}" dt="2020-07-13T07:27:25.312" v="217" actId="1582"/>
        <pc:sldMkLst>
          <pc:docMk/>
          <pc:sldMk cId="4045486767" sldId="1932"/>
        </pc:sldMkLst>
        <pc:spChg chg="mod">
          <ac:chgData name="Diswel Khriam [Chillibreeze]" userId="fbeec9ff-bca4-44d8-a970-c64a780118de" providerId="ADAL" clId="{E54F5BA8-E710-476A-A5C6-43F81A984375}" dt="2020-07-13T07:27:25.312" v="217" actId="1582"/>
          <ac:spMkLst>
            <pc:docMk/>
            <pc:sldMk cId="4045486767" sldId="1932"/>
            <ac:spMk id="7" creationId="{3FD1265B-41D0-4061-8CC7-B65770AD54D5}"/>
          </ac:spMkLst>
        </pc:spChg>
        <pc:spChg chg="mod">
          <ac:chgData name="Diswel Khriam [Chillibreeze]" userId="fbeec9ff-bca4-44d8-a970-c64a780118de" providerId="ADAL" clId="{E54F5BA8-E710-476A-A5C6-43F81A984375}" dt="2020-07-13T07:27:23.432" v="216" actId="1582"/>
          <ac:spMkLst>
            <pc:docMk/>
            <pc:sldMk cId="4045486767" sldId="1932"/>
            <ac:spMk id="11" creationId="{A2BD2752-9BB4-4B8B-BD2C-963168F8269F}"/>
          </ac:spMkLst>
        </pc:spChg>
        <pc:spChg chg="mod">
          <ac:chgData name="Diswel Khriam [Chillibreeze]" userId="fbeec9ff-bca4-44d8-a970-c64a780118de" providerId="ADAL" clId="{E54F5BA8-E710-476A-A5C6-43F81A984375}" dt="2020-07-13T07:27:21.312" v="215" actId="1582"/>
          <ac:spMkLst>
            <pc:docMk/>
            <pc:sldMk cId="4045486767" sldId="1932"/>
            <ac:spMk id="15" creationId="{3FD78179-5A23-4199-A1C1-1B78DA7E2CA9}"/>
          </ac:spMkLst>
        </pc:spChg>
        <pc:spChg chg="mod">
          <ac:chgData name="Diswel Khriam [Chillibreeze]" userId="fbeec9ff-bca4-44d8-a970-c64a780118de" providerId="ADAL" clId="{E54F5BA8-E710-476A-A5C6-43F81A984375}" dt="2020-07-13T07:01:13.927" v="77"/>
          <ac:spMkLst>
            <pc:docMk/>
            <pc:sldMk cId="4045486767" sldId="1932"/>
            <ac:spMk id="17" creationId="{00000000-0000-0000-0000-000000000000}"/>
          </ac:spMkLst>
        </pc:spChg>
      </pc:sldChg>
      <pc:sldChg chg="modSp">
        <pc:chgData name="Diswel Khriam [Chillibreeze]" userId="fbeec9ff-bca4-44d8-a970-c64a780118de" providerId="ADAL" clId="{E54F5BA8-E710-476A-A5C6-43F81A984375}" dt="2020-07-13T07:01:18.731" v="78"/>
        <pc:sldMkLst>
          <pc:docMk/>
          <pc:sldMk cId="1320673133" sldId="1933"/>
        </pc:sldMkLst>
        <pc:spChg chg="mod">
          <ac:chgData name="Diswel Khriam [Chillibreeze]" userId="fbeec9ff-bca4-44d8-a970-c64a780118de" providerId="ADAL" clId="{E54F5BA8-E710-476A-A5C6-43F81A984375}" dt="2020-07-13T07:01:18.731" v="78"/>
          <ac:spMkLst>
            <pc:docMk/>
            <pc:sldMk cId="1320673133" sldId="1933"/>
            <ac:spMk id="17" creationId="{00000000-0000-0000-0000-000000000000}"/>
          </ac:spMkLst>
        </pc:spChg>
      </pc:sldChg>
      <pc:sldChg chg="modSp">
        <pc:chgData name="Diswel Khriam [Chillibreeze]" userId="fbeec9ff-bca4-44d8-a970-c64a780118de" providerId="ADAL" clId="{E54F5BA8-E710-476A-A5C6-43F81A984375}" dt="2020-07-13T07:04:30.570" v="114"/>
        <pc:sldMkLst>
          <pc:docMk/>
          <pc:sldMk cId="3816259587" sldId="1937"/>
        </pc:sldMkLst>
        <pc:spChg chg="mod">
          <ac:chgData name="Diswel Khriam [Chillibreeze]" userId="fbeec9ff-bca4-44d8-a970-c64a780118de" providerId="ADAL" clId="{E54F5BA8-E710-476A-A5C6-43F81A984375}" dt="2020-07-13T07:04:30.570" v="114"/>
          <ac:spMkLst>
            <pc:docMk/>
            <pc:sldMk cId="3816259587" sldId="1937"/>
            <ac:spMk id="17" creationId="{00000000-0000-0000-0000-000000000000}"/>
          </ac:spMkLst>
        </pc:spChg>
      </pc:sldChg>
      <pc:sldChg chg="modSp">
        <pc:chgData name="Diswel Khriam [Chillibreeze]" userId="fbeec9ff-bca4-44d8-a970-c64a780118de" providerId="ADAL" clId="{E54F5BA8-E710-476A-A5C6-43F81A984375}" dt="2020-07-13T07:04:42.303" v="115"/>
        <pc:sldMkLst>
          <pc:docMk/>
          <pc:sldMk cId="4180405452" sldId="1938"/>
        </pc:sldMkLst>
        <pc:spChg chg="mod">
          <ac:chgData name="Diswel Khriam [Chillibreeze]" userId="fbeec9ff-bca4-44d8-a970-c64a780118de" providerId="ADAL" clId="{E54F5BA8-E710-476A-A5C6-43F81A984375}" dt="2020-07-13T07:04:42.303" v="115"/>
          <ac:spMkLst>
            <pc:docMk/>
            <pc:sldMk cId="4180405452" sldId="1938"/>
            <ac:spMk id="17" creationId="{00000000-0000-0000-0000-000000000000}"/>
          </ac:spMkLst>
        </pc:spChg>
      </pc:sldChg>
      <pc:sldChg chg="modSp mod">
        <pc:chgData name="Diswel Khriam [Chillibreeze]" userId="fbeec9ff-bca4-44d8-a970-c64a780118de" providerId="ADAL" clId="{E54F5BA8-E710-476A-A5C6-43F81A984375}" dt="2020-07-13T07:27:27.590" v="218" actId="1582"/>
        <pc:sldMkLst>
          <pc:docMk/>
          <pc:sldMk cId="865653973" sldId="1946"/>
        </pc:sldMkLst>
        <pc:spChg chg="mod">
          <ac:chgData name="Diswel Khriam [Chillibreeze]" userId="fbeec9ff-bca4-44d8-a970-c64a780118de" providerId="ADAL" clId="{E54F5BA8-E710-476A-A5C6-43F81A984375}" dt="2020-07-13T07:27:27.590" v="218" actId="1582"/>
          <ac:spMkLst>
            <pc:docMk/>
            <pc:sldMk cId="865653973" sldId="1946"/>
            <ac:spMk id="7" creationId="{C2701C46-742F-411E-B54D-2F29A3BBAF0D}"/>
          </ac:spMkLst>
        </pc:spChg>
        <pc:spChg chg="mod">
          <ac:chgData name="Diswel Khriam [Chillibreeze]" userId="fbeec9ff-bca4-44d8-a970-c64a780118de" providerId="ADAL" clId="{E54F5BA8-E710-476A-A5C6-43F81A984375}" dt="2020-07-13T07:01:07.101" v="76" actId="20577"/>
          <ac:spMkLst>
            <pc:docMk/>
            <pc:sldMk cId="865653973" sldId="1946"/>
            <ac:spMk id="17" creationId="{00000000-0000-0000-0000-000000000000}"/>
          </ac:spMkLst>
        </pc:spChg>
      </pc:sldChg>
      <pc:sldChg chg="modSp mod">
        <pc:chgData name="Diswel Khriam [Chillibreeze]" userId="fbeec9ff-bca4-44d8-a970-c64a780118de" providerId="ADAL" clId="{E54F5BA8-E710-476A-A5C6-43F81A984375}" dt="2020-07-13T09:08:13.140" v="526" actId="20577"/>
        <pc:sldMkLst>
          <pc:docMk/>
          <pc:sldMk cId="2469552338" sldId="1950"/>
        </pc:sldMkLst>
        <pc:spChg chg="mod">
          <ac:chgData name="Diswel Khriam [Chillibreeze]" userId="fbeec9ff-bca4-44d8-a970-c64a780118de" providerId="ADAL" clId="{E54F5BA8-E710-476A-A5C6-43F81A984375}" dt="2020-07-13T07:27:33.994" v="221" actId="1582"/>
          <ac:spMkLst>
            <pc:docMk/>
            <pc:sldMk cId="2469552338" sldId="1950"/>
            <ac:spMk id="7" creationId="{97A1365E-EEC2-4202-B09F-4EDE75ECA716}"/>
          </ac:spMkLst>
        </pc:spChg>
        <pc:spChg chg="mod">
          <ac:chgData name="Diswel Khriam [Chillibreeze]" userId="fbeec9ff-bca4-44d8-a970-c64a780118de" providerId="ADAL" clId="{E54F5BA8-E710-476A-A5C6-43F81A984375}" dt="2020-07-13T07:13:03.925" v="137" actId="20577"/>
          <ac:spMkLst>
            <pc:docMk/>
            <pc:sldMk cId="2469552338" sldId="1950"/>
            <ac:spMk id="8" creationId="{D1270B48-7B61-4E99-9F45-955C697577E4}"/>
          </ac:spMkLst>
        </pc:spChg>
        <pc:spChg chg="mod">
          <ac:chgData name="Diswel Khriam [Chillibreeze]" userId="fbeec9ff-bca4-44d8-a970-c64a780118de" providerId="ADAL" clId="{E54F5BA8-E710-476A-A5C6-43F81A984375}" dt="2020-07-13T07:27:32.314" v="220" actId="1582"/>
          <ac:spMkLst>
            <pc:docMk/>
            <pc:sldMk cId="2469552338" sldId="1950"/>
            <ac:spMk id="11" creationId="{0ADBA6CB-8A2B-4F21-A67E-C5FCF1BF029D}"/>
          </ac:spMkLst>
        </pc:spChg>
        <pc:spChg chg="mod">
          <ac:chgData name="Diswel Khriam [Chillibreeze]" userId="fbeec9ff-bca4-44d8-a970-c64a780118de" providerId="ADAL" clId="{E54F5BA8-E710-476A-A5C6-43F81A984375}" dt="2020-07-13T07:27:30.739" v="219" actId="1582"/>
          <ac:spMkLst>
            <pc:docMk/>
            <pc:sldMk cId="2469552338" sldId="1950"/>
            <ac:spMk id="15" creationId="{7BF5627D-8AAB-4E6D-A363-01F8FF800A6F}"/>
          </ac:spMkLst>
        </pc:spChg>
        <pc:spChg chg="mod">
          <ac:chgData name="Diswel Khriam [Chillibreeze]" userId="fbeec9ff-bca4-44d8-a970-c64a780118de" providerId="ADAL" clId="{E54F5BA8-E710-476A-A5C6-43F81A984375}" dt="2020-07-13T09:08:13.140" v="526" actId="20577"/>
          <ac:spMkLst>
            <pc:docMk/>
            <pc:sldMk cId="2469552338" sldId="1950"/>
            <ac:spMk id="17" creationId="{00000000-0000-0000-0000-000000000000}"/>
          </ac:spMkLst>
        </pc:spChg>
      </pc:sldChg>
      <pc:sldChg chg="modSp mod">
        <pc:chgData name="Diswel Khriam [Chillibreeze]" userId="fbeec9ff-bca4-44d8-a970-c64a780118de" providerId="ADAL" clId="{E54F5BA8-E710-476A-A5C6-43F81A984375}" dt="2020-07-13T07:32:17.090" v="296" actId="20577"/>
        <pc:sldMkLst>
          <pc:docMk/>
          <pc:sldMk cId="776205362" sldId="1951"/>
        </pc:sldMkLst>
        <pc:spChg chg="mod">
          <ac:chgData name="Diswel Khriam [Chillibreeze]" userId="fbeec9ff-bca4-44d8-a970-c64a780118de" providerId="ADAL" clId="{E54F5BA8-E710-476A-A5C6-43F81A984375}" dt="2020-07-13T07:26:14.662" v="194" actId="1582"/>
          <ac:spMkLst>
            <pc:docMk/>
            <pc:sldMk cId="776205362" sldId="1951"/>
            <ac:spMk id="7" creationId="{78CFE7BD-0B2C-4E74-8CD2-38484E368F28}"/>
          </ac:spMkLst>
        </pc:spChg>
        <pc:spChg chg="mod">
          <ac:chgData name="Diswel Khriam [Chillibreeze]" userId="fbeec9ff-bca4-44d8-a970-c64a780118de" providerId="ADAL" clId="{E54F5BA8-E710-476A-A5C6-43F81A984375}" dt="2020-07-13T07:26:17.028" v="195" actId="1582"/>
          <ac:spMkLst>
            <pc:docMk/>
            <pc:sldMk cId="776205362" sldId="1951"/>
            <ac:spMk id="11" creationId="{5DC9E6C8-0DB7-422E-9D06-A09ECC3E7D91}"/>
          </ac:spMkLst>
        </pc:spChg>
        <pc:spChg chg="mod">
          <ac:chgData name="Diswel Khriam [Chillibreeze]" userId="fbeec9ff-bca4-44d8-a970-c64a780118de" providerId="ADAL" clId="{E54F5BA8-E710-476A-A5C6-43F81A984375}" dt="2020-07-13T07:32:17.090" v="296" actId="20577"/>
          <ac:spMkLst>
            <pc:docMk/>
            <pc:sldMk cId="776205362" sldId="1951"/>
            <ac:spMk id="12" creationId="{D87C81E0-3C4A-47A9-9E88-3B6E66992F0B}"/>
          </ac:spMkLst>
        </pc:spChg>
        <pc:spChg chg="mod">
          <ac:chgData name="Diswel Khriam [Chillibreeze]" userId="fbeec9ff-bca4-44d8-a970-c64a780118de" providerId="ADAL" clId="{E54F5BA8-E710-476A-A5C6-43F81A984375}" dt="2020-07-13T07:26:18.953" v="196" actId="1582"/>
          <ac:spMkLst>
            <pc:docMk/>
            <pc:sldMk cId="776205362" sldId="1951"/>
            <ac:spMk id="15" creationId="{33C7F250-B193-42E1-BE70-B5DA13324D1F}"/>
          </ac:spMkLst>
        </pc:spChg>
        <pc:spChg chg="mod">
          <ac:chgData name="Diswel Khriam [Chillibreeze]" userId="fbeec9ff-bca4-44d8-a970-c64a780118de" providerId="ADAL" clId="{E54F5BA8-E710-476A-A5C6-43F81A984375}" dt="2020-07-13T07:04:44.355" v="116"/>
          <ac:spMkLst>
            <pc:docMk/>
            <pc:sldMk cId="776205362" sldId="1951"/>
            <ac:spMk id="17" creationId="{00000000-0000-0000-0000-000000000000}"/>
          </ac:spMkLst>
        </pc:spChg>
      </pc:sldChg>
      <pc:sldChg chg="modSp mod">
        <pc:chgData name="Diswel Khriam [Chillibreeze]" userId="fbeec9ff-bca4-44d8-a970-c64a780118de" providerId="ADAL" clId="{E54F5BA8-E710-476A-A5C6-43F81A984375}" dt="2020-07-13T07:26:23.343" v="197" actId="1582"/>
        <pc:sldMkLst>
          <pc:docMk/>
          <pc:sldMk cId="4088671649" sldId="1952"/>
        </pc:sldMkLst>
        <pc:spChg chg="mod">
          <ac:chgData name="Diswel Khriam [Chillibreeze]" userId="fbeec9ff-bca4-44d8-a970-c64a780118de" providerId="ADAL" clId="{E54F5BA8-E710-476A-A5C6-43F81A984375}" dt="2020-07-13T07:04:48.077" v="117"/>
          <ac:spMkLst>
            <pc:docMk/>
            <pc:sldMk cId="4088671649" sldId="1952"/>
            <ac:spMk id="2" creationId="{8B7D2504-CD52-4530-95A0-64324BCD7B4B}"/>
          </ac:spMkLst>
        </pc:spChg>
        <pc:spChg chg="mod">
          <ac:chgData name="Diswel Khriam [Chillibreeze]" userId="fbeec9ff-bca4-44d8-a970-c64a780118de" providerId="ADAL" clId="{E54F5BA8-E710-476A-A5C6-43F81A984375}" dt="2020-07-13T07:26:23.343" v="197" actId="1582"/>
          <ac:spMkLst>
            <pc:docMk/>
            <pc:sldMk cId="4088671649" sldId="1952"/>
            <ac:spMk id="11" creationId="{861C815E-1E9E-4B68-B1F7-B456FA054DD6}"/>
          </ac:spMkLst>
        </pc:spChg>
      </pc:sldChg>
      <pc:sldChg chg="modSp mod">
        <pc:chgData name="Diswel Khriam [Chillibreeze]" userId="fbeec9ff-bca4-44d8-a970-c64a780118de" providerId="ADAL" clId="{E54F5BA8-E710-476A-A5C6-43F81A984375}" dt="2020-07-13T07:26:32.805" v="202" actId="1582"/>
        <pc:sldMkLst>
          <pc:docMk/>
          <pc:sldMk cId="1122734740" sldId="1953"/>
        </pc:sldMkLst>
        <pc:spChg chg="mod">
          <ac:chgData name="Diswel Khriam [Chillibreeze]" userId="fbeec9ff-bca4-44d8-a970-c64a780118de" providerId="ADAL" clId="{E54F5BA8-E710-476A-A5C6-43F81A984375}" dt="2020-07-13T07:05:14.134" v="118"/>
          <ac:spMkLst>
            <pc:docMk/>
            <pc:sldMk cId="1122734740" sldId="1953"/>
            <ac:spMk id="2" creationId="{A13C0885-9660-42ED-B074-34059C74AD9F}"/>
          </ac:spMkLst>
        </pc:spChg>
        <pc:spChg chg="mod">
          <ac:chgData name="Diswel Khriam [Chillibreeze]" userId="fbeec9ff-bca4-44d8-a970-c64a780118de" providerId="ADAL" clId="{E54F5BA8-E710-476A-A5C6-43F81A984375}" dt="2020-07-13T07:26:27.259" v="198" actId="1582"/>
          <ac:spMkLst>
            <pc:docMk/>
            <pc:sldMk cId="1122734740" sldId="1953"/>
            <ac:spMk id="6" creationId="{C2A3477B-C09C-494C-8AB1-90C97F441B18}"/>
          </ac:spMkLst>
        </pc:spChg>
        <pc:spChg chg="mod">
          <ac:chgData name="Diswel Khriam [Chillibreeze]" userId="fbeec9ff-bca4-44d8-a970-c64a780118de" providerId="ADAL" clId="{E54F5BA8-E710-476A-A5C6-43F81A984375}" dt="2020-07-13T07:26:28.808" v="199" actId="1582"/>
          <ac:spMkLst>
            <pc:docMk/>
            <pc:sldMk cId="1122734740" sldId="1953"/>
            <ac:spMk id="10" creationId="{3A389FB6-70CB-4415-BBD9-3C47E1C70E43}"/>
          </ac:spMkLst>
        </pc:spChg>
        <pc:spChg chg="mod">
          <ac:chgData name="Diswel Khriam [Chillibreeze]" userId="fbeec9ff-bca4-44d8-a970-c64a780118de" providerId="ADAL" clId="{E54F5BA8-E710-476A-A5C6-43F81A984375}" dt="2020-07-13T07:26:31.413" v="201" actId="1582"/>
          <ac:spMkLst>
            <pc:docMk/>
            <pc:sldMk cId="1122734740" sldId="1953"/>
            <ac:spMk id="13" creationId="{10141070-C8BE-4963-B16C-ED001D83840E}"/>
          </ac:spMkLst>
        </pc:spChg>
        <pc:spChg chg="mod">
          <ac:chgData name="Diswel Khriam [Chillibreeze]" userId="fbeec9ff-bca4-44d8-a970-c64a780118de" providerId="ADAL" clId="{E54F5BA8-E710-476A-A5C6-43F81A984375}" dt="2020-07-13T07:26:30.059" v="200" actId="1582"/>
          <ac:spMkLst>
            <pc:docMk/>
            <pc:sldMk cId="1122734740" sldId="1953"/>
            <ac:spMk id="20" creationId="{AF0E4F84-C3DC-41F6-B2FA-8ED212376FF1}"/>
          </ac:spMkLst>
        </pc:spChg>
        <pc:spChg chg="mod">
          <ac:chgData name="Diswel Khriam [Chillibreeze]" userId="fbeec9ff-bca4-44d8-a970-c64a780118de" providerId="ADAL" clId="{E54F5BA8-E710-476A-A5C6-43F81A984375}" dt="2020-07-13T07:26:32.805" v="202" actId="1582"/>
          <ac:spMkLst>
            <pc:docMk/>
            <pc:sldMk cId="1122734740" sldId="1953"/>
            <ac:spMk id="23" creationId="{D38737CF-97A9-4A86-AEA0-E15771E8712A}"/>
          </ac:spMkLst>
        </pc:spChg>
      </pc:sldChg>
      <pc:sldChg chg="addSp delSp modSp mod">
        <pc:chgData name="Diswel Khriam [Chillibreeze]" userId="fbeec9ff-bca4-44d8-a970-c64a780118de" providerId="ADAL" clId="{E54F5BA8-E710-476A-A5C6-43F81A984375}" dt="2020-07-13T07:14:32.633" v="154" actId="1037"/>
        <pc:sldMkLst>
          <pc:docMk/>
          <pc:sldMk cId="3316638324" sldId="1954"/>
        </pc:sldMkLst>
        <pc:picChg chg="del">
          <ac:chgData name="Diswel Khriam [Chillibreeze]" userId="fbeec9ff-bca4-44d8-a970-c64a780118de" providerId="ADAL" clId="{E54F5BA8-E710-476A-A5C6-43F81A984375}" dt="2020-07-13T07:14:18.866" v="142" actId="478"/>
          <ac:picMkLst>
            <pc:docMk/>
            <pc:sldMk cId="3316638324" sldId="1954"/>
            <ac:picMk id="2" creationId="{4D5A0B62-4EA2-4F56-857E-4993ADB71467}"/>
          </ac:picMkLst>
        </pc:picChg>
        <pc:picChg chg="add mod">
          <ac:chgData name="Diswel Khriam [Chillibreeze]" userId="fbeec9ff-bca4-44d8-a970-c64a780118de" providerId="ADAL" clId="{E54F5BA8-E710-476A-A5C6-43F81A984375}" dt="2020-07-13T07:14:32.633" v="154" actId="1037"/>
          <ac:picMkLst>
            <pc:docMk/>
            <pc:sldMk cId="3316638324" sldId="1954"/>
            <ac:picMk id="3" creationId="{04837958-1F7F-4965-A6E5-3C1E39ACB41F}"/>
          </ac:picMkLst>
        </pc:picChg>
      </pc:sldChg>
      <pc:sldChg chg="del">
        <pc:chgData name="Diswel Khriam [Chillibreeze]" userId="fbeec9ff-bca4-44d8-a970-c64a780118de" providerId="ADAL" clId="{E54F5BA8-E710-476A-A5C6-43F81A984375}" dt="2020-07-13T07:10:32.742" v="125" actId="2696"/>
        <pc:sldMkLst>
          <pc:docMk/>
          <pc:sldMk cId="886821282" sldId="1955"/>
        </pc:sldMkLst>
      </pc:sldChg>
      <pc:sldChg chg="modSp mod">
        <pc:chgData name="Diswel Khriam [Chillibreeze]" userId="fbeec9ff-bca4-44d8-a970-c64a780118de" providerId="ADAL" clId="{E54F5BA8-E710-476A-A5C6-43F81A984375}" dt="2020-07-13T06:59:40.795" v="51" actId="20577"/>
        <pc:sldMkLst>
          <pc:docMk/>
          <pc:sldMk cId="2270310068" sldId="1956"/>
        </pc:sldMkLst>
        <pc:spChg chg="mod">
          <ac:chgData name="Diswel Khriam [Chillibreeze]" userId="fbeec9ff-bca4-44d8-a970-c64a780118de" providerId="ADAL" clId="{E54F5BA8-E710-476A-A5C6-43F81A984375}" dt="2020-07-13T06:59:40.795" v="51" actId="20577"/>
          <ac:spMkLst>
            <pc:docMk/>
            <pc:sldMk cId="2270310068" sldId="1956"/>
            <ac:spMk id="2" creationId="{77826708-8F62-4386-9C25-49F2FC6D409D}"/>
          </ac:spMkLst>
        </pc:spChg>
      </pc:sldChg>
      <pc:sldChg chg="addSp delSp modSp mod">
        <pc:chgData name="Diswel Khriam [Chillibreeze]" userId="fbeec9ff-bca4-44d8-a970-c64a780118de" providerId="ADAL" clId="{E54F5BA8-E710-476A-A5C6-43F81A984375}" dt="2020-07-13T07:14:02.662" v="139"/>
        <pc:sldMkLst>
          <pc:docMk/>
          <pc:sldMk cId="1663750524" sldId="1958"/>
        </pc:sldMkLst>
        <pc:spChg chg="mod">
          <ac:chgData name="Diswel Khriam [Chillibreeze]" userId="fbeec9ff-bca4-44d8-a970-c64a780118de" providerId="ADAL" clId="{E54F5BA8-E710-476A-A5C6-43F81A984375}" dt="2020-07-13T06:56:44.602" v="30" actId="20577"/>
          <ac:spMkLst>
            <pc:docMk/>
            <pc:sldMk cId="1663750524" sldId="1958"/>
            <ac:spMk id="2" creationId="{D0161B9C-B4A1-4E8B-BDD0-8D4B9DE9519A}"/>
          </ac:spMkLst>
        </pc:spChg>
        <pc:spChg chg="add del mod">
          <ac:chgData name="Diswel Khriam [Chillibreeze]" userId="fbeec9ff-bca4-44d8-a970-c64a780118de" providerId="ADAL" clId="{E54F5BA8-E710-476A-A5C6-43F81A984375}" dt="2020-07-13T07:14:02.662" v="139"/>
          <ac:spMkLst>
            <pc:docMk/>
            <pc:sldMk cId="1663750524" sldId="1958"/>
            <ac:spMk id="22" creationId="{3D25C46D-992E-4979-BD33-177DAB46C5F2}"/>
          </ac:spMkLst>
        </pc:spChg>
        <pc:spChg chg="mod">
          <ac:chgData name="Diswel Khriam [Chillibreeze]" userId="fbeec9ff-bca4-44d8-a970-c64a780118de" providerId="ADAL" clId="{E54F5BA8-E710-476A-A5C6-43F81A984375}" dt="2020-07-13T06:54:52.381" v="8" actId="165"/>
          <ac:spMkLst>
            <pc:docMk/>
            <pc:sldMk cId="1663750524" sldId="1958"/>
            <ac:spMk id="60" creationId="{14226FAA-43BC-4414-B3DE-53E1E6A86201}"/>
          </ac:spMkLst>
        </pc:spChg>
        <pc:spChg chg="mod">
          <ac:chgData name="Diswel Khriam [Chillibreeze]" userId="fbeec9ff-bca4-44d8-a970-c64a780118de" providerId="ADAL" clId="{E54F5BA8-E710-476A-A5C6-43F81A984375}" dt="2020-07-13T06:54:52.381" v="8" actId="165"/>
          <ac:spMkLst>
            <pc:docMk/>
            <pc:sldMk cId="1663750524" sldId="1958"/>
            <ac:spMk id="61" creationId="{EB3342CC-8C64-4F34-A3CC-A0683A9AD8C2}"/>
          </ac:spMkLst>
        </pc:spChg>
        <pc:spChg chg="mod">
          <ac:chgData name="Diswel Khriam [Chillibreeze]" userId="fbeec9ff-bca4-44d8-a970-c64a780118de" providerId="ADAL" clId="{E54F5BA8-E710-476A-A5C6-43F81A984375}" dt="2020-07-13T06:55:22.831" v="11"/>
          <ac:spMkLst>
            <pc:docMk/>
            <pc:sldMk cId="1663750524" sldId="1958"/>
            <ac:spMk id="67" creationId="{521A9ADC-D692-4D1F-8801-7AEE50FB0F30}"/>
          </ac:spMkLst>
        </pc:spChg>
        <pc:spChg chg="mod">
          <ac:chgData name="Diswel Khriam [Chillibreeze]" userId="fbeec9ff-bca4-44d8-a970-c64a780118de" providerId="ADAL" clId="{E54F5BA8-E710-476A-A5C6-43F81A984375}" dt="2020-07-13T06:55:22.831" v="11"/>
          <ac:spMkLst>
            <pc:docMk/>
            <pc:sldMk cId="1663750524" sldId="1958"/>
            <ac:spMk id="73" creationId="{EA8FC67D-C19D-48C1-8E77-7C7B0089CAFC}"/>
          </ac:spMkLst>
        </pc:spChg>
        <pc:grpChg chg="del mod">
          <ac:chgData name="Diswel Khriam [Chillibreeze]" userId="fbeec9ff-bca4-44d8-a970-c64a780118de" providerId="ADAL" clId="{E54F5BA8-E710-476A-A5C6-43F81A984375}" dt="2020-07-13T06:54:52.381" v="8" actId="165"/>
          <ac:grpSpMkLst>
            <pc:docMk/>
            <pc:sldMk cId="1663750524" sldId="1958"/>
            <ac:grpSpMk id="57" creationId="{414762E8-4EBF-41FB-AA11-491260C44011}"/>
          </ac:grpSpMkLst>
        </pc:grpChg>
        <pc:grpChg chg="mod topLvl">
          <ac:chgData name="Diswel Khriam [Chillibreeze]" userId="fbeec9ff-bca4-44d8-a970-c64a780118de" providerId="ADAL" clId="{E54F5BA8-E710-476A-A5C6-43F81A984375}" dt="2020-07-13T06:56:25.784" v="25" actId="554"/>
          <ac:grpSpMkLst>
            <pc:docMk/>
            <pc:sldMk cId="1663750524" sldId="1958"/>
            <ac:grpSpMk id="58" creationId="{CCF96B30-8053-4F4D-B15E-1CB08C74A30A}"/>
          </ac:grpSpMkLst>
        </pc:grpChg>
        <pc:grpChg chg="add del mod">
          <ac:chgData name="Diswel Khriam [Chillibreeze]" userId="fbeec9ff-bca4-44d8-a970-c64a780118de" providerId="ADAL" clId="{E54F5BA8-E710-476A-A5C6-43F81A984375}" dt="2020-07-13T06:55:40.195" v="12"/>
          <ac:grpSpMkLst>
            <pc:docMk/>
            <pc:sldMk cId="1663750524" sldId="1958"/>
            <ac:grpSpMk id="64" creationId="{D827AE7A-9564-4CAB-BA08-2EFB8463F743}"/>
          </ac:grpSpMkLst>
        </pc:grpChg>
        <pc:picChg chg="add del">
          <ac:chgData name="Diswel Khriam [Chillibreeze]" userId="fbeec9ff-bca4-44d8-a970-c64a780118de" providerId="ADAL" clId="{E54F5BA8-E710-476A-A5C6-43F81A984375}" dt="2020-07-13T06:56:26.692" v="27" actId="22"/>
          <ac:picMkLst>
            <pc:docMk/>
            <pc:sldMk cId="1663750524" sldId="1958"/>
            <ac:picMk id="8" creationId="{C2300EC3-DE0A-4002-ADCA-90FA5BBC384C}"/>
          </ac:picMkLst>
        </pc:picChg>
        <pc:picChg chg="add del mod">
          <ac:chgData name="Diswel Khriam [Chillibreeze]" userId="fbeec9ff-bca4-44d8-a970-c64a780118de" providerId="ADAL" clId="{E54F5BA8-E710-476A-A5C6-43F81A984375}" dt="2020-07-13T06:56:26.250" v="26" actId="22"/>
          <ac:picMkLst>
            <pc:docMk/>
            <pc:sldMk cId="1663750524" sldId="1958"/>
            <ac:picMk id="13" creationId="{E8515272-8444-4D70-A4CC-D6462A06C8F1}"/>
          </ac:picMkLst>
        </pc:picChg>
        <pc:picChg chg="mod topLvl">
          <ac:chgData name="Diswel Khriam [Chillibreeze]" userId="fbeec9ff-bca4-44d8-a970-c64a780118de" providerId="ADAL" clId="{E54F5BA8-E710-476A-A5C6-43F81A984375}" dt="2020-07-13T06:56:34.579" v="28" actId="1076"/>
          <ac:picMkLst>
            <pc:docMk/>
            <pc:sldMk cId="1663750524" sldId="1958"/>
            <ac:picMk id="59" creationId="{6E61048B-BCE3-4462-AB68-6BF7511636D0}"/>
          </ac:picMkLst>
        </pc:picChg>
        <pc:picChg chg="add mod">
          <ac:chgData name="Diswel Khriam [Chillibreeze]" userId="fbeec9ff-bca4-44d8-a970-c64a780118de" providerId="ADAL" clId="{E54F5BA8-E710-476A-A5C6-43F81A984375}" dt="2020-07-13T06:54:45.482" v="7" actId="571"/>
          <ac:picMkLst>
            <pc:docMk/>
            <pc:sldMk cId="1663750524" sldId="1958"/>
            <ac:picMk id="62" creationId="{7FA02DA7-B496-405C-8778-91F1FAC2CCA3}"/>
          </ac:picMkLst>
        </pc:picChg>
      </pc:sldChg>
      <pc:sldChg chg="modSp mod">
        <pc:chgData name="Diswel Khriam [Chillibreeze]" userId="fbeec9ff-bca4-44d8-a970-c64a780118de" providerId="ADAL" clId="{E54F5BA8-E710-476A-A5C6-43F81A984375}" dt="2020-07-13T06:56:49.894" v="31" actId="20577"/>
        <pc:sldMkLst>
          <pc:docMk/>
          <pc:sldMk cId="316985794" sldId="1959"/>
        </pc:sldMkLst>
        <pc:spChg chg="mod">
          <ac:chgData name="Diswel Khriam [Chillibreeze]" userId="fbeec9ff-bca4-44d8-a970-c64a780118de" providerId="ADAL" clId="{E54F5BA8-E710-476A-A5C6-43F81A984375}" dt="2020-07-13T06:56:49.894" v="31" actId="20577"/>
          <ac:spMkLst>
            <pc:docMk/>
            <pc:sldMk cId="316985794" sldId="1959"/>
            <ac:spMk id="2" creationId="{D0161B9C-B4A1-4E8B-BDD0-8D4B9DE9519A}"/>
          </ac:spMkLst>
        </pc:spChg>
      </pc:sldChg>
      <pc:sldChg chg="modSp mod">
        <pc:chgData name="Diswel Khriam [Chillibreeze]" userId="fbeec9ff-bca4-44d8-a970-c64a780118de" providerId="ADAL" clId="{E54F5BA8-E710-476A-A5C6-43F81A984375}" dt="2020-07-13T07:26:41.355" v="207" actId="1582"/>
        <pc:sldMkLst>
          <pc:docMk/>
          <pc:sldMk cId="3413384735" sldId="1960"/>
        </pc:sldMkLst>
        <pc:spChg chg="mod">
          <ac:chgData name="Diswel Khriam [Chillibreeze]" userId="fbeec9ff-bca4-44d8-a970-c64a780118de" providerId="ADAL" clId="{E54F5BA8-E710-476A-A5C6-43F81A984375}" dt="2020-07-13T07:05:16.458" v="119"/>
          <ac:spMkLst>
            <pc:docMk/>
            <pc:sldMk cId="3413384735" sldId="1960"/>
            <ac:spMk id="2" creationId="{A13C0885-9660-42ED-B074-34059C74AD9F}"/>
          </ac:spMkLst>
        </pc:spChg>
        <pc:spChg chg="mod">
          <ac:chgData name="Diswel Khriam [Chillibreeze]" userId="fbeec9ff-bca4-44d8-a970-c64a780118de" providerId="ADAL" clId="{E54F5BA8-E710-476A-A5C6-43F81A984375}" dt="2020-07-13T07:26:35.432" v="203" actId="1582"/>
          <ac:spMkLst>
            <pc:docMk/>
            <pc:sldMk cId="3413384735" sldId="1960"/>
            <ac:spMk id="7" creationId="{8E7B82AE-BED0-4CAF-A890-306D25672C9C}"/>
          </ac:spMkLst>
        </pc:spChg>
        <pc:spChg chg="mod">
          <ac:chgData name="Diswel Khriam [Chillibreeze]" userId="fbeec9ff-bca4-44d8-a970-c64a780118de" providerId="ADAL" clId="{E54F5BA8-E710-476A-A5C6-43F81A984375}" dt="2020-07-13T07:26:37.093" v="204" actId="1582"/>
          <ac:spMkLst>
            <pc:docMk/>
            <pc:sldMk cId="3413384735" sldId="1960"/>
            <ac:spMk id="11" creationId="{9C0B3292-E210-476B-9FBE-54143362A714}"/>
          </ac:spMkLst>
        </pc:spChg>
        <pc:spChg chg="mod">
          <ac:chgData name="Diswel Khriam [Chillibreeze]" userId="fbeec9ff-bca4-44d8-a970-c64a780118de" providerId="ADAL" clId="{E54F5BA8-E710-476A-A5C6-43F81A984375}" dt="2020-07-13T07:26:39.835" v="206" actId="1582"/>
          <ac:spMkLst>
            <pc:docMk/>
            <pc:sldMk cId="3413384735" sldId="1960"/>
            <ac:spMk id="14" creationId="{5C117D95-D904-40E3-817A-A6251120E40D}"/>
          </ac:spMkLst>
        </pc:spChg>
        <pc:spChg chg="mod">
          <ac:chgData name="Diswel Khriam [Chillibreeze]" userId="fbeec9ff-bca4-44d8-a970-c64a780118de" providerId="ADAL" clId="{E54F5BA8-E710-476A-A5C6-43F81A984375}" dt="2020-07-13T07:26:38.549" v="205" actId="1582"/>
          <ac:spMkLst>
            <pc:docMk/>
            <pc:sldMk cId="3413384735" sldId="1960"/>
            <ac:spMk id="21" creationId="{F452CD39-83C4-439E-931A-834D1F7A5FC0}"/>
          </ac:spMkLst>
        </pc:spChg>
        <pc:spChg chg="mod">
          <ac:chgData name="Diswel Khriam [Chillibreeze]" userId="fbeec9ff-bca4-44d8-a970-c64a780118de" providerId="ADAL" clId="{E54F5BA8-E710-476A-A5C6-43F81A984375}" dt="2020-07-13T07:26:41.355" v="207" actId="1582"/>
          <ac:spMkLst>
            <pc:docMk/>
            <pc:sldMk cId="3413384735" sldId="1960"/>
            <ac:spMk id="24" creationId="{0AAFAEE2-7431-4349-9D98-044E8646F07D}"/>
          </ac:spMkLst>
        </pc:spChg>
      </pc:sldChg>
      <pc:sldChg chg="addSp delSp modSp mod modClrScheme chgLayout">
        <pc:chgData name="Diswel Khriam [Chillibreeze]" userId="fbeec9ff-bca4-44d8-a970-c64a780118de" providerId="ADAL" clId="{E54F5BA8-E710-476A-A5C6-43F81A984375}" dt="2020-07-13T07:23:22.824" v="161" actId="478"/>
        <pc:sldMkLst>
          <pc:docMk/>
          <pc:sldMk cId="1884201348" sldId="1961"/>
        </pc:sldMkLst>
        <pc:spChg chg="mod ord">
          <ac:chgData name="Diswel Khriam [Chillibreeze]" userId="fbeec9ff-bca4-44d8-a970-c64a780118de" providerId="ADAL" clId="{E54F5BA8-E710-476A-A5C6-43F81A984375}" dt="2020-07-13T07:23:14.180" v="158" actId="700"/>
          <ac:spMkLst>
            <pc:docMk/>
            <pc:sldMk cId="1884201348" sldId="1961"/>
            <ac:spMk id="4" creationId="{00000000-0000-0000-0000-000000000000}"/>
          </ac:spMkLst>
        </pc:spChg>
        <pc:picChg chg="add del mod">
          <ac:chgData name="Diswel Khriam [Chillibreeze]" userId="fbeec9ff-bca4-44d8-a970-c64a780118de" providerId="ADAL" clId="{E54F5BA8-E710-476A-A5C6-43F81A984375}" dt="2020-07-13T07:23:09.162" v="157" actId="478"/>
          <ac:picMkLst>
            <pc:docMk/>
            <pc:sldMk cId="1884201348" sldId="1961"/>
            <ac:picMk id="2" creationId="{D4ABF7C1-8882-4784-BBF2-048323207D4E}"/>
          </ac:picMkLst>
        </pc:picChg>
        <pc:picChg chg="del mod">
          <ac:chgData name="Diswel Khriam [Chillibreeze]" userId="fbeec9ff-bca4-44d8-a970-c64a780118de" providerId="ADAL" clId="{E54F5BA8-E710-476A-A5C6-43F81A984375}" dt="2020-07-13T07:23:22.824" v="161" actId="478"/>
          <ac:picMkLst>
            <pc:docMk/>
            <pc:sldMk cId="1884201348" sldId="1961"/>
            <ac:picMk id="3" creationId="{AB19B425-2B3A-4D46-B542-865AF3DFA3E8}"/>
          </ac:picMkLst>
        </pc:picChg>
        <pc:picChg chg="add">
          <ac:chgData name="Diswel Khriam [Chillibreeze]" userId="fbeec9ff-bca4-44d8-a970-c64a780118de" providerId="ADAL" clId="{E54F5BA8-E710-476A-A5C6-43F81A984375}" dt="2020-07-13T07:23:18.413" v="160" actId="22"/>
          <ac:picMkLst>
            <pc:docMk/>
            <pc:sldMk cId="1884201348" sldId="1961"/>
            <ac:picMk id="7" creationId="{30E9B08E-48C9-43DB-AD39-4CB860580099}"/>
          </ac:picMkLst>
        </pc:picChg>
      </pc:sldChg>
      <pc:sldChg chg="del">
        <pc:chgData name="Diswel Khriam [Chillibreeze]" userId="fbeec9ff-bca4-44d8-a970-c64a780118de" providerId="ADAL" clId="{E54F5BA8-E710-476A-A5C6-43F81A984375}" dt="2020-07-11T11:39:07.439" v="1" actId="2696"/>
        <pc:sldMkLst>
          <pc:docMk/>
          <pc:sldMk cId="2128001038" sldId="1963"/>
        </pc:sldMkLst>
      </pc:sldChg>
      <pc:sldChg chg="modSp mod">
        <pc:chgData name="Diswel Khriam [Chillibreeze]" userId="fbeec9ff-bca4-44d8-a970-c64a780118de" providerId="ADAL" clId="{E54F5BA8-E710-476A-A5C6-43F81A984375}" dt="2020-07-13T07:31:57.846" v="295" actId="20577"/>
        <pc:sldMkLst>
          <pc:docMk/>
          <pc:sldMk cId="3810758711" sldId="1964"/>
        </pc:sldMkLst>
        <pc:spChg chg="mod">
          <ac:chgData name="Diswel Khriam [Chillibreeze]" userId="fbeec9ff-bca4-44d8-a970-c64a780118de" providerId="ADAL" clId="{E54F5BA8-E710-476A-A5C6-43F81A984375}" dt="2020-07-13T07:31:57.846" v="295" actId="20577"/>
          <ac:spMkLst>
            <pc:docMk/>
            <pc:sldMk cId="3810758711" sldId="1964"/>
            <ac:spMk id="9" creationId="{F478BE10-E247-4704-93A8-7AE3E580D837}"/>
          </ac:spMkLst>
        </pc:spChg>
        <pc:spChg chg="mod">
          <ac:chgData name="Diswel Khriam [Chillibreeze]" userId="fbeec9ff-bca4-44d8-a970-c64a780118de" providerId="ADAL" clId="{E54F5BA8-E710-476A-A5C6-43F81A984375}" dt="2020-07-13T07:03:44.447" v="99"/>
          <ac:spMkLst>
            <pc:docMk/>
            <pc:sldMk cId="3810758711" sldId="1964"/>
            <ac:spMk id="17" creationId="{00000000-0000-0000-0000-000000000000}"/>
          </ac:spMkLst>
        </pc:spChg>
      </pc:sldChg>
      <pc:sldChg chg="modSp">
        <pc:chgData name="Diswel Khriam [Chillibreeze]" userId="fbeec9ff-bca4-44d8-a970-c64a780118de" providerId="ADAL" clId="{E54F5BA8-E710-476A-A5C6-43F81A984375}" dt="2020-07-13T07:03:47.342" v="100"/>
        <pc:sldMkLst>
          <pc:docMk/>
          <pc:sldMk cId="58736186" sldId="1965"/>
        </pc:sldMkLst>
        <pc:spChg chg="mod">
          <ac:chgData name="Diswel Khriam [Chillibreeze]" userId="fbeec9ff-bca4-44d8-a970-c64a780118de" providerId="ADAL" clId="{E54F5BA8-E710-476A-A5C6-43F81A984375}" dt="2020-07-13T07:03:47.342" v="100"/>
          <ac:spMkLst>
            <pc:docMk/>
            <pc:sldMk cId="58736186" sldId="1965"/>
            <ac:spMk id="17" creationId="{00000000-0000-0000-0000-000000000000}"/>
          </ac:spMkLst>
        </pc:spChg>
      </pc:sldChg>
      <pc:sldChg chg="modSp mod">
        <pc:chgData name="Diswel Khriam [Chillibreeze]" userId="fbeec9ff-bca4-44d8-a970-c64a780118de" providerId="ADAL" clId="{E54F5BA8-E710-476A-A5C6-43F81A984375}" dt="2020-07-13T07:25:20.759" v="178" actId="1582"/>
        <pc:sldMkLst>
          <pc:docMk/>
          <pc:sldMk cId="665436058" sldId="1966"/>
        </pc:sldMkLst>
        <pc:spChg chg="mod">
          <ac:chgData name="Diswel Khriam [Chillibreeze]" userId="fbeec9ff-bca4-44d8-a970-c64a780118de" providerId="ADAL" clId="{E54F5BA8-E710-476A-A5C6-43F81A984375}" dt="2020-07-13T07:25:15.278" v="175" actId="1582"/>
          <ac:spMkLst>
            <pc:docMk/>
            <pc:sldMk cId="665436058" sldId="1966"/>
            <ac:spMk id="8" creationId="{44A11F0A-FEE6-40E6-B751-65667AC66557}"/>
          </ac:spMkLst>
        </pc:spChg>
        <pc:spChg chg="mod">
          <ac:chgData name="Diswel Khriam [Chillibreeze]" userId="fbeec9ff-bca4-44d8-a970-c64a780118de" providerId="ADAL" clId="{E54F5BA8-E710-476A-A5C6-43F81A984375}" dt="2020-07-13T07:25:17.247" v="176" actId="1582"/>
          <ac:spMkLst>
            <pc:docMk/>
            <pc:sldMk cId="665436058" sldId="1966"/>
            <ac:spMk id="14" creationId="{1C520E1B-7B05-4190-978B-5F5B0749D99B}"/>
          </ac:spMkLst>
        </pc:spChg>
        <pc:spChg chg="mod">
          <ac:chgData name="Diswel Khriam [Chillibreeze]" userId="fbeec9ff-bca4-44d8-a970-c64a780118de" providerId="ADAL" clId="{E54F5BA8-E710-476A-A5C6-43F81A984375}" dt="2020-07-13T07:03:49.683" v="101"/>
          <ac:spMkLst>
            <pc:docMk/>
            <pc:sldMk cId="665436058" sldId="1966"/>
            <ac:spMk id="17" creationId="{00000000-0000-0000-0000-000000000000}"/>
          </ac:spMkLst>
        </pc:spChg>
        <pc:spChg chg="mod">
          <ac:chgData name="Diswel Khriam [Chillibreeze]" userId="fbeec9ff-bca4-44d8-a970-c64a780118de" providerId="ADAL" clId="{E54F5BA8-E710-476A-A5C6-43F81A984375}" dt="2020-07-13T07:25:18.730" v="177" actId="1582"/>
          <ac:spMkLst>
            <pc:docMk/>
            <pc:sldMk cId="665436058" sldId="1966"/>
            <ac:spMk id="21" creationId="{F5572279-B7F7-4901-8159-D1270F2324AE}"/>
          </ac:spMkLst>
        </pc:spChg>
        <pc:spChg chg="mod">
          <ac:chgData name="Diswel Khriam [Chillibreeze]" userId="fbeec9ff-bca4-44d8-a970-c64a780118de" providerId="ADAL" clId="{E54F5BA8-E710-476A-A5C6-43F81A984375}" dt="2020-07-13T07:25:20.759" v="178" actId="1582"/>
          <ac:spMkLst>
            <pc:docMk/>
            <pc:sldMk cId="665436058" sldId="1966"/>
            <ac:spMk id="27" creationId="{C591441D-FEA7-4669-B5AE-F6EC560D959F}"/>
          </ac:spMkLst>
        </pc:spChg>
      </pc:sldChg>
      <pc:sldChg chg="modSp mod">
        <pc:chgData name="Diswel Khriam [Chillibreeze]" userId="fbeec9ff-bca4-44d8-a970-c64a780118de" providerId="ADAL" clId="{E54F5BA8-E710-476A-A5C6-43F81A984375}" dt="2020-07-13T07:25:25.091" v="180" actId="1582"/>
        <pc:sldMkLst>
          <pc:docMk/>
          <pc:sldMk cId="1601788612" sldId="1967"/>
        </pc:sldMkLst>
        <pc:spChg chg="mod">
          <ac:chgData name="Diswel Khriam [Chillibreeze]" userId="fbeec9ff-bca4-44d8-a970-c64a780118de" providerId="ADAL" clId="{E54F5BA8-E710-476A-A5C6-43F81A984375}" dt="2020-07-13T07:25:23.310" v="179" actId="1582"/>
          <ac:spMkLst>
            <pc:docMk/>
            <pc:sldMk cId="1601788612" sldId="1967"/>
            <ac:spMk id="11" creationId="{F4DFEBBE-6161-46B3-8826-B6E291E36523}"/>
          </ac:spMkLst>
        </pc:spChg>
        <pc:spChg chg="mod">
          <ac:chgData name="Diswel Khriam [Chillibreeze]" userId="fbeec9ff-bca4-44d8-a970-c64a780118de" providerId="ADAL" clId="{E54F5BA8-E710-476A-A5C6-43F81A984375}" dt="2020-07-13T07:25:25.091" v="180" actId="1582"/>
          <ac:spMkLst>
            <pc:docMk/>
            <pc:sldMk cId="1601788612" sldId="1967"/>
            <ac:spMk id="15" creationId="{F4ED08CB-24C9-4D31-8A57-697217F19371}"/>
          </ac:spMkLst>
        </pc:spChg>
        <pc:spChg chg="mod">
          <ac:chgData name="Diswel Khriam [Chillibreeze]" userId="fbeec9ff-bca4-44d8-a970-c64a780118de" providerId="ADAL" clId="{E54F5BA8-E710-476A-A5C6-43F81A984375}" dt="2020-07-13T07:03:52" v="102"/>
          <ac:spMkLst>
            <pc:docMk/>
            <pc:sldMk cId="1601788612" sldId="1967"/>
            <ac:spMk id="17" creationId="{00000000-0000-0000-0000-000000000000}"/>
          </ac:spMkLst>
        </pc:spChg>
      </pc:sldChg>
      <pc:sldChg chg="modSp">
        <pc:chgData name="Diswel Khriam [Chillibreeze]" userId="fbeec9ff-bca4-44d8-a970-c64a780118de" providerId="ADAL" clId="{E54F5BA8-E710-476A-A5C6-43F81A984375}" dt="2020-07-13T07:03:55.657" v="104"/>
        <pc:sldMkLst>
          <pc:docMk/>
          <pc:sldMk cId="691249822" sldId="1968"/>
        </pc:sldMkLst>
        <pc:spChg chg="mod">
          <ac:chgData name="Diswel Khriam [Chillibreeze]" userId="fbeec9ff-bca4-44d8-a970-c64a780118de" providerId="ADAL" clId="{E54F5BA8-E710-476A-A5C6-43F81A984375}" dt="2020-07-13T07:03:55.657" v="104"/>
          <ac:spMkLst>
            <pc:docMk/>
            <pc:sldMk cId="691249822" sldId="1968"/>
            <ac:spMk id="17" creationId="{00000000-0000-0000-0000-000000000000}"/>
          </ac:spMkLst>
        </pc:spChg>
      </pc:sldChg>
      <pc:sldChg chg="modSp mod">
        <pc:chgData name="Diswel Khriam [Chillibreeze]" userId="fbeec9ff-bca4-44d8-a970-c64a780118de" providerId="ADAL" clId="{E54F5BA8-E710-476A-A5C6-43F81A984375}" dt="2020-07-13T07:25:49.470" v="188" actId="1582"/>
        <pc:sldMkLst>
          <pc:docMk/>
          <pc:sldMk cId="3008642178" sldId="1972"/>
        </pc:sldMkLst>
        <pc:spChg chg="mod">
          <ac:chgData name="Diswel Khriam [Chillibreeze]" userId="fbeec9ff-bca4-44d8-a970-c64a780118de" providerId="ADAL" clId="{E54F5BA8-E710-476A-A5C6-43F81A984375}" dt="2020-07-13T07:04:03.394" v="107"/>
          <ac:spMkLst>
            <pc:docMk/>
            <pc:sldMk cId="3008642178" sldId="1972"/>
            <ac:spMk id="17" creationId="{00000000-0000-0000-0000-000000000000}"/>
          </ac:spMkLst>
        </pc:spChg>
        <pc:spChg chg="mod">
          <ac:chgData name="Diswel Khriam [Chillibreeze]" userId="fbeec9ff-bca4-44d8-a970-c64a780118de" providerId="ADAL" clId="{E54F5BA8-E710-476A-A5C6-43F81A984375}" dt="2020-07-13T07:25:44.863" v="186" actId="1582"/>
          <ac:spMkLst>
            <pc:docMk/>
            <pc:sldMk cId="3008642178" sldId="1972"/>
            <ac:spMk id="21" creationId="{01E086AD-A179-4F1B-B567-733B26E839BE}"/>
          </ac:spMkLst>
        </pc:spChg>
        <pc:spChg chg="mod">
          <ac:chgData name="Diswel Khriam [Chillibreeze]" userId="fbeec9ff-bca4-44d8-a970-c64a780118de" providerId="ADAL" clId="{E54F5BA8-E710-476A-A5C6-43F81A984375}" dt="2020-07-13T07:25:47.106" v="187" actId="1582"/>
          <ac:spMkLst>
            <pc:docMk/>
            <pc:sldMk cId="3008642178" sldId="1972"/>
            <ac:spMk id="25" creationId="{6CD12303-5458-4C02-ACED-5CB50D1D49EE}"/>
          </ac:spMkLst>
        </pc:spChg>
        <pc:spChg chg="mod">
          <ac:chgData name="Diswel Khriam [Chillibreeze]" userId="fbeec9ff-bca4-44d8-a970-c64a780118de" providerId="ADAL" clId="{E54F5BA8-E710-476A-A5C6-43F81A984375}" dt="2020-07-13T07:25:49.470" v="188" actId="1582"/>
          <ac:spMkLst>
            <pc:docMk/>
            <pc:sldMk cId="3008642178" sldId="1972"/>
            <ac:spMk id="29" creationId="{2047E024-0AC8-4D27-8FE1-80B413B6E462}"/>
          </ac:spMkLst>
        </pc:spChg>
      </pc:sldChg>
      <pc:sldChg chg="modSp">
        <pc:chgData name="Diswel Khriam [Chillibreeze]" userId="fbeec9ff-bca4-44d8-a970-c64a780118de" providerId="ADAL" clId="{E54F5BA8-E710-476A-A5C6-43F81A984375}" dt="2020-07-13T07:04:05.570" v="108"/>
        <pc:sldMkLst>
          <pc:docMk/>
          <pc:sldMk cId="3850815777" sldId="1973"/>
        </pc:sldMkLst>
        <pc:spChg chg="mod">
          <ac:chgData name="Diswel Khriam [Chillibreeze]" userId="fbeec9ff-bca4-44d8-a970-c64a780118de" providerId="ADAL" clId="{E54F5BA8-E710-476A-A5C6-43F81A984375}" dt="2020-07-13T07:04:05.570" v="108"/>
          <ac:spMkLst>
            <pc:docMk/>
            <pc:sldMk cId="3850815777" sldId="1973"/>
            <ac:spMk id="17" creationId="{00000000-0000-0000-0000-000000000000}"/>
          </ac:spMkLst>
        </pc:spChg>
      </pc:sldChg>
      <pc:sldChg chg="modSp mod">
        <pc:chgData name="Diswel Khriam [Chillibreeze]" userId="fbeec9ff-bca4-44d8-a970-c64a780118de" providerId="ADAL" clId="{E54F5BA8-E710-476A-A5C6-43F81A984375}" dt="2020-07-13T07:25:55.483" v="190" actId="1582"/>
        <pc:sldMkLst>
          <pc:docMk/>
          <pc:sldMk cId="732091870" sldId="1974"/>
        </pc:sldMkLst>
        <pc:spChg chg="mod">
          <ac:chgData name="Diswel Khriam [Chillibreeze]" userId="fbeec9ff-bca4-44d8-a970-c64a780118de" providerId="ADAL" clId="{E54F5BA8-E710-476A-A5C6-43F81A984375}" dt="2020-07-13T07:04:07.733" v="109"/>
          <ac:spMkLst>
            <pc:docMk/>
            <pc:sldMk cId="732091870" sldId="1974"/>
            <ac:spMk id="2" creationId="{4B693B5B-D2B1-40F4-B466-A5DCA3B08B11}"/>
          </ac:spMkLst>
        </pc:spChg>
        <pc:spChg chg="mod">
          <ac:chgData name="Diswel Khriam [Chillibreeze]" userId="fbeec9ff-bca4-44d8-a970-c64a780118de" providerId="ADAL" clId="{E54F5BA8-E710-476A-A5C6-43F81A984375}" dt="2020-07-13T07:25:53.631" v="189" actId="1582"/>
          <ac:spMkLst>
            <pc:docMk/>
            <pc:sldMk cId="732091870" sldId="1974"/>
            <ac:spMk id="6" creationId="{B9169268-E825-45FF-A230-13657B03008B}"/>
          </ac:spMkLst>
        </pc:spChg>
        <pc:spChg chg="mod">
          <ac:chgData name="Diswel Khriam [Chillibreeze]" userId="fbeec9ff-bca4-44d8-a970-c64a780118de" providerId="ADAL" clId="{E54F5BA8-E710-476A-A5C6-43F81A984375}" dt="2020-07-13T07:25:55.483" v="190" actId="1582"/>
          <ac:spMkLst>
            <pc:docMk/>
            <pc:sldMk cId="732091870" sldId="1974"/>
            <ac:spMk id="10" creationId="{5C5B5932-FAAF-41A7-AB72-7DC58368AF77}"/>
          </ac:spMkLst>
        </pc:spChg>
      </pc:sldChg>
      <pc:sldChg chg="modSp mod">
        <pc:chgData name="Diswel Khriam [Chillibreeze]" userId="fbeec9ff-bca4-44d8-a970-c64a780118de" providerId="ADAL" clId="{E54F5BA8-E710-476A-A5C6-43F81A984375}" dt="2020-07-13T07:26:00.580" v="192" actId="1582"/>
        <pc:sldMkLst>
          <pc:docMk/>
          <pc:sldMk cId="1721331661" sldId="1975"/>
        </pc:sldMkLst>
        <pc:spChg chg="mod">
          <ac:chgData name="Diswel Khriam [Chillibreeze]" userId="fbeec9ff-bca4-44d8-a970-c64a780118de" providerId="ADAL" clId="{E54F5BA8-E710-476A-A5C6-43F81A984375}" dt="2020-07-13T07:25:58.652" v="191" actId="1582"/>
          <ac:spMkLst>
            <pc:docMk/>
            <pc:sldMk cId="1721331661" sldId="1975"/>
            <ac:spMk id="9" creationId="{0FBC1F15-63D5-4733-9069-D4B3D396767B}"/>
          </ac:spMkLst>
        </pc:spChg>
        <pc:spChg chg="mod">
          <ac:chgData name="Diswel Khriam [Chillibreeze]" userId="fbeec9ff-bca4-44d8-a970-c64a780118de" providerId="ADAL" clId="{E54F5BA8-E710-476A-A5C6-43F81A984375}" dt="2020-07-13T07:26:00.580" v="192" actId="1582"/>
          <ac:spMkLst>
            <pc:docMk/>
            <pc:sldMk cId="1721331661" sldId="1975"/>
            <ac:spMk id="13" creationId="{CF87088D-5EB2-4F51-B750-3DDAB62BDF2E}"/>
          </ac:spMkLst>
        </pc:spChg>
        <pc:spChg chg="mod">
          <ac:chgData name="Diswel Khriam [Chillibreeze]" userId="fbeec9ff-bca4-44d8-a970-c64a780118de" providerId="ADAL" clId="{E54F5BA8-E710-476A-A5C6-43F81A984375}" dt="2020-07-13T07:04:09.970" v="110"/>
          <ac:spMkLst>
            <pc:docMk/>
            <pc:sldMk cId="1721331661" sldId="1975"/>
            <ac:spMk id="17" creationId="{00000000-0000-0000-0000-000000000000}"/>
          </ac:spMkLst>
        </pc:spChg>
      </pc:sldChg>
      <pc:sldChg chg="modSp mod">
        <pc:chgData name="Diswel Khriam [Chillibreeze]" userId="fbeec9ff-bca4-44d8-a970-c64a780118de" providerId="ADAL" clId="{E54F5BA8-E710-476A-A5C6-43F81A984375}" dt="2020-07-13T07:04:17.838" v="113" actId="20577"/>
        <pc:sldMkLst>
          <pc:docMk/>
          <pc:sldMk cId="1845545832" sldId="1976"/>
        </pc:sldMkLst>
        <pc:spChg chg="mod">
          <ac:chgData name="Diswel Khriam [Chillibreeze]" userId="fbeec9ff-bca4-44d8-a970-c64a780118de" providerId="ADAL" clId="{E54F5BA8-E710-476A-A5C6-43F81A984375}" dt="2020-07-13T07:04:17.838" v="113" actId="20577"/>
          <ac:spMkLst>
            <pc:docMk/>
            <pc:sldMk cId="1845545832" sldId="1976"/>
            <ac:spMk id="4" creationId="{00000000-0000-0000-0000-000000000000}"/>
          </ac:spMkLst>
        </pc:spChg>
      </pc:sldChg>
      <pc:sldChg chg="modSp">
        <pc:chgData name="Diswel Khriam [Chillibreeze]" userId="fbeec9ff-bca4-44d8-a970-c64a780118de" providerId="ADAL" clId="{E54F5BA8-E710-476A-A5C6-43F81A984375}" dt="2020-07-13T07:03:59.282" v="105"/>
        <pc:sldMkLst>
          <pc:docMk/>
          <pc:sldMk cId="3999382691" sldId="1978"/>
        </pc:sldMkLst>
        <pc:spChg chg="mod">
          <ac:chgData name="Diswel Khriam [Chillibreeze]" userId="fbeec9ff-bca4-44d8-a970-c64a780118de" providerId="ADAL" clId="{E54F5BA8-E710-476A-A5C6-43F81A984375}" dt="2020-07-13T07:03:59.282" v="105"/>
          <ac:spMkLst>
            <pc:docMk/>
            <pc:sldMk cId="3999382691" sldId="1978"/>
            <ac:spMk id="17" creationId="{00000000-0000-0000-0000-000000000000}"/>
          </ac:spMkLst>
        </pc:spChg>
      </pc:sldChg>
      <pc:sldChg chg="modSp mod">
        <pc:chgData name="Diswel Khriam [Chillibreeze]" userId="fbeec9ff-bca4-44d8-a970-c64a780118de" providerId="ADAL" clId="{E54F5BA8-E710-476A-A5C6-43F81A984375}" dt="2020-07-13T07:25:41.838" v="185" actId="1582"/>
        <pc:sldMkLst>
          <pc:docMk/>
          <pc:sldMk cId="168447885" sldId="1979"/>
        </pc:sldMkLst>
        <pc:spChg chg="mod">
          <ac:chgData name="Diswel Khriam [Chillibreeze]" userId="fbeec9ff-bca4-44d8-a970-c64a780118de" providerId="ADAL" clId="{E54F5BA8-E710-476A-A5C6-43F81A984375}" dt="2020-07-13T07:04:01.205" v="106"/>
          <ac:spMkLst>
            <pc:docMk/>
            <pc:sldMk cId="168447885" sldId="1979"/>
            <ac:spMk id="17" creationId="{00000000-0000-0000-0000-000000000000}"/>
          </ac:spMkLst>
        </pc:spChg>
        <pc:spChg chg="mod">
          <ac:chgData name="Diswel Khriam [Chillibreeze]" userId="fbeec9ff-bca4-44d8-a970-c64a780118de" providerId="ADAL" clId="{E54F5BA8-E710-476A-A5C6-43F81A984375}" dt="2020-07-13T07:25:34.981" v="182" actId="1582"/>
          <ac:spMkLst>
            <pc:docMk/>
            <pc:sldMk cId="168447885" sldId="1979"/>
            <ac:spMk id="27" creationId="{153FE85F-AC61-4E9B-9CBD-B492D7BB3B34}"/>
          </ac:spMkLst>
        </pc:spChg>
        <pc:spChg chg="mod">
          <ac:chgData name="Diswel Khriam [Chillibreeze]" userId="fbeec9ff-bca4-44d8-a970-c64a780118de" providerId="ADAL" clId="{E54F5BA8-E710-476A-A5C6-43F81A984375}" dt="2020-07-13T07:25:39.360" v="184" actId="1582"/>
          <ac:spMkLst>
            <pc:docMk/>
            <pc:sldMk cId="168447885" sldId="1979"/>
            <ac:spMk id="38" creationId="{020347F7-CBEA-468D-B11F-55928CA5D255}"/>
          </ac:spMkLst>
        </pc:spChg>
        <pc:spChg chg="mod">
          <ac:chgData name="Diswel Khriam [Chillibreeze]" userId="fbeec9ff-bca4-44d8-a970-c64a780118de" providerId="ADAL" clId="{E54F5BA8-E710-476A-A5C6-43F81A984375}" dt="2020-07-13T07:25:33.305" v="181" actId="1582"/>
          <ac:spMkLst>
            <pc:docMk/>
            <pc:sldMk cId="168447885" sldId="1979"/>
            <ac:spMk id="42" creationId="{0E0A562D-2762-44C9-A337-B9329AAAAA12}"/>
          </ac:spMkLst>
        </pc:spChg>
        <pc:spChg chg="mod">
          <ac:chgData name="Diswel Khriam [Chillibreeze]" userId="fbeec9ff-bca4-44d8-a970-c64a780118de" providerId="ADAL" clId="{E54F5BA8-E710-476A-A5C6-43F81A984375}" dt="2020-07-13T07:25:36.776" v="183" actId="1582"/>
          <ac:spMkLst>
            <pc:docMk/>
            <pc:sldMk cId="168447885" sldId="1979"/>
            <ac:spMk id="45" creationId="{71DA6361-07FB-4D2C-AB37-789E80834261}"/>
          </ac:spMkLst>
        </pc:spChg>
        <pc:spChg chg="mod">
          <ac:chgData name="Diswel Khriam [Chillibreeze]" userId="fbeec9ff-bca4-44d8-a970-c64a780118de" providerId="ADAL" clId="{E54F5BA8-E710-476A-A5C6-43F81A984375}" dt="2020-07-13T07:25:41.838" v="185" actId="1582"/>
          <ac:spMkLst>
            <pc:docMk/>
            <pc:sldMk cId="168447885" sldId="1979"/>
            <ac:spMk id="47" creationId="{5E0DED0E-494A-4643-8895-DC5E47BE4671}"/>
          </ac:spMkLst>
        </pc:spChg>
      </pc:sldChg>
      <pc:sldChg chg="modSp">
        <pc:chgData name="Diswel Khriam [Chillibreeze]" userId="fbeec9ff-bca4-44d8-a970-c64a780118de" providerId="ADAL" clId="{E54F5BA8-E710-476A-A5C6-43F81A984375}" dt="2020-07-13T07:01:38.597" v="84"/>
        <pc:sldMkLst>
          <pc:docMk/>
          <pc:sldMk cId="2324941621" sldId="1980"/>
        </pc:sldMkLst>
        <pc:spChg chg="mod">
          <ac:chgData name="Diswel Khriam [Chillibreeze]" userId="fbeec9ff-bca4-44d8-a970-c64a780118de" providerId="ADAL" clId="{E54F5BA8-E710-476A-A5C6-43F81A984375}" dt="2020-07-13T07:01:38.597" v="84"/>
          <ac:spMkLst>
            <pc:docMk/>
            <pc:sldMk cId="2324941621" sldId="1980"/>
            <ac:spMk id="17" creationId="{00000000-0000-0000-0000-000000000000}"/>
          </ac:spMkLst>
        </pc:spChg>
      </pc:sldChg>
      <pc:sldChg chg="modSp mod">
        <pc:chgData name="Diswel Khriam [Chillibreeze]" userId="fbeec9ff-bca4-44d8-a970-c64a780118de" providerId="ADAL" clId="{E54F5BA8-E710-476A-A5C6-43F81A984375}" dt="2020-07-13T07:27:04.321" v="209" actId="1582"/>
        <pc:sldMkLst>
          <pc:docMk/>
          <pc:sldMk cId="1565583926" sldId="1981"/>
        </pc:sldMkLst>
        <pc:spChg chg="mod">
          <ac:chgData name="Diswel Khriam [Chillibreeze]" userId="fbeec9ff-bca4-44d8-a970-c64a780118de" providerId="ADAL" clId="{E54F5BA8-E710-476A-A5C6-43F81A984375}" dt="2020-07-13T07:01:41.467" v="85"/>
          <ac:spMkLst>
            <pc:docMk/>
            <pc:sldMk cId="1565583926" sldId="1981"/>
            <ac:spMk id="2" creationId="{4B693B5B-D2B1-40F4-B466-A5DCA3B08B11}"/>
          </ac:spMkLst>
        </pc:spChg>
        <pc:spChg chg="mod">
          <ac:chgData name="Diswel Khriam [Chillibreeze]" userId="fbeec9ff-bca4-44d8-a970-c64a780118de" providerId="ADAL" clId="{E54F5BA8-E710-476A-A5C6-43F81A984375}" dt="2020-07-13T07:27:01.646" v="208" actId="1582"/>
          <ac:spMkLst>
            <pc:docMk/>
            <pc:sldMk cId="1565583926" sldId="1981"/>
            <ac:spMk id="6" creationId="{09BC15EA-F015-4EDD-A5B5-93543AADD491}"/>
          </ac:spMkLst>
        </pc:spChg>
        <pc:spChg chg="mod">
          <ac:chgData name="Diswel Khriam [Chillibreeze]" userId="fbeec9ff-bca4-44d8-a970-c64a780118de" providerId="ADAL" clId="{E54F5BA8-E710-476A-A5C6-43F81A984375}" dt="2020-07-13T07:27:04.321" v="209" actId="1582"/>
          <ac:spMkLst>
            <pc:docMk/>
            <pc:sldMk cId="1565583926" sldId="1981"/>
            <ac:spMk id="10" creationId="{F166CB1B-BE1E-459C-A71A-2F91BDD2778D}"/>
          </ac:spMkLst>
        </pc:spChg>
      </pc:sldChg>
      <pc:sldChg chg="modSp mod">
        <pc:chgData name="Diswel Khriam [Chillibreeze]" userId="fbeec9ff-bca4-44d8-a970-c64a780118de" providerId="ADAL" clId="{E54F5BA8-E710-476A-A5C6-43F81A984375}" dt="2020-07-13T07:25:05.604" v="173" actId="1582"/>
        <pc:sldMkLst>
          <pc:docMk/>
          <pc:sldMk cId="1770948457" sldId="1982"/>
        </pc:sldMkLst>
        <pc:spChg chg="mod">
          <ac:chgData name="Diswel Khriam [Chillibreeze]" userId="fbeec9ff-bca4-44d8-a970-c64a780118de" providerId="ADAL" clId="{E54F5BA8-E710-476A-A5C6-43F81A984375}" dt="2020-07-13T07:01:43.397" v="86"/>
          <ac:spMkLst>
            <pc:docMk/>
            <pc:sldMk cId="1770948457" sldId="1982"/>
            <ac:spMk id="2" creationId="{4B693B5B-D2B1-40F4-B466-A5DCA3B08B11}"/>
          </ac:spMkLst>
        </pc:spChg>
        <pc:spChg chg="mod">
          <ac:chgData name="Diswel Khriam [Chillibreeze]" userId="fbeec9ff-bca4-44d8-a970-c64a780118de" providerId="ADAL" clId="{E54F5BA8-E710-476A-A5C6-43F81A984375}" dt="2020-07-13T07:25:05.604" v="173" actId="1582"/>
          <ac:spMkLst>
            <pc:docMk/>
            <pc:sldMk cId="1770948457" sldId="1982"/>
            <ac:spMk id="17" creationId="{850E0E69-82F1-4719-888D-41EA95CD6DBF}"/>
          </ac:spMkLst>
        </pc:spChg>
        <pc:spChg chg="mod">
          <ac:chgData name="Diswel Khriam [Chillibreeze]" userId="fbeec9ff-bca4-44d8-a970-c64a780118de" providerId="ADAL" clId="{E54F5BA8-E710-476A-A5C6-43F81A984375}" dt="2020-07-13T07:25:02.901" v="172" actId="1582"/>
          <ac:spMkLst>
            <pc:docMk/>
            <pc:sldMk cId="1770948457" sldId="1982"/>
            <ac:spMk id="21" creationId="{A4D9E984-197E-49E2-BEF6-077B61977A74}"/>
          </ac:spMkLst>
        </pc:spChg>
      </pc:sldChg>
      <pc:sldChg chg="modSp">
        <pc:chgData name="Diswel Khriam [Chillibreeze]" userId="fbeec9ff-bca4-44d8-a970-c64a780118de" providerId="ADAL" clId="{E54F5BA8-E710-476A-A5C6-43F81A984375}" dt="2020-07-13T07:01:48.436" v="88"/>
        <pc:sldMkLst>
          <pc:docMk/>
          <pc:sldMk cId="2104348203" sldId="1983"/>
        </pc:sldMkLst>
        <pc:spChg chg="mod">
          <ac:chgData name="Diswel Khriam [Chillibreeze]" userId="fbeec9ff-bca4-44d8-a970-c64a780118de" providerId="ADAL" clId="{E54F5BA8-E710-476A-A5C6-43F81A984375}" dt="2020-07-13T07:01:48.436" v="88"/>
          <ac:spMkLst>
            <pc:docMk/>
            <pc:sldMk cId="2104348203" sldId="1983"/>
            <ac:spMk id="17" creationId="{00000000-0000-0000-0000-000000000000}"/>
          </ac:spMkLst>
        </pc:spChg>
      </pc:sldChg>
      <pc:sldChg chg="modSp mod">
        <pc:chgData name="Diswel Khriam [Chillibreeze]" userId="fbeec9ff-bca4-44d8-a970-c64a780118de" providerId="ADAL" clId="{E54F5BA8-E710-476A-A5C6-43F81A984375}" dt="2020-07-13T09:07:41.774" v="524" actId="20577"/>
        <pc:sldMkLst>
          <pc:docMk/>
          <pc:sldMk cId="798950397" sldId="1984"/>
        </pc:sldMkLst>
        <pc:spChg chg="mod">
          <ac:chgData name="Diswel Khriam [Chillibreeze]" userId="fbeec9ff-bca4-44d8-a970-c64a780118de" providerId="ADAL" clId="{E54F5BA8-E710-476A-A5C6-43F81A984375}" dt="2020-07-13T07:25:09.409" v="174" actId="1582"/>
          <ac:spMkLst>
            <pc:docMk/>
            <pc:sldMk cId="798950397" sldId="1984"/>
            <ac:spMk id="9" creationId="{C904E4BE-2152-4247-8605-B3B354CE293F}"/>
          </ac:spMkLst>
        </pc:spChg>
        <pc:spChg chg="mod">
          <ac:chgData name="Diswel Khriam [Chillibreeze]" userId="fbeec9ff-bca4-44d8-a970-c64a780118de" providerId="ADAL" clId="{E54F5BA8-E710-476A-A5C6-43F81A984375}" dt="2020-07-13T07:12:29.742" v="135" actId="20577"/>
          <ac:spMkLst>
            <pc:docMk/>
            <pc:sldMk cId="798950397" sldId="1984"/>
            <ac:spMk id="10" creationId="{4E0AE97C-0565-41AD-9EB3-B88429F8455B}"/>
          </ac:spMkLst>
        </pc:spChg>
        <pc:spChg chg="mod">
          <ac:chgData name="Diswel Khriam [Chillibreeze]" userId="fbeec9ff-bca4-44d8-a970-c64a780118de" providerId="ADAL" clId="{E54F5BA8-E710-476A-A5C6-43F81A984375}" dt="2020-07-13T09:07:41.774" v="524" actId="20577"/>
          <ac:spMkLst>
            <pc:docMk/>
            <pc:sldMk cId="798950397" sldId="1984"/>
            <ac:spMk id="17" creationId="{00000000-0000-0000-0000-000000000000}"/>
          </ac:spMkLst>
        </pc:spChg>
      </pc:sldChg>
      <pc:sldChg chg="addSp delSp modSp mod">
        <pc:chgData name="Diswel Khriam [Chillibreeze]" userId="fbeec9ff-bca4-44d8-a970-c64a780118de" providerId="ADAL" clId="{E54F5BA8-E710-476A-A5C6-43F81A984375}" dt="2020-07-13T07:28:37.008" v="245" actId="1582"/>
        <pc:sldMkLst>
          <pc:docMk/>
          <pc:sldMk cId="1723315731" sldId="1985"/>
        </pc:sldMkLst>
        <pc:spChg chg="add del mod">
          <ac:chgData name="Diswel Khriam [Chillibreeze]" userId="fbeec9ff-bca4-44d8-a970-c64a780118de" providerId="ADAL" clId="{E54F5BA8-E710-476A-A5C6-43F81A984375}" dt="2020-07-13T06:58:18.877" v="37"/>
          <ac:spMkLst>
            <pc:docMk/>
            <pc:sldMk cId="1723315731" sldId="1985"/>
            <ac:spMk id="2" creationId="{D4DFAAE5-1665-4B1F-95C2-5A853404F518}"/>
          </ac:spMkLst>
        </pc:spChg>
        <pc:spChg chg="mod">
          <ac:chgData name="Diswel Khriam [Chillibreeze]" userId="fbeec9ff-bca4-44d8-a970-c64a780118de" providerId="ADAL" clId="{E54F5BA8-E710-476A-A5C6-43F81A984375}" dt="2020-07-13T07:28:37.008" v="245" actId="1582"/>
          <ac:spMkLst>
            <pc:docMk/>
            <pc:sldMk cId="1723315731" sldId="1985"/>
            <ac:spMk id="8" creationId="{4CA8D472-82D3-4C12-B1C3-39E30467F8EA}"/>
          </ac:spMkLst>
        </pc:spChg>
        <pc:spChg chg="mod">
          <ac:chgData name="Diswel Khriam [Chillibreeze]" userId="fbeec9ff-bca4-44d8-a970-c64a780118de" providerId="ADAL" clId="{E54F5BA8-E710-476A-A5C6-43F81A984375}" dt="2020-07-13T06:58:24.099" v="38"/>
          <ac:spMkLst>
            <pc:docMk/>
            <pc:sldMk cId="1723315731" sldId="1985"/>
            <ac:spMk id="17" creationId="{00000000-0000-0000-0000-000000000000}"/>
          </ac:spMkLst>
        </pc:spChg>
        <pc:grpChg chg="mod">
          <ac:chgData name="Diswel Khriam [Chillibreeze]" userId="fbeec9ff-bca4-44d8-a970-c64a780118de" providerId="ADAL" clId="{E54F5BA8-E710-476A-A5C6-43F81A984375}" dt="2020-07-13T06:58:30.215" v="40" actId="1076"/>
          <ac:grpSpMkLst>
            <pc:docMk/>
            <pc:sldMk cId="1723315731" sldId="1985"/>
            <ac:grpSpMk id="4" creationId="{CDF2085B-A83C-4697-A55E-3AA1AC0FF55E}"/>
          </ac:grpSpMkLst>
        </pc:grpChg>
      </pc:sldChg>
      <pc:sldChg chg="modSp mod">
        <pc:chgData name="Diswel Khriam [Chillibreeze]" userId="fbeec9ff-bca4-44d8-a970-c64a780118de" providerId="ADAL" clId="{E54F5BA8-E710-476A-A5C6-43F81A984375}" dt="2020-07-13T07:27:54.521" v="230" actId="1582"/>
        <pc:sldMkLst>
          <pc:docMk/>
          <pc:sldMk cId="1868506678" sldId="1986"/>
        </pc:sldMkLst>
        <pc:spChg chg="mod">
          <ac:chgData name="Diswel Khriam [Chillibreeze]" userId="fbeec9ff-bca4-44d8-a970-c64a780118de" providerId="ADAL" clId="{E54F5BA8-E710-476A-A5C6-43F81A984375}" dt="2020-07-13T07:27:54.521" v="230" actId="1582"/>
          <ac:spMkLst>
            <pc:docMk/>
            <pc:sldMk cId="1868506678" sldId="1986"/>
            <ac:spMk id="7" creationId="{394431BA-FA32-4803-8685-8FB74E9F8668}"/>
          </ac:spMkLst>
        </pc:spChg>
        <pc:spChg chg="mod">
          <ac:chgData name="Diswel Khriam [Chillibreeze]" userId="fbeec9ff-bca4-44d8-a970-c64a780118de" providerId="ADAL" clId="{E54F5BA8-E710-476A-A5C6-43F81A984375}" dt="2020-07-13T07:27:52.929" v="229" actId="1582"/>
          <ac:spMkLst>
            <pc:docMk/>
            <pc:sldMk cId="1868506678" sldId="1986"/>
            <ac:spMk id="13" creationId="{AE23919A-7C3A-4F45-A8F8-674C11E68149}"/>
          </ac:spMkLst>
        </pc:spChg>
        <pc:spChg chg="mod">
          <ac:chgData name="Diswel Khriam [Chillibreeze]" userId="fbeec9ff-bca4-44d8-a970-c64a780118de" providerId="ADAL" clId="{E54F5BA8-E710-476A-A5C6-43F81A984375}" dt="2020-07-13T07:27:51.282" v="228" actId="1582"/>
          <ac:spMkLst>
            <pc:docMk/>
            <pc:sldMk cId="1868506678" sldId="1986"/>
            <ac:spMk id="20" creationId="{684F4A21-0322-40A4-9DDD-72EEB037322E}"/>
          </ac:spMkLst>
        </pc:spChg>
        <pc:spChg chg="mod">
          <ac:chgData name="Diswel Khriam [Chillibreeze]" userId="fbeec9ff-bca4-44d8-a970-c64a780118de" providerId="ADAL" clId="{E54F5BA8-E710-476A-A5C6-43F81A984375}" dt="2020-07-13T07:27:49.492" v="227" actId="1582"/>
          <ac:spMkLst>
            <pc:docMk/>
            <pc:sldMk cId="1868506678" sldId="1986"/>
            <ac:spMk id="26" creationId="{9527EFB1-6EF3-4659-BECB-44573C8AEC7A}"/>
          </ac:spMkLst>
        </pc:spChg>
      </pc:sldChg>
      <pc:sldChg chg="modSp mod">
        <pc:chgData name="Diswel Khriam [Chillibreeze]" userId="fbeec9ff-bca4-44d8-a970-c64a780118de" providerId="ADAL" clId="{E54F5BA8-E710-476A-A5C6-43F81A984375}" dt="2020-07-13T07:00:47.710" v="70" actId="20577"/>
        <pc:sldMkLst>
          <pc:docMk/>
          <pc:sldMk cId="2816292617" sldId="1987"/>
        </pc:sldMkLst>
        <pc:spChg chg="mod">
          <ac:chgData name="Diswel Khriam [Chillibreeze]" userId="fbeec9ff-bca4-44d8-a970-c64a780118de" providerId="ADAL" clId="{E54F5BA8-E710-476A-A5C6-43F81A984375}" dt="2020-07-13T07:00:47.710" v="70" actId="20577"/>
          <ac:spMkLst>
            <pc:docMk/>
            <pc:sldMk cId="2816292617" sldId="1987"/>
            <ac:spMk id="4" creationId="{00000000-0000-0000-0000-000000000000}"/>
          </ac:spMkLst>
        </pc:spChg>
      </pc:sldChg>
      <pc:sldChg chg="modSp mod">
        <pc:chgData name="Diswel Khriam [Chillibreeze]" userId="fbeec9ff-bca4-44d8-a970-c64a780118de" providerId="ADAL" clId="{E54F5BA8-E710-476A-A5C6-43F81A984375}" dt="2020-07-13T07:31:25.399" v="292" actId="20577"/>
        <pc:sldMkLst>
          <pc:docMk/>
          <pc:sldMk cId="1915981252" sldId="1988"/>
        </pc:sldMkLst>
        <pc:spChg chg="mod">
          <ac:chgData name="Diswel Khriam [Chillibreeze]" userId="fbeec9ff-bca4-44d8-a970-c64a780118de" providerId="ADAL" clId="{E54F5BA8-E710-476A-A5C6-43F81A984375}" dt="2020-07-13T07:31:25.399" v="292" actId="20577"/>
          <ac:spMkLst>
            <pc:docMk/>
            <pc:sldMk cId="1915981252" sldId="1988"/>
            <ac:spMk id="4" creationId="{FEA1C36D-EAC0-4F55-9EEA-911223174835}"/>
          </ac:spMkLst>
        </pc:spChg>
        <pc:spChg chg="mod">
          <ac:chgData name="Diswel Khriam [Chillibreeze]" userId="fbeec9ff-bca4-44d8-a970-c64a780118de" providerId="ADAL" clId="{E54F5BA8-E710-476A-A5C6-43F81A984375}" dt="2020-07-13T07:27:46.277" v="226" actId="1582"/>
          <ac:spMkLst>
            <pc:docMk/>
            <pc:sldMk cId="1915981252" sldId="1988"/>
            <ac:spMk id="12" creationId="{F94F003B-5252-4BAC-9462-94FFD70F6A90}"/>
          </ac:spMkLst>
        </pc:spChg>
        <pc:spChg chg="mod">
          <ac:chgData name="Diswel Khriam [Chillibreeze]" userId="fbeec9ff-bca4-44d8-a970-c64a780118de" providerId="ADAL" clId="{E54F5BA8-E710-476A-A5C6-43F81A984375}" dt="2020-07-13T07:27:44.711" v="225" actId="1582"/>
          <ac:spMkLst>
            <pc:docMk/>
            <pc:sldMk cId="1915981252" sldId="1988"/>
            <ac:spMk id="15" creationId="{12C047D4-36C0-4920-80C1-94520BE79E44}"/>
          </ac:spMkLst>
        </pc:spChg>
        <pc:spChg chg="mod">
          <ac:chgData name="Diswel Khriam [Chillibreeze]" userId="fbeec9ff-bca4-44d8-a970-c64a780118de" providerId="ADAL" clId="{E54F5BA8-E710-476A-A5C6-43F81A984375}" dt="2020-07-13T07:00:54.662" v="71"/>
          <ac:spMkLst>
            <pc:docMk/>
            <pc:sldMk cId="1915981252" sldId="1988"/>
            <ac:spMk id="17" creationId="{00000000-0000-0000-0000-000000000000}"/>
          </ac:spMkLst>
        </pc:spChg>
        <pc:spChg chg="mod">
          <ac:chgData name="Diswel Khriam [Chillibreeze]" userId="fbeec9ff-bca4-44d8-a970-c64a780118de" providerId="ADAL" clId="{E54F5BA8-E710-476A-A5C6-43F81A984375}" dt="2020-07-13T07:27:43.143" v="224" actId="1582"/>
          <ac:spMkLst>
            <pc:docMk/>
            <pc:sldMk cId="1915981252" sldId="1988"/>
            <ac:spMk id="19" creationId="{0B4CCE55-6685-46CC-A35D-00C220D77858}"/>
          </ac:spMkLst>
        </pc:spChg>
        <pc:spChg chg="mod">
          <ac:chgData name="Diswel Khriam [Chillibreeze]" userId="fbeec9ff-bca4-44d8-a970-c64a780118de" providerId="ADAL" clId="{E54F5BA8-E710-476A-A5C6-43F81A984375}" dt="2020-07-13T07:27:41.394" v="223" actId="1582"/>
          <ac:spMkLst>
            <pc:docMk/>
            <pc:sldMk cId="1915981252" sldId="1988"/>
            <ac:spMk id="22" creationId="{6CDDD02F-B4B6-48F0-80D6-75E26EB9CC80}"/>
          </ac:spMkLst>
        </pc:spChg>
        <pc:spChg chg="mod">
          <ac:chgData name="Diswel Khriam [Chillibreeze]" userId="fbeec9ff-bca4-44d8-a970-c64a780118de" providerId="ADAL" clId="{E54F5BA8-E710-476A-A5C6-43F81A984375}" dt="2020-07-13T07:27:39.529" v="222" actId="1582"/>
          <ac:spMkLst>
            <pc:docMk/>
            <pc:sldMk cId="1915981252" sldId="1988"/>
            <ac:spMk id="25" creationId="{7C136CFE-F3ED-405C-9387-C4E2AC4559FF}"/>
          </ac:spMkLst>
        </pc:spChg>
      </pc:sldChg>
      <pc:sldChg chg="modSp mod">
        <pc:chgData name="Diswel Khriam [Chillibreeze]" userId="fbeec9ff-bca4-44d8-a970-c64a780118de" providerId="ADAL" clId="{E54F5BA8-E710-476A-A5C6-43F81A984375}" dt="2020-07-13T09:08:25.171" v="532" actId="20577"/>
        <pc:sldMkLst>
          <pc:docMk/>
          <pc:sldMk cId="3720524173" sldId="1989"/>
        </pc:sldMkLst>
        <pc:spChg chg="mod">
          <ac:chgData name="Diswel Khriam [Chillibreeze]" userId="fbeec9ff-bca4-44d8-a970-c64a780118de" providerId="ADAL" clId="{E54F5BA8-E710-476A-A5C6-43F81A984375}" dt="2020-07-13T07:31:32.579" v="294" actId="20577"/>
          <ac:spMkLst>
            <pc:docMk/>
            <pc:sldMk cId="3720524173" sldId="1989"/>
            <ac:spMk id="13" creationId="{B791A998-103C-4883-B0A5-F1F80063C2CC}"/>
          </ac:spMkLst>
        </pc:spChg>
        <pc:spChg chg="mod">
          <ac:chgData name="Diswel Khriam [Chillibreeze]" userId="fbeec9ff-bca4-44d8-a970-c64a780118de" providerId="ADAL" clId="{E54F5BA8-E710-476A-A5C6-43F81A984375}" dt="2020-07-13T09:08:25.171" v="532" actId="20577"/>
          <ac:spMkLst>
            <pc:docMk/>
            <pc:sldMk cId="3720524173" sldId="1989"/>
            <ac:spMk id="17" creationId="{00000000-0000-0000-0000-000000000000}"/>
          </ac:spMkLst>
        </pc:spChg>
      </pc:sldChg>
      <pc:sldChg chg="addSp delSp modSp mod">
        <pc:chgData name="Diswel Khriam [Chillibreeze]" userId="fbeec9ff-bca4-44d8-a970-c64a780118de" providerId="ADAL" clId="{E54F5BA8-E710-476A-A5C6-43F81A984375}" dt="2020-07-13T07:24:33.257" v="171" actId="1038"/>
        <pc:sldMkLst>
          <pc:docMk/>
          <pc:sldMk cId="3703015877" sldId="1990"/>
        </pc:sldMkLst>
        <pc:spChg chg="mod">
          <ac:chgData name="Diswel Khriam [Chillibreeze]" userId="fbeec9ff-bca4-44d8-a970-c64a780118de" providerId="ADAL" clId="{E54F5BA8-E710-476A-A5C6-43F81A984375}" dt="2020-07-13T07:01:25.835" v="81" actId="20577"/>
          <ac:spMkLst>
            <pc:docMk/>
            <pc:sldMk cId="3703015877" sldId="1990"/>
            <ac:spMk id="4" creationId="{00000000-0000-0000-0000-000000000000}"/>
          </ac:spMkLst>
        </pc:spChg>
        <pc:picChg chg="add mod">
          <ac:chgData name="Diswel Khriam [Chillibreeze]" userId="fbeec9ff-bca4-44d8-a970-c64a780118de" providerId="ADAL" clId="{E54F5BA8-E710-476A-A5C6-43F81A984375}" dt="2020-07-13T07:24:33.257" v="171" actId="1038"/>
          <ac:picMkLst>
            <pc:docMk/>
            <pc:sldMk cId="3703015877" sldId="1990"/>
            <ac:picMk id="2" creationId="{98675438-785A-4BFD-9E61-957F1103BFF0}"/>
          </ac:picMkLst>
        </pc:picChg>
        <pc:picChg chg="del">
          <ac:chgData name="Diswel Khriam [Chillibreeze]" userId="fbeec9ff-bca4-44d8-a970-c64a780118de" providerId="ADAL" clId="{E54F5BA8-E710-476A-A5C6-43F81A984375}" dt="2020-07-13T07:24:11.134" v="164" actId="478"/>
          <ac:picMkLst>
            <pc:docMk/>
            <pc:sldMk cId="3703015877" sldId="1990"/>
            <ac:picMk id="3" creationId="{B8E08A4A-06CF-4899-A639-537DE4D7A02A}"/>
          </ac:picMkLst>
        </pc:picChg>
      </pc:sldChg>
      <pc:sldChg chg="modSp mod">
        <pc:chgData name="Diswel Khriam [Chillibreeze]" userId="fbeec9ff-bca4-44d8-a970-c64a780118de" providerId="ADAL" clId="{E54F5BA8-E710-476A-A5C6-43F81A984375}" dt="2020-07-13T07:27:16.122" v="214" actId="1582"/>
        <pc:sldMkLst>
          <pc:docMk/>
          <pc:sldMk cId="2547572279" sldId="1991"/>
        </pc:sldMkLst>
        <pc:spChg chg="mod">
          <ac:chgData name="Diswel Khriam [Chillibreeze]" userId="fbeec9ff-bca4-44d8-a970-c64a780118de" providerId="ADAL" clId="{E54F5BA8-E710-476A-A5C6-43F81A984375}" dt="2020-07-13T07:27:16.122" v="214" actId="1582"/>
          <ac:spMkLst>
            <pc:docMk/>
            <pc:sldMk cId="2547572279" sldId="1991"/>
            <ac:spMk id="10" creationId="{1CD1D210-E43B-427D-99C7-03687E05B032}"/>
          </ac:spMkLst>
        </pc:spChg>
        <pc:spChg chg="mod">
          <ac:chgData name="Diswel Khriam [Chillibreeze]" userId="fbeec9ff-bca4-44d8-a970-c64a780118de" providerId="ADAL" clId="{E54F5BA8-E710-476A-A5C6-43F81A984375}" dt="2020-07-13T07:27:14.486" v="213" actId="1582"/>
          <ac:spMkLst>
            <pc:docMk/>
            <pc:sldMk cId="2547572279" sldId="1991"/>
            <ac:spMk id="14" creationId="{50882998-A559-4A6F-BA38-115D877C4ECC}"/>
          </ac:spMkLst>
        </pc:spChg>
        <pc:spChg chg="mod">
          <ac:chgData name="Diswel Khriam [Chillibreeze]" userId="fbeec9ff-bca4-44d8-a970-c64a780118de" providerId="ADAL" clId="{E54F5BA8-E710-476A-A5C6-43F81A984375}" dt="2020-07-13T07:01:32.762" v="82"/>
          <ac:spMkLst>
            <pc:docMk/>
            <pc:sldMk cId="2547572279" sldId="1991"/>
            <ac:spMk id="17" creationId="{00000000-0000-0000-0000-000000000000}"/>
          </ac:spMkLst>
        </pc:spChg>
        <pc:spChg chg="mod">
          <ac:chgData name="Diswel Khriam [Chillibreeze]" userId="fbeec9ff-bca4-44d8-a970-c64a780118de" providerId="ADAL" clId="{E54F5BA8-E710-476A-A5C6-43F81A984375}" dt="2020-07-13T07:27:12.777" v="212" actId="1582"/>
          <ac:spMkLst>
            <pc:docMk/>
            <pc:sldMk cId="2547572279" sldId="1991"/>
            <ac:spMk id="19" creationId="{241CA948-BA46-4252-8350-ECC1DDC99EDC}"/>
          </ac:spMkLst>
        </pc:spChg>
      </pc:sldChg>
      <pc:sldChg chg="modSp mod">
        <pc:chgData name="Diswel Khriam [Chillibreeze]" userId="fbeec9ff-bca4-44d8-a970-c64a780118de" providerId="ADAL" clId="{E54F5BA8-E710-476A-A5C6-43F81A984375}" dt="2020-07-13T07:27:09.482" v="211" actId="1582"/>
        <pc:sldMkLst>
          <pc:docMk/>
          <pc:sldMk cId="3733706584" sldId="1992"/>
        </pc:sldMkLst>
        <pc:spChg chg="mod">
          <ac:chgData name="Diswel Khriam [Chillibreeze]" userId="fbeec9ff-bca4-44d8-a970-c64a780118de" providerId="ADAL" clId="{E54F5BA8-E710-476A-A5C6-43F81A984375}" dt="2020-07-13T07:27:07.823" v="210" actId="1582"/>
          <ac:spMkLst>
            <pc:docMk/>
            <pc:sldMk cId="3733706584" sldId="1992"/>
            <ac:spMk id="9" creationId="{22860372-843D-44B0-82D8-23738E3F4E30}"/>
          </ac:spMkLst>
        </pc:spChg>
        <pc:spChg chg="mod">
          <ac:chgData name="Diswel Khriam [Chillibreeze]" userId="fbeec9ff-bca4-44d8-a970-c64a780118de" providerId="ADAL" clId="{E54F5BA8-E710-476A-A5C6-43F81A984375}" dt="2020-07-13T07:12:41.628" v="136" actId="20577"/>
          <ac:spMkLst>
            <pc:docMk/>
            <pc:sldMk cId="3733706584" sldId="1992"/>
            <ac:spMk id="10" creationId="{7F9F520E-7E86-4F03-9369-E0D501B6FFCF}"/>
          </ac:spMkLst>
        </pc:spChg>
        <pc:spChg chg="mod">
          <ac:chgData name="Diswel Khriam [Chillibreeze]" userId="fbeec9ff-bca4-44d8-a970-c64a780118de" providerId="ADAL" clId="{E54F5BA8-E710-476A-A5C6-43F81A984375}" dt="2020-07-13T07:01:36.255" v="83"/>
          <ac:spMkLst>
            <pc:docMk/>
            <pc:sldMk cId="3733706584" sldId="1992"/>
            <ac:spMk id="17" creationId="{00000000-0000-0000-0000-000000000000}"/>
          </ac:spMkLst>
        </pc:spChg>
        <pc:spChg chg="mod">
          <ac:chgData name="Diswel Khriam [Chillibreeze]" userId="fbeec9ff-bca4-44d8-a970-c64a780118de" providerId="ADAL" clId="{E54F5BA8-E710-476A-A5C6-43F81A984375}" dt="2020-07-13T07:27:09.482" v="211" actId="1582"/>
          <ac:spMkLst>
            <pc:docMk/>
            <pc:sldMk cId="3733706584" sldId="1992"/>
            <ac:spMk id="21" creationId="{8B1F3AED-7507-4562-9A2D-792EAC88CEDF}"/>
          </ac:spMkLst>
        </pc:spChg>
      </pc:sldChg>
      <pc:sldChg chg="modSp add">
        <pc:chgData name="Diswel Khriam [Chillibreeze]" userId="fbeec9ff-bca4-44d8-a970-c64a780118de" providerId="ADAL" clId="{E54F5BA8-E710-476A-A5C6-43F81A984375}" dt="2020-07-13T07:03:39.838" v="98"/>
        <pc:sldMkLst>
          <pc:docMk/>
          <pc:sldMk cId="2572302201" sldId="1993"/>
        </pc:sldMkLst>
        <pc:spChg chg="mod">
          <ac:chgData name="Diswel Khriam [Chillibreeze]" userId="fbeec9ff-bca4-44d8-a970-c64a780118de" providerId="ADAL" clId="{E54F5BA8-E710-476A-A5C6-43F81A984375}" dt="2020-07-13T07:03:39.838" v="98"/>
          <ac:spMkLst>
            <pc:docMk/>
            <pc:sldMk cId="2572302201" sldId="1993"/>
            <ac:spMk id="17" creationId="{00000000-0000-0000-0000-000000000000}"/>
          </ac:spMkLst>
        </pc:spChg>
      </pc:sldChg>
      <pc:sldChg chg="modSp add mod delCm">
        <pc:chgData name="Diswel Khriam [Chillibreeze]" userId="fbeec9ff-bca4-44d8-a970-c64a780118de" providerId="ADAL" clId="{E54F5BA8-E710-476A-A5C6-43F81A984375}" dt="2020-07-13T07:10:38.858" v="126" actId="1592"/>
        <pc:sldMkLst>
          <pc:docMk/>
          <pc:sldMk cId="564201075" sldId="1994"/>
        </pc:sldMkLst>
        <pc:spChg chg="mod">
          <ac:chgData name="Diswel Khriam [Chillibreeze]" userId="fbeec9ff-bca4-44d8-a970-c64a780118de" providerId="ADAL" clId="{E54F5BA8-E710-476A-A5C6-43F81A984375}" dt="2020-07-13T07:10:17.399" v="124" actId="20577"/>
          <ac:spMkLst>
            <pc:docMk/>
            <pc:sldMk cId="564201075" sldId="1994"/>
            <ac:spMk id="4" creationId="{0CD8665D-5A50-4F07-9D33-48CCD3FD74C7}"/>
          </ac:spMkLst>
        </pc:spChg>
      </pc:sldChg>
    </pc:docChg>
  </pc:docChgLst>
  <pc:docChgLst>
    <pc:chgData name="Marbahun" userId="f9980d50-8f48-457e-a9e2-6a97b313c7f2" providerId="ADAL" clId="{5A84A865-4303-44CD-9A4B-C890A1EF1425}"/>
    <pc:docChg chg="undo custSel modSld">
      <pc:chgData name="Marbahun" userId="f9980d50-8f48-457e-a9e2-6a97b313c7f2" providerId="ADAL" clId="{5A84A865-4303-44CD-9A4B-C890A1EF1425}" dt="2020-07-15T16:43:15.562" v="70" actId="13244"/>
      <pc:docMkLst>
        <pc:docMk/>
      </pc:docMkLst>
      <pc:sldChg chg="addSp delSp modSp mod">
        <pc:chgData name="Marbahun" userId="f9980d50-8f48-457e-a9e2-6a97b313c7f2" providerId="ADAL" clId="{5A84A865-4303-44CD-9A4B-C890A1EF1425}" dt="2020-07-15T16:43:15.562" v="70" actId="13244"/>
        <pc:sldMkLst>
          <pc:docMk/>
          <pc:sldMk cId="4253847813" sldId="1890"/>
        </pc:sldMkLst>
        <pc:spChg chg="add del mod">
          <ac:chgData name="Marbahun" userId="f9980d50-8f48-457e-a9e2-6a97b313c7f2" providerId="ADAL" clId="{5A84A865-4303-44CD-9A4B-C890A1EF1425}" dt="2020-07-15T16:43:10.455" v="68" actId="478"/>
          <ac:spMkLst>
            <pc:docMk/>
            <pc:sldMk cId="4253847813" sldId="1890"/>
            <ac:spMk id="8" creationId="{78BAB5CA-3E10-42F3-98F5-FE744BC39119}"/>
          </ac:spMkLst>
        </pc:spChg>
        <pc:spChg chg="del">
          <ac:chgData name="Marbahun" userId="f9980d50-8f48-457e-a9e2-6a97b313c7f2" providerId="ADAL" clId="{5A84A865-4303-44CD-9A4B-C890A1EF1425}" dt="2020-07-15T16:41:23.279" v="61" actId="478"/>
          <ac:spMkLst>
            <pc:docMk/>
            <pc:sldMk cId="4253847813" sldId="1890"/>
            <ac:spMk id="18" creationId="{ED7BB61F-4D75-4067-B408-4883292C734A}"/>
          </ac:spMkLst>
        </pc:spChg>
        <pc:picChg chg="add del">
          <ac:chgData name="Marbahun" userId="f9980d50-8f48-457e-a9e2-6a97b313c7f2" providerId="ADAL" clId="{5A84A865-4303-44CD-9A4B-C890A1EF1425}" dt="2020-07-15T16:41:25.564" v="63" actId="22"/>
          <ac:picMkLst>
            <pc:docMk/>
            <pc:sldMk cId="4253847813" sldId="1890"/>
            <ac:picMk id="4" creationId="{7EFF5303-F05B-498D-B526-2DF69B7F6D5C}"/>
          </ac:picMkLst>
        </pc:picChg>
        <pc:picChg chg="add mod">
          <ac:chgData name="Marbahun" userId="f9980d50-8f48-457e-a9e2-6a97b313c7f2" providerId="ADAL" clId="{5A84A865-4303-44CD-9A4B-C890A1EF1425}" dt="2020-07-15T16:43:15.562" v="70" actId="13244"/>
          <ac:picMkLst>
            <pc:docMk/>
            <pc:sldMk cId="4253847813" sldId="1890"/>
            <ac:picMk id="10" creationId="{A1E7ABEF-4F24-4131-BD3D-C1DC45744AA2}"/>
          </ac:picMkLst>
        </pc:picChg>
      </pc:sldChg>
      <pc:sldChg chg="addSp delSp modSp mod">
        <pc:chgData name="Marbahun" userId="f9980d50-8f48-457e-a9e2-6a97b313c7f2" providerId="ADAL" clId="{5A84A865-4303-44CD-9A4B-C890A1EF1425}" dt="2020-07-15T16:00:39.536" v="48" actId="478"/>
        <pc:sldMkLst>
          <pc:docMk/>
          <pc:sldMk cId="3398987351" sldId="1920"/>
        </pc:sldMkLst>
        <pc:spChg chg="add mod ord">
          <ac:chgData name="Marbahun" userId="f9980d50-8f48-457e-a9e2-6a97b313c7f2" providerId="ADAL" clId="{5A84A865-4303-44CD-9A4B-C890A1EF1425}" dt="2020-07-15T15:59:39.208" v="40"/>
          <ac:spMkLst>
            <pc:docMk/>
            <pc:sldMk cId="3398987351" sldId="1920"/>
            <ac:spMk id="4" creationId="{2E495BCF-9C63-475C-A9D1-060F890B3861}"/>
          </ac:spMkLst>
        </pc:spChg>
        <pc:spChg chg="del">
          <ac:chgData name="Marbahun" userId="f9980d50-8f48-457e-a9e2-6a97b313c7f2" providerId="ADAL" clId="{5A84A865-4303-44CD-9A4B-C890A1EF1425}" dt="2020-07-15T15:57:14.091" v="0" actId="478"/>
          <ac:spMkLst>
            <pc:docMk/>
            <pc:sldMk cId="3398987351" sldId="1920"/>
            <ac:spMk id="13" creationId="{C869A482-C072-4480-ACC5-89711B89ABBE}"/>
          </ac:spMkLst>
        </pc:spChg>
        <pc:grpChg chg="add del mod">
          <ac:chgData name="Marbahun" userId="f9980d50-8f48-457e-a9e2-6a97b313c7f2" providerId="ADAL" clId="{5A84A865-4303-44CD-9A4B-C890A1EF1425}" dt="2020-07-15T15:59:41.627" v="43" actId="478"/>
          <ac:grpSpMkLst>
            <pc:docMk/>
            <pc:sldMk cId="3398987351" sldId="1920"/>
            <ac:grpSpMk id="16" creationId="{24E7D5AC-8CB3-4AF3-B122-96AB67FC5F89}"/>
          </ac:grpSpMkLst>
        </pc:grpChg>
        <pc:picChg chg="add mod">
          <ac:chgData name="Marbahun" userId="f9980d50-8f48-457e-a9e2-6a97b313c7f2" providerId="ADAL" clId="{5A84A865-4303-44CD-9A4B-C890A1EF1425}" dt="2020-07-15T15:59:39.208" v="40"/>
          <ac:picMkLst>
            <pc:docMk/>
            <pc:sldMk cId="3398987351" sldId="1920"/>
            <ac:picMk id="3" creationId="{0B8AB29B-2384-4BE7-BD21-55CCBED30379}"/>
          </ac:picMkLst>
        </pc:picChg>
        <pc:picChg chg="add del mod">
          <ac:chgData name="Marbahun" userId="f9980d50-8f48-457e-a9e2-6a97b313c7f2" providerId="ADAL" clId="{5A84A865-4303-44CD-9A4B-C890A1EF1425}" dt="2020-07-15T16:00:34.749" v="47" actId="478"/>
          <ac:picMkLst>
            <pc:docMk/>
            <pc:sldMk cId="3398987351" sldId="1920"/>
            <ac:picMk id="10" creationId="{050A72C6-E0CC-4842-AD61-C69AC209C3A1}"/>
          </ac:picMkLst>
        </pc:picChg>
        <pc:picChg chg="add del mod">
          <ac:chgData name="Marbahun" userId="f9980d50-8f48-457e-a9e2-6a97b313c7f2" providerId="ADAL" clId="{5A84A865-4303-44CD-9A4B-C890A1EF1425}" dt="2020-07-15T16:00:39.536" v="48" actId="478"/>
          <ac:picMkLst>
            <pc:docMk/>
            <pc:sldMk cId="3398987351" sldId="1920"/>
            <ac:picMk id="12" creationId="{F4FD1F5F-89C3-4489-B914-E6116DD13EB8}"/>
          </ac:picMkLst>
        </pc:picChg>
        <pc:picChg chg="add mod">
          <ac:chgData name="Marbahun" userId="f9980d50-8f48-457e-a9e2-6a97b313c7f2" providerId="ADAL" clId="{5A84A865-4303-44CD-9A4B-C890A1EF1425}" dt="2020-07-15T16:00:29.444" v="46" actId="13244"/>
          <ac:picMkLst>
            <pc:docMk/>
            <pc:sldMk cId="3398987351" sldId="1920"/>
            <ac:picMk id="15" creationId="{DA134608-930F-4857-9477-3B202C539620}"/>
          </ac:picMkLst>
        </pc:picChg>
      </pc:sldChg>
      <pc:sldChg chg="addSp delSp modSp mod">
        <pc:chgData name="Marbahun" userId="f9980d50-8f48-457e-a9e2-6a97b313c7f2" providerId="ADAL" clId="{5A84A865-4303-44CD-9A4B-C890A1EF1425}" dt="2020-07-15T16:40:54.441" v="59" actId="13244"/>
        <pc:sldMkLst>
          <pc:docMk/>
          <pc:sldMk cId="998109112" sldId="1928"/>
        </pc:sldMkLst>
        <pc:spChg chg="add del">
          <ac:chgData name="Marbahun" userId="f9980d50-8f48-457e-a9e2-6a97b313c7f2" providerId="ADAL" clId="{5A84A865-4303-44CD-9A4B-C890A1EF1425}" dt="2020-07-15T16:40:03.186" v="51" actId="22"/>
          <ac:spMkLst>
            <pc:docMk/>
            <pc:sldMk cId="998109112" sldId="1928"/>
            <ac:spMk id="2" creationId="{B8FBACEE-C5FE-46CD-AE37-FECD9E79D5DE}"/>
          </ac:spMkLst>
        </pc:spChg>
        <pc:spChg chg="del mod">
          <ac:chgData name="Marbahun" userId="f9980d50-8f48-457e-a9e2-6a97b313c7f2" providerId="ADAL" clId="{5A84A865-4303-44CD-9A4B-C890A1EF1425}" dt="2020-07-15T16:40:47.339" v="58" actId="478"/>
          <ac:spMkLst>
            <pc:docMk/>
            <pc:sldMk cId="998109112" sldId="1928"/>
            <ac:spMk id="70" creationId="{388A6AC0-1F12-4E32-91BE-21B9BAF1A321}"/>
          </ac:spMkLst>
        </pc:spChg>
        <pc:picChg chg="add mod modCrop">
          <ac:chgData name="Marbahun" userId="f9980d50-8f48-457e-a9e2-6a97b313c7f2" providerId="ADAL" clId="{5A84A865-4303-44CD-9A4B-C890A1EF1425}" dt="2020-07-15T16:40:54.441" v="59" actId="13244"/>
          <ac:picMkLst>
            <pc:docMk/>
            <pc:sldMk cId="998109112" sldId="1928"/>
            <ac:picMk id="3" creationId="{571F91F1-FC28-4A7F-B727-1BF57458A9EA}"/>
          </ac:picMkLst>
        </pc:picChg>
      </pc:sldChg>
      <pc:sldChg chg="modSp mod">
        <pc:chgData name="Marbahun" userId="f9980d50-8f48-457e-a9e2-6a97b313c7f2" providerId="ADAL" clId="{5A84A865-4303-44CD-9A4B-C890A1EF1425}" dt="2020-07-15T16:41:14.418" v="60" actId="20577"/>
        <pc:sldMkLst>
          <pc:docMk/>
          <pc:sldMk cId="3999382691" sldId="1978"/>
        </pc:sldMkLst>
        <pc:spChg chg="mod">
          <ac:chgData name="Marbahun" userId="f9980d50-8f48-457e-a9e2-6a97b313c7f2" providerId="ADAL" clId="{5A84A865-4303-44CD-9A4B-C890A1EF1425}" dt="2020-07-15T16:41:14.418" v="60" actId="20577"/>
          <ac:spMkLst>
            <pc:docMk/>
            <pc:sldMk cId="3999382691" sldId="1978"/>
            <ac:spMk id="15" creationId="{EB7CDC01-C9FD-47A5-A73F-FA81CDBD75CD}"/>
          </ac:spMkLst>
        </pc:spChg>
      </pc:sldChg>
    </pc:docChg>
  </pc:docChgLst>
  <pc:docChgLst>
    <pc:chgData name="Ashia Sheikh [Chillibreeze]" userId="6452a783-bade-4cce-97f1-f56691f8b6f5" providerId="ADAL" clId="{7C747C09-84AE-4977-8BC5-0C1723552455}"/>
    <pc:docChg chg="undo redo custSel modSld">
      <pc:chgData name="Ashia Sheikh [Chillibreeze]" userId="6452a783-bade-4cce-97f1-f56691f8b6f5" providerId="ADAL" clId="{7C747C09-84AE-4977-8BC5-0C1723552455}" dt="2020-07-15T12:14:29.939" v="34" actId="2711"/>
      <pc:docMkLst>
        <pc:docMk/>
      </pc:docMkLst>
      <pc:sldChg chg="modSp mod">
        <pc:chgData name="Ashia Sheikh [Chillibreeze]" userId="6452a783-bade-4cce-97f1-f56691f8b6f5" providerId="ADAL" clId="{7C747C09-84AE-4977-8BC5-0C1723552455}" dt="2020-07-15T11:53:29.879" v="6" actId="20577"/>
        <pc:sldMkLst>
          <pc:docMk/>
          <pc:sldMk cId="1924488489" sldId="1917"/>
        </pc:sldMkLst>
        <pc:spChg chg="mod">
          <ac:chgData name="Ashia Sheikh [Chillibreeze]" userId="6452a783-bade-4cce-97f1-f56691f8b6f5" providerId="ADAL" clId="{7C747C09-84AE-4977-8BC5-0C1723552455}" dt="2020-07-15T11:53:29.879" v="6" actId="20577"/>
          <ac:spMkLst>
            <pc:docMk/>
            <pc:sldMk cId="1924488489" sldId="1917"/>
            <ac:spMk id="8" creationId="{BF908255-2983-4977-AFC4-E362D41C4A06}"/>
          </ac:spMkLst>
        </pc:spChg>
      </pc:sldChg>
      <pc:sldChg chg="modSp mod">
        <pc:chgData name="Ashia Sheikh [Chillibreeze]" userId="6452a783-bade-4cce-97f1-f56691f8b6f5" providerId="ADAL" clId="{7C747C09-84AE-4977-8BC5-0C1723552455}" dt="2020-07-15T11:58:39.154" v="7" actId="179"/>
        <pc:sldMkLst>
          <pc:docMk/>
          <pc:sldMk cId="2836773155" sldId="1919"/>
        </pc:sldMkLst>
        <pc:spChg chg="mod">
          <ac:chgData name="Ashia Sheikh [Chillibreeze]" userId="6452a783-bade-4cce-97f1-f56691f8b6f5" providerId="ADAL" clId="{7C747C09-84AE-4977-8BC5-0C1723552455}" dt="2020-07-15T11:58:39.154" v="7" actId="179"/>
          <ac:spMkLst>
            <pc:docMk/>
            <pc:sldMk cId="2836773155" sldId="1919"/>
            <ac:spMk id="8" creationId="{F21A9887-A873-4366-9CED-3F68452F8EFD}"/>
          </ac:spMkLst>
        </pc:spChg>
      </pc:sldChg>
      <pc:sldChg chg="modSp mod">
        <pc:chgData name="Ashia Sheikh [Chillibreeze]" userId="6452a783-bade-4cce-97f1-f56691f8b6f5" providerId="ADAL" clId="{7C747C09-84AE-4977-8BC5-0C1723552455}" dt="2020-07-15T11:58:50.051" v="8" actId="20577"/>
        <pc:sldMkLst>
          <pc:docMk/>
          <pc:sldMk cId="3398987351" sldId="1920"/>
        </pc:sldMkLst>
        <pc:spChg chg="mod">
          <ac:chgData name="Ashia Sheikh [Chillibreeze]" userId="6452a783-bade-4cce-97f1-f56691f8b6f5" providerId="ADAL" clId="{7C747C09-84AE-4977-8BC5-0C1723552455}" dt="2020-07-15T11:58:50.051" v="8" actId="20577"/>
          <ac:spMkLst>
            <pc:docMk/>
            <pc:sldMk cId="3398987351" sldId="1920"/>
            <ac:spMk id="2" creationId="{A1E861B6-9468-4332-A3A8-F231D0EF6D45}"/>
          </ac:spMkLst>
        </pc:spChg>
      </pc:sldChg>
      <pc:sldChg chg="modSp mod">
        <pc:chgData name="Ashia Sheikh [Chillibreeze]" userId="6452a783-bade-4cce-97f1-f56691f8b6f5" providerId="ADAL" clId="{7C747C09-84AE-4977-8BC5-0C1723552455}" dt="2020-07-15T11:59:30.339" v="9" actId="404"/>
        <pc:sldMkLst>
          <pc:docMk/>
          <pc:sldMk cId="2739494737" sldId="1924"/>
        </pc:sldMkLst>
        <pc:spChg chg="mod">
          <ac:chgData name="Ashia Sheikh [Chillibreeze]" userId="6452a783-bade-4cce-97f1-f56691f8b6f5" providerId="ADAL" clId="{7C747C09-84AE-4977-8BC5-0C1723552455}" dt="2020-07-15T11:59:30.339" v="9" actId="404"/>
          <ac:spMkLst>
            <pc:docMk/>
            <pc:sldMk cId="2739494737" sldId="1924"/>
            <ac:spMk id="6" creationId="{9E31B461-5D91-472C-9B02-102538148BFD}"/>
          </ac:spMkLst>
        </pc:spChg>
      </pc:sldChg>
      <pc:sldChg chg="modSp mod">
        <pc:chgData name="Ashia Sheikh [Chillibreeze]" userId="6452a783-bade-4cce-97f1-f56691f8b6f5" providerId="ADAL" clId="{7C747C09-84AE-4977-8BC5-0C1723552455}" dt="2020-07-15T12:00:08.697" v="10" actId="14100"/>
        <pc:sldMkLst>
          <pc:docMk/>
          <pc:sldMk cId="1350427929" sldId="1925"/>
        </pc:sldMkLst>
        <pc:spChg chg="mod">
          <ac:chgData name="Ashia Sheikh [Chillibreeze]" userId="6452a783-bade-4cce-97f1-f56691f8b6f5" providerId="ADAL" clId="{7C747C09-84AE-4977-8BC5-0C1723552455}" dt="2020-07-15T12:00:08.697" v="10" actId="14100"/>
          <ac:spMkLst>
            <pc:docMk/>
            <pc:sldMk cId="1350427929" sldId="1925"/>
            <ac:spMk id="20" creationId="{7C8EB7DA-61EA-4B70-9DE7-773DE37A2A03}"/>
          </ac:spMkLst>
        </pc:spChg>
      </pc:sldChg>
      <pc:sldChg chg="modSp mod">
        <pc:chgData name="Ashia Sheikh [Chillibreeze]" userId="6452a783-bade-4cce-97f1-f56691f8b6f5" providerId="ADAL" clId="{7C747C09-84AE-4977-8BC5-0C1723552455}" dt="2020-07-15T12:05:39.282" v="27" actId="20577"/>
        <pc:sldMkLst>
          <pc:docMk/>
          <pc:sldMk cId="865653973" sldId="1946"/>
        </pc:sldMkLst>
        <pc:spChg chg="mod">
          <ac:chgData name="Ashia Sheikh [Chillibreeze]" userId="6452a783-bade-4cce-97f1-f56691f8b6f5" providerId="ADAL" clId="{7C747C09-84AE-4977-8BC5-0C1723552455}" dt="2020-07-15T12:05:39.282" v="27" actId="20577"/>
          <ac:spMkLst>
            <pc:docMk/>
            <pc:sldMk cId="865653973" sldId="1946"/>
            <ac:spMk id="8" creationId="{B7579432-BCD9-40AF-B3B8-AB6861A412E3}"/>
          </ac:spMkLst>
        </pc:spChg>
      </pc:sldChg>
      <pc:sldChg chg="modSp mod">
        <pc:chgData name="Ashia Sheikh [Chillibreeze]" userId="6452a783-bade-4cce-97f1-f56691f8b6f5" providerId="ADAL" clId="{7C747C09-84AE-4977-8BC5-0C1723552455}" dt="2020-07-15T12:14:29.939" v="34" actId="2711"/>
        <pc:sldMkLst>
          <pc:docMk/>
          <pc:sldMk cId="776205362" sldId="1951"/>
        </pc:sldMkLst>
        <pc:spChg chg="mod">
          <ac:chgData name="Ashia Sheikh [Chillibreeze]" userId="6452a783-bade-4cce-97f1-f56691f8b6f5" providerId="ADAL" clId="{7C747C09-84AE-4977-8BC5-0C1723552455}" dt="2020-07-15T12:14:29.939" v="34" actId="2711"/>
          <ac:spMkLst>
            <pc:docMk/>
            <pc:sldMk cId="776205362" sldId="1951"/>
            <ac:spMk id="12" creationId="{D87C81E0-3C4A-47A9-9E88-3B6E66992F0B}"/>
          </ac:spMkLst>
        </pc:spChg>
      </pc:sldChg>
      <pc:sldChg chg="modSp mod">
        <pc:chgData name="Ashia Sheikh [Chillibreeze]" userId="6452a783-bade-4cce-97f1-f56691f8b6f5" providerId="ADAL" clId="{7C747C09-84AE-4977-8BC5-0C1723552455}" dt="2020-07-15T11:50:26.385" v="3"/>
        <pc:sldMkLst>
          <pc:docMk/>
          <pc:sldMk cId="1663750524" sldId="1958"/>
        </pc:sldMkLst>
        <pc:spChg chg="mod">
          <ac:chgData name="Ashia Sheikh [Chillibreeze]" userId="6452a783-bade-4cce-97f1-f56691f8b6f5" providerId="ADAL" clId="{7C747C09-84AE-4977-8BC5-0C1723552455}" dt="2020-07-15T11:49:55.851" v="1" actId="20577"/>
          <ac:spMkLst>
            <pc:docMk/>
            <pc:sldMk cId="1663750524" sldId="1958"/>
            <ac:spMk id="42" creationId="{AD9D2AF7-D560-4093-A962-AFD03B11B5E7}"/>
          </ac:spMkLst>
        </pc:spChg>
        <pc:spChg chg="mod">
          <ac:chgData name="Ashia Sheikh [Chillibreeze]" userId="6452a783-bade-4cce-97f1-f56691f8b6f5" providerId="ADAL" clId="{7C747C09-84AE-4977-8BC5-0C1723552455}" dt="2020-07-15T11:50:26.385" v="3"/>
          <ac:spMkLst>
            <pc:docMk/>
            <pc:sldMk cId="1663750524" sldId="1958"/>
            <ac:spMk id="45" creationId="{42E31215-6E59-49F6-B40A-952CA0850CE1}"/>
          </ac:spMkLst>
        </pc:spChg>
        <pc:spChg chg="mod">
          <ac:chgData name="Ashia Sheikh [Chillibreeze]" userId="6452a783-bade-4cce-97f1-f56691f8b6f5" providerId="ADAL" clId="{7C747C09-84AE-4977-8BC5-0C1723552455}" dt="2020-07-15T11:50:17.769" v="2"/>
          <ac:spMkLst>
            <pc:docMk/>
            <pc:sldMk cId="1663750524" sldId="1958"/>
            <ac:spMk id="49" creationId="{7E8F63C4-86DC-4514-AC89-8354A88B3ADD}"/>
          </ac:spMkLst>
        </pc:spChg>
      </pc:sldChg>
      <pc:sldChg chg="modSp mod">
        <pc:chgData name="Ashia Sheikh [Chillibreeze]" userId="6452a783-bade-4cce-97f1-f56691f8b6f5" providerId="ADAL" clId="{7C747C09-84AE-4977-8BC5-0C1723552455}" dt="2020-07-15T12:10:38.781" v="30" actId="20577"/>
        <pc:sldMkLst>
          <pc:docMk/>
          <pc:sldMk cId="691249822" sldId="1968"/>
        </pc:sldMkLst>
        <pc:spChg chg="mod">
          <ac:chgData name="Ashia Sheikh [Chillibreeze]" userId="6452a783-bade-4cce-97f1-f56691f8b6f5" providerId="ADAL" clId="{7C747C09-84AE-4977-8BC5-0C1723552455}" dt="2020-07-15T12:10:38.781" v="30" actId="20577"/>
          <ac:spMkLst>
            <pc:docMk/>
            <pc:sldMk cId="691249822" sldId="1968"/>
            <ac:spMk id="25" creationId="{F17E0D82-54D7-4D5E-9435-F8A7B8F7880E}"/>
          </ac:spMkLst>
        </pc:spChg>
      </pc:sldChg>
      <pc:sldChg chg="modSp mod">
        <pc:chgData name="Ashia Sheikh [Chillibreeze]" userId="6452a783-bade-4cce-97f1-f56691f8b6f5" providerId="ADAL" clId="{7C747C09-84AE-4977-8BC5-0C1723552455}" dt="2020-07-15T12:13:15.826" v="31" actId="14100"/>
        <pc:sldMkLst>
          <pc:docMk/>
          <pc:sldMk cId="168447885" sldId="1979"/>
        </pc:sldMkLst>
        <pc:spChg chg="mod">
          <ac:chgData name="Ashia Sheikh [Chillibreeze]" userId="6452a783-bade-4cce-97f1-f56691f8b6f5" providerId="ADAL" clId="{7C747C09-84AE-4977-8BC5-0C1723552455}" dt="2020-07-15T12:13:15.826" v="31" actId="14100"/>
          <ac:spMkLst>
            <pc:docMk/>
            <pc:sldMk cId="168447885" sldId="1979"/>
            <ac:spMk id="24" creationId="{41F0C778-8486-4E55-B7AB-DDB9D5FC2D7C}"/>
          </ac:spMkLst>
        </pc:spChg>
      </pc:sldChg>
      <pc:sldChg chg="modSp mod">
        <pc:chgData name="Ashia Sheikh [Chillibreeze]" userId="6452a783-bade-4cce-97f1-f56691f8b6f5" providerId="ADAL" clId="{7C747C09-84AE-4977-8BC5-0C1723552455}" dt="2020-07-15T12:03:06.066" v="12" actId="465"/>
        <pc:sldMkLst>
          <pc:docMk/>
          <pc:sldMk cId="1915981252" sldId="1988"/>
        </pc:sldMkLst>
        <pc:spChg chg="mod">
          <ac:chgData name="Ashia Sheikh [Chillibreeze]" userId="6452a783-bade-4cce-97f1-f56691f8b6f5" providerId="ADAL" clId="{7C747C09-84AE-4977-8BC5-0C1723552455}" dt="2020-07-15T12:03:06.066" v="12" actId="465"/>
          <ac:spMkLst>
            <pc:docMk/>
            <pc:sldMk cId="1915981252" sldId="1988"/>
            <ac:spMk id="7" creationId="{3926BB9E-65C5-4718-BBF7-460246DC6527}"/>
          </ac:spMkLst>
        </pc:spChg>
        <pc:spChg chg="mod">
          <ac:chgData name="Ashia Sheikh [Chillibreeze]" userId="6452a783-bade-4cce-97f1-f56691f8b6f5" providerId="ADAL" clId="{7C747C09-84AE-4977-8BC5-0C1723552455}" dt="2020-07-15T12:03:01.619" v="11" actId="465"/>
          <ac:spMkLst>
            <pc:docMk/>
            <pc:sldMk cId="1915981252" sldId="1988"/>
            <ac:spMk id="8" creationId="{395BC245-4EC0-4E98-A639-3042882245A6}"/>
          </ac:spMkLst>
        </pc:spChg>
      </pc:sldChg>
      <pc:sldChg chg="modSp mod">
        <pc:chgData name="Ashia Sheikh [Chillibreeze]" userId="6452a783-bade-4cce-97f1-f56691f8b6f5" providerId="ADAL" clId="{7C747C09-84AE-4977-8BC5-0C1723552455}" dt="2020-07-15T12:05:38.903" v="26" actId="113"/>
        <pc:sldMkLst>
          <pc:docMk/>
          <pc:sldMk cId="3720524173" sldId="1989"/>
        </pc:sldMkLst>
        <pc:spChg chg="mod">
          <ac:chgData name="Ashia Sheikh [Chillibreeze]" userId="6452a783-bade-4cce-97f1-f56691f8b6f5" providerId="ADAL" clId="{7C747C09-84AE-4977-8BC5-0C1723552455}" dt="2020-07-15T12:05:38.903" v="26" actId="113"/>
          <ac:spMkLst>
            <pc:docMk/>
            <pc:sldMk cId="3720524173" sldId="1989"/>
            <ac:spMk id="13" creationId="{B791A998-103C-4883-B0A5-F1F80063C2CC}"/>
          </ac:spMkLst>
        </pc:spChg>
      </pc:sldChg>
      <pc:sldChg chg="modSp">
        <pc:chgData name="Ashia Sheikh [Chillibreeze]" userId="6452a783-bade-4cce-97f1-f56691f8b6f5" providerId="ADAL" clId="{7C747C09-84AE-4977-8BC5-0C1723552455}" dt="2020-07-15T12:06:49.054" v="28"/>
        <pc:sldMkLst>
          <pc:docMk/>
          <pc:sldMk cId="3703015877" sldId="1990"/>
        </pc:sldMkLst>
        <pc:spChg chg="mod">
          <ac:chgData name="Ashia Sheikh [Chillibreeze]" userId="6452a783-bade-4cce-97f1-f56691f8b6f5" providerId="ADAL" clId="{7C747C09-84AE-4977-8BC5-0C1723552455}" dt="2020-07-15T12:06:49.054" v="28"/>
          <ac:spMkLst>
            <pc:docMk/>
            <pc:sldMk cId="3703015877" sldId="1990"/>
            <ac:spMk id="4" creationId="{00000000-0000-0000-0000-000000000000}"/>
          </ac:spMkLst>
        </pc:spChg>
      </pc:sldChg>
    </pc:docChg>
  </pc:docChgLst>
  <pc:docChgLst>
    <pc:chgData name="Vincent Kharsyad [Chillibreeze]" userId="7b5f9e7a-8cb6-4e11-ad75-0918041740fe" providerId="ADAL" clId="{41B79FF7-652A-4F97-840D-1893B3D890B6}"/>
    <pc:docChg chg="undo custSel addSld modSld sldOrd addSection delSection modSection">
      <pc:chgData name="Vincent Kharsyad [Chillibreeze]" userId="7b5f9e7a-8cb6-4e11-ad75-0918041740fe" providerId="ADAL" clId="{41B79FF7-652A-4F97-840D-1893B3D890B6}" dt="2020-07-13T09:09:26.529" v="487" actId="20577"/>
      <pc:docMkLst>
        <pc:docMk/>
      </pc:docMkLst>
      <pc:sldChg chg="modSp mod ord">
        <pc:chgData name="Vincent Kharsyad [Chillibreeze]" userId="7b5f9e7a-8cb6-4e11-ad75-0918041740fe" providerId="ADAL" clId="{41B79FF7-652A-4F97-840D-1893B3D890B6}" dt="2020-07-13T04:01:38.054" v="359" actId="20577"/>
        <pc:sldMkLst>
          <pc:docMk/>
          <pc:sldMk cId="3635852913" sldId="1719"/>
        </pc:sldMkLst>
        <pc:spChg chg="mod">
          <ac:chgData name="Vincent Kharsyad [Chillibreeze]" userId="7b5f9e7a-8cb6-4e11-ad75-0918041740fe" providerId="ADAL" clId="{41B79FF7-652A-4F97-840D-1893B3D890B6}" dt="2020-07-13T04:01:38.054" v="359" actId="20577"/>
          <ac:spMkLst>
            <pc:docMk/>
            <pc:sldMk cId="3635852913" sldId="1719"/>
            <ac:spMk id="4" creationId="{00000000-0000-0000-0000-000000000000}"/>
          </ac:spMkLst>
        </pc:spChg>
      </pc:sldChg>
      <pc:sldChg chg="modSp mod ord">
        <pc:chgData name="Vincent Kharsyad [Chillibreeze]" userId="7b5f9e7a-8cb6-4e11-ad75-0918041740fe" providerId="ADAL" clId="{41B79FF7-652A-4F97-840D-1893B3D890B6}" dt="2020-07-11T11:54:06.749" v="119" actId="403"/>
        <pc:sldMkLst>
          <pc:docMk/>
          <pc:sldMk cId="2624785565" sldId="1878"/>
        </pc:sldMkLst>
        <pc:spChg chg="mod">
          <ac:chgData name="Vincent Kharsyad [Chillibreeze]" userId="7b5f9e7a-8cb6-4e11-ad75-0918041740fe" providerId="ADAL" clId="{41B79FF7-652A-4F97-840D-1893B3D890B6}" dt="2020-07-11T11:54:06.749" v="119" actId="403"/>
          <ac:spMkLst>
            <pc:docMk/>
            <pc:sldMk cId="2624785565" sldId="1878"/>
            <ac:spMk id="4" creationId="{00000000-0000-0000-0000-000000000000}"/>
          </ac:spMkLst>
        </pc:spChg>
      </pc:sldChg>
      <pc:sldChg chg="modSp mod ord">
        <pc:chgData name="Vincent Kharsyad [Chillibreeze]" userId="7b5f9e7a-8cb6-4e11-ad75-0918041740fe" providerId="ADAL" clId="{41B79FF7-652A-4F97-840D-1893B3D890B6}" dt="2020-07-13T09:05:21.973" v="453" actId="20577"/>
        <pc:sldMkLst>
          <pc:docMk/>
          <pc:sldMk cId="177332224" sldId="1879"/>
        </pc:sldMkLst>
        <pc:spChg chg="mod">
          <ac:chgData name="Vincent Kharsyad [Chillibreeze]" userId="7b5f9e7a-8cb6-4e11-ad75-0918041740fe" providerId="ADAL" clId="{41B79FF7-652A-4F97-840D-1893B3D890B6}" dt="2020-07-13T09:05:21.973" v="453" actId="20577"/>
          <ac:spMkLst>
            <pc:docMk/>
            <pc:sldMk cId="177332224" sldId="1879"/>
            <ac:spMk id="4" creationId="{00000000-0000-0000-0000-000000000000}"/>
          </ac:spMkLst>
        </pc:spChg>
      </pc:sldChg>
      <pc:sldChg chg="addSp modSp mod ord">
        <pc:chgData name="Vincent Kharsyad [Chillibreeze]" userId="7b5f9e7a-8cb6-4e11-ad75-0918041740fe" providerId="ADAL" clId="{41B79FF7-652A-4F97-840D-1893B3D890B6}" dt="2020-07-11T11:57:29.214" v="146" actId="1076"/>
        <pc:sldMkLst>
          <pc:docMk/>
          <pc:sldMk cId="3073256248" sldId="1881"/>
        </pc:sldMkLst>
        <pc:spChg chg="mod">
          <ac:chgData name="Vincent Kharsyad [Chillibreeze]" userId="7b5f9e7a-8cb6-4e11-ad75-0918041740fe" providerId="ADAL" clId="{41B79FF7-652A-4F97-840D-1893B3D890B6}" dt="2020-07-11T11:57:29.214" v="146" actId="1076"/>
          <ac:spMkLst>
            <pc:docMk/>
            <pc:sldMk cId="3073256248" sldId="1881"/>
            <ac:spMk id="3" creationId="{24974AE1-6C94-45AD-9F76-BA2BDB377AE2}"/>
          </ac:spMkLst>
        </pc:spChg>
        <pc:grpChg chg="add mod">
          <ac:chgData name="Vincent Kharsyad [Chillibreeze]" userId="7b5f9e7a-8cb6-4e11-ad75-0918041740fe" providerId="ADAL" clId="{41B79FF7-652A-4F97-840D-1893B3D890B6}" dt="2020-07-11T11:57:29.214" v="146" actId="1076"/>
          <ac:grpSpMkLst>
            <pc:docMk/>
            <pc:sldMk cId="3073256248" sldId="1881"/>
            <ac:grpSpMk id="2" creationId="{21D1BC21-5F10-4446-B0AE-727042D0C282}"/>
          </ac:grpSpMkLst>
        </pc:grpChg>
        <pc:grpChg chg="mod">
          <ac:chgData name="Vincent Kharsyad [Chillibreeze]" userId="7b5f9e7a-8cb6-4e11-ad75-0918041740fe" providerId="ADAL" clId="{41B79FF7-652A-4F97-840D-1893B3D890B6}" dt="2020-07-11T11:56:10.394" v="130" actId="164"/>
          <ac:grpSpMkLst>
            <pc:docMk/>
            <pc:sldMk cId="3073256248" sldId="1881"/>
            <ac:grpSpMk id="5" creationId="{BF31E9A1-0162-45EF-A750-4325DF731661}"/>
          </ac:grpSpMkLst>
        </pc:grpChg>
        <pc:picChg chg="mod">
          <ac:chgData name="Vincent Kharsyad [Chillibreeze]" userId="7b5f9e7a-8cb6-4e11-ad75-0918041740fe" providerId="ADAL" clId="{41B79FF7-652A-4F97-840D-1893B3D890B6}" dt="2020-07-11T11:56:10.394" v="130" actId="164"/>
          <ac:picMkLst>
            <pc:docMk/>
            <pc:sldMk cId="3073256248" sldId="1881"/>
            <ac:picMk id="9" creationId="{AE2DBCAE-A4C5-45C0-9693-441411165561}"/>
          </ac:picMkLst>
        </pc:picChg>
      </pc:sldChg>
      <pc:sldChg chg="addSp delSp modSp mod">
        <pc:chgData name="Vincent Kharsyad [Chillibreeze]" userId="7b5f9e7a-8cb6-4e11-ad75-0918041740fe" providerId="ADAL" clId="{41B79FF7-652A-4F97-840D-1893B3D890B6}" dt="2020-07-11T12:04:25.318" v="218" actId="1076"/>
        <pc:sldMkLst>
          <pc:docMk/>
          <pc:sldMk cId="3077610395" sldId="1882"/>
        </pc:sldMkLst>
        <pc:picChg chg="del">
          <ac:chgData name="Vincent Kharsyad [Chillibreeze]" userId="7b5f9e7a-8cb6-4e11-ad75-0918041740fe" providerId="ADAL" clId="{41B79FF7-652A-4F97-840D-1893B3D890B6}" dt="2020-07-11T12:04:00.687" v="211" actId="478"/>
          <ac:picMkLst>
            <pc:docMk/>
            <pc:sldMk cId="3077610395" sldId="1882"/>
            <ac:picMk id="3" creationId="{98CBCA72-DF4B-45DC-8DE7-703791C33F22}"/>
          </ac:picMkLst>
        </pc:picChg>
        <pc:picChg chg="add mod">
          <ac:chgData name="Vincent Kharsyad [Chillibreeze]" userId="7b5f9e7a-8cb6-4e11-ad75-0918041740fe" providerId="ADAL" clId="{41B79FF7-652A-4F97-840D-1893B3D890B6}" dt="2020-07-11T12:04:25.318" v="218" actId="1076"/>
          <ac:picMkLst>
            <pc:docMk/>
            <pc:sldMk cId="3077610395" sldId="1882"/>
            <ac:picMk id="5" creationId="{A8FBEE88-99C9-47DD-A4B1-851D05D374D6}"/>
          </ac:picMkLst>
        </pc:picChg>
      </pc:sldChg>
      <pc:sldChg chg="addSp delSp modSp add mod">
        <pc:chgData name="Vincent Kharsyad [Chillibreeze]" userId="7b5f9e7a-8cb6-4e11-ad75-0918041740fe" providerId="ADAL" clId="{41B79FF7-652A-4F97-840D-1893B3D890B6}" dt="2020-07-13T09:00:14.228" v="407" actId="478"/>
        <pc:sldMkLst>
          <pc:docMk/>
          <pc:sldMk cId="4253847813" sldId="1890"/>
        </pc:sldMkLst>
        <pc:spChg chg="del mod">
          <ac:chgData name="Vincent Kharsyad [Chillibreeze]" userId="7b5f9e7a-8cb6-4e11-ad75-0918041740fe" providerId="ADAL" clId="{41B79FF7-652A-4F97-840D-1893B3D890B6}" dt="2020-07-13T09:00:14.228" v="407" actId="478"/>
          <ac:spMkLst>
            <pc:docMk/>
            <pc:sldMk cId="4253847813" sldId="1890"/>
            <ac:spMk id="3" creationId="{11CBBD30-0287-4410-8CB5-A69BDDC634E2}"/>
          </ac:spMkLst>
        </pc:spChg>
        <pc:spChg chg="add mod">
          <ac:chgData name="Vincent Kharsyad [Chillibreeze]" userId="7b5f9e7a-8cb6-4e11-ad75-0918041740fe" providerId="ADAL" clId="{41B79FF7-652A-4F97-840D-1893B3D890B6}" dt="2020-07-13T09:00:06.359" v="406" actId="164"/>
          <ac:spMkLst>
            <pc:docMk/>
            <pc:sldMk cId="4253847813" sldId="1890"/>
            <ac:spMk id="12" creationId="{601DC641-802D-426C-9F2D-6E0EFA11A983}"/>
          </ac:spMkLst>
        </pc:spChg>
        <pc:spChg chg="add mod">
          <ac:chgData name="Vincent Kharsyad [Chillibreeze]" userId="7b5f9e7a-8cb6-4e11-ad75-0918041740fe" providerId="ADAL" clId="{41B79FF7-652A-4F97-840D-1893B3D890B6}" dt="2020-07-13T09:00:06.359" v="406" actId="164"/>
          <ac:spMkLst>
            <pc:docMk/>
            <pc:sldMk cId="4253847813" sldId="1890"/>
            <ac:spMk id="13" creationId="{FA32C425-CDE3-4523-893B-4C9CAF7E8F83}"/>
          </ac:spMkLst>
        </pc:spChg>
        <pc:grpChg chg="add mod">
          <ac:chgData name="Vincent Kharsyad [Chillibreeze]" userId="7b5f9e7a-8cb6-4e11-ad75-0918041740fe" providerId="ADAL" clId="{41B79FF7-652A-4F97-840D-1893B3D890B6}" dt="2020-07-13T09:00:06.359" v="406" actId="164"/>
          <ac:grpSpMkLst>
            <pc:docMk/>
            <pc:sldMk cId="4253847813" sldId="1890"/>
            <ac:grpSpMk id="4" creationId="{86F6C148-8998-4895-B35E-C7ABE72E7A90}"/>
          </ac:grpSpMkLst>
        </pc:grpChg>
      </pc:sldChg>
      <pc:sldChg chg="addSp modSp mod ord">
        <pc:chgData name="Vincent Kharsyad [Chillibreeze]" userId="7b5f9e7a-8cb6-4e11-ad75-0918041740fe" providerId="ADAL" clId="{41B79FF7-652A-4F97-840D-1893B3D890B6}" dt="2020-07-11T12:27:51.757" v="345" actId="207"/>
        <pc:sldMkLst>
          <pc:docMk/>
          <pc:sldMk cId="221406279" sldId="1906"/>
        </pc:sldMkLst>
        <pc:spChg chg="mod">
          <ac:chgData name="Vincent Kharsyad [Chillibreeze]" userId="7b5f9e7a-8cb6-4e11-ad75-0918041740fe" providerId="ADAL" clId="{41B79FF7-652A-4F97-840D-1893B3D890B6}" dt="2020-07-11T12:27:51.757" v="345" actId="207"/>
          <ac:spMkLst>
            <pc:docMk/>
            <pc:sldMk cId="221406279" sldId="1906"/>
            <ac:spMk id="2" creationId="{3D3B7089-62E7-4F16-9AAC-FA8F35DEE847}"/>
          </ac:spMkLst>
        </pc:spChg>
        <pc:spChg chg="mod">
          <ac:chgData name="Vincent Kharsyad [Chillibreeze]" userId="7b5f9e7a-8cb6-4e11-ad75-0918041740fe" providerId="ADAL" clId="{41B79FF7-652A-4F97-840D-1893B3D890B6}" dt="2020-07-11T11:44:05.961" v="33" actId="554"/>
          <ac:spMkLst>
            <pc:docMk/>
            <pc:sldMk cId="221406279" sldId="1906"/>
            <ac:spMk id="3" creationId="{0118A14A-6361-42B5-89D7-18DC4DF21B0C}"/>
          </ac:spMkLst>
        </pc:spChg>
        <pc:spChg chg="mod">
          <ac:chgData name="Vincent Kharsyad [Chillibreeze]" userId="7b5f9e7a-8cb6-4e11-ad75-0918041740fe" providerId="ADAL" clId="{41B79FF7-652A-4F97-840D-1893B3D890B6}" dt="2020-07-11T11:43:54.837" v="30"/>
          <ac:spMkLst>
            <pc:docMk/>
            <pc:sldMk cId="221406279" sldId="1906"/>
            <ac:spMk id="7" creationId="{FB14D94A-E45D-4E4F-A677-C784F4BD38DF}"/>
          </ac:spMkLst>
        </pc:spChg>
        <pc:spChg chg="mod">
          <ac:chgData name="Vincent Kharsyad [Chillibreeze]" userId="7b5f9e7a-8cb6-4e11-ad75-0918041740fe" providerId="ADAL" clId="{41B79FF7-652A-4F97-840D-1893B3D890B6}" dt="2020-07-11T11:44:10.642" v="37"/>
          <ac:spMkLst>
            <pc:docMk/>
            <pc:sldMk cId="221406279" sldId="1906"/>
            <ac:spMk id="8" creationId="{7EC2AA13-6285-44F4-8C5D-764E3E6EC20F}"/>
          </ac:spMkLst>
        </pc:spChg>
        <pc:grpChg chg="add mod">
          <ac:chgData name="Vincent Kharsyad [Chillibreeze]" userId="7b5f9e7a-8cb6-4e11-ad75-0918041740fe" providerId="ADAL" clId="{41B79FF7-652A-4F97-840D-1893B3D890B6}" dt="2020-07-11T11:44:05.961" v="33" actId="554"/>
          <ac:grpSpMkLst>
            <pc:docMk/>
            <pc:sldMk cId="221406279" sldId="1906"/>
            <ac:grpSpMk id="4" creationId="{87ACB4BC-F3FC-4202-BF3F-E1E39ECBCBBD}"/>
          </ac:grpSpMkLst>
        </pc:grpChg>
        <pc:grpChg chg="mod">
          <ac:chgData name="Vincent Kharsyad [Chillibreeze]" userId="7b5f9e7a-8cb6-4e11-ad75-0918041740fe" providerId="ADAL" clId="{41B79FF7-652A-4F97-840D-1893B3D890B6}" dt="2020-07-11T11:44:01.497" v="32" actId="554"/>
          <ac:grpSpMkLst>
            <pc:docMk/>
            <pc:sldMk cId="221406279" sldId="1906"/>
            <ac:grpSpMk id="10" creationId="{80BEF3B2-BA27-4F4E-98F1-231E6C78EFA4}"/>
          </ac:grpSpMkLst>
        </pc:grpChg>
        <pc:grpChg chg="mod">
          <ac:chgData name="Vincent Kharsyad [Chillibreeze]" userId="7b5f9e7a-8cb6-4e11-ad75-0918041740fe" providerId="ADAL" clId="{41B79FF7-652A-4F97-840D-1893B3D890B6}" dt="2020-07-11T11:43:58.708" v="31" actId="164"/>
          <ac:grpSpMkLst>
            <pc:docMk/>
            <pc:sldMk cId="221406279" sldId="1906"/>
            <ac:grpSpMk id="15" creationId="{0CE4A5D7-3EDA-4517-B12D-C0E7184A0F05}"/>
          </ac:grpSpMkLst>
        </pc:grpChg>
        <pc:picChg chg="mod">
          <ac:chgData name="Vincent Kharsyad [Chillibreeze]" userId="7b5f9e7a-8cb6-4e11-ad75-0918041740fe" providerId="ADAL" clId="{41B79FF7-652A-4F97-840D-1893B3D890B6}" dt="2020-07-11T11:43:58.708" v="31" actId="164"/>
          <ac:picMkLst>
            <pc:docMk/>
            <pc:sldMk cId="221406279" sldId="1906"/>
            <ac:picMk id="20" creationId="{C111D527-5C4D-4A9B-8BA3-9434FC308B81}"/>
          </ac:picMkLst>
        </pc:picChg>
      </pc:sldChg>
      <pc:sldChg chg="ord">
        <pc:chgData name="Vincent Kharsyad [Chillibreeze]" userId="7b5f9e7a-8cb6-4e11-ad75-0918041740fe" providerId="ADAL" clId="{41B79FF7-652A-4F97-840D-1893B3D890B6}" dt="2020-07-11T11:36:51.806" v="8"/>
        <pc:sldMkLst>
          <pc:docMk/>
          <pc:sldMk cId="3621453789" sldId="1910"/>
        </pc:sldMkLst>
      </pc:sldChg>
      <pc:sldChg chg="modSp mod ord">
        <pc:chgData name="Vincent Kharsyad [Chillibreeze]" userId="7b5f9e7a-8cb6-4e11-ad75-0918041740fe" providerId="ADAL" clId="{41B79FF7-652A-4F97-840D-1893B3D890B6}" dt="2020-07-11T11:50:57.325" v="88" actId="1076"/>
        <pc:sldMkLst>
          <pc:docMk/>
          <pc:sldMk cId="3411576117" sldId="1911"/>
        </pc:sldMkLst>
        <pc:spChg chg="mod">
          <ac:chgData name="Vincent Kharsyad [Chillibreeze]" userId="7b5f9e7a-8cb6-4e11-ad75-0918041740fe" providerId="ADAL" clId="{41B79FF7-652A-4F97-840D-1893B3D890B6}" dt="2020-07-11T11:50:57.325" v="88" actId="1076"/>
          <ac:spMkLst>
            <pc:docMk/>
            <pc:sldMk cId="3411576117" sldId="1911"/>
            <ac:spMk id="2" creationId="{8EAC37F5-C75F-4E1E-AB4E-52C4D165E1D0}"/>
          </ac:spMkLst>
        </pc:spChg>
        <pc:spChg chg="mod">
          <ac:chgData name="Vincent Kharsyad [Chillibreeze]" userId="7b5f9e7a-8cb6-4e11-ad75-0918041740fe" providerId="ADAL" clId="{41B79FF7-652A-4F97-840D-1893B3D890B6}" dt="2020-07-11T11:50:34.408" v="85" actId="948"/>
          <ac:spMkLst>
            <pc:docMk/>
            <pc:sldMk cId="3411576117" sldId="1911"/>
            <ac:spMk id="3" creationId="{2E622281-422D-4863-A808-68D1A6CAE896}"/>
          </ac:spMkLst>
        </pc:spChg>
        <pc:spChg chg="mod">
          <ac:chgData name="Vincent Kharsyad [Chillibreeze]" userId="7b5f9e7a-8cb6-4e11-ad75-0918041740fe" providerId="ADAL" clId="{41B79FF7-652A-4F97-840D-1893B3D890B6}" dt="2020-07-11T11:49:45.087" v="79"/>
          <ac:spMkLst>
            <pc:docMk/>
            <pc:sldMk cId="3411576117" sldId="1911"/>
            <ac:spMk id="19" creationId="{4869F203-41BC-4BE9-B0A4-360A0636DCA1}"/>
          </ac:spMkLst>
        </pc:spChg>
      </pc:sldChg>
      <pc:sldChg chg="addSp modSp mod ord">
        <pc:chgData name="Vincent Kharsyad [Chillibreeze]" userId="7b5f9e7a-8cb6-4e11-ad75-0918041740fe" providerId="ADAL" clId="{41B79FF7-652A-4F97-840D-1893B3D890B6}" dt="2020-07-11T11:51:35.601" v="96" actId="555"/>
        <pc:sldMkLst>
          <pc:docMk/>
          <pc:sldMk cId="1407248209" sldId="1912"/>
        </pc:sldMkLst>
        <pc:spChg chg="mod">
          <ac:chgData name="Vincent Kharsyad [Chillibreeze]" userId="7b5f9e7a-8cb6-4e11-ad75-0918041740fe" providerId="ADAL" clId="{41B79FF7-652A-4F97-840D-1893B3D890B6}" dt="2020-07-11T11:51:23.145" v="93" actId="554"/>
          <ac:spMkLst>
            <pc:docMk/>
            <pc:sldMk cId="1407248209" sldId="1912"/>
            <ac:spMk id="2" creationId="{88D5F22F-D7D0-468F-8306-93AEEF413084}"/>
          </ac:spMkLst>
        </pc:spChg>
        <pc:spChg chg="mod">
          <ac:chgData name="Vincent Kharsyad [Chillibreeze]" userId="7b5f9e7a-8cb6-4e11-ad75-0918041740fe" providerId="ADAL" clId="{41B79FF7-652A-4F97-840D-1893B3D890B6}" dt="2020-07-11T11:51:35.601" v="96" actId="555"/>
          <ac:spMkLst>
            <pc:docMk/>
            <pc:sldMk cId="1407248209" sldId="1912"/>
            <ac:spMk id="3" creationId="{28BA0024-109B-46C4-8BD1-78807358C43D}"/>
          </ac:spMkLst>
        </pc:spChg>
        <pc:spChg chg="mod">
          <ac:chgData name="Vincent Kharsyad [Chillibreeze]" userId="7b5f9e7a-8cb6-4e11-ad75-0918041740fe" providerId="ADAL" clId="{41B79FF7-652A-4F97-840D-1893B3D890B6}" dt="2020-07-11T11:51:35.601" v="96" actId="555"/>
          <ac:spMkLst>
            <pc:docMk/>
            <pc:sldMk cId="1407248209" sldId="1912"/>
            <ac:spMk id="5" creationId="{59EDC7CB-4381-475F-87EF-D87326CDEED2}"/>
          </ac:spMkLst>
        </pc:spChg>
        <pc:spChg chg="add mod">
          <ac:chgData name="Vincent Kharsyad [Chillibreeze]" userId="7b5f9e7a-8cb6-4e11-ad75-0918041740fe" providerId="ADAL" clId="{41B79FF7-652A-4F97-840D-1893B3D890B6}" dt="2020-07-11T11:51:18.429" v="92" actId="571"/>
          <ac:spMkLst>
            <pc:docMk/>
            <pc:sldMk cId="1407248209" sldId="1912"/>
            <ac:spMk id="7" creationId="{BDB0B6B6-8BD0-4A2F-AA4F-840C929228A7}"/>
          </ac:spMkLst>
        </pc:spChg>
        <pc:spChg chg="add mod">
          <ac:chgData name="Vincent Kharsyad [Chillibreeze]" userId="7b5f9e7a-8cb6-4e11-ad75-0918041740fe" providerId="ADAL" clId="{41B79FF7-652A-4F97-840D-1893B3D890B6}" dt="2020-07-11T11:51:18.429" v="92" actId="571"/>
          <ac:spMkLst>
            <pc:docMk/>
            <pc:sldMk cId="1407248209" sldId="1912"/>
            <ac:spMk id="8" creationId="{77CEA000-6BE3-4BA6-BBED-F0B50E3A491A}"/>
          </ac:spMkLst>
        </pc:spChg>
      </pc:sldChg>
      <pc:sldChg chg="ord">
        <pc:chgData name="Vincent Kharsyad [Chillibreeze]" userId="7b5f9e7a-8cb6-4e11-ad75-0918041740fe" providerId="ADAL" clId="{41B79FF7-652A-4F97-840D-1893B3D890B6}" dt="2020-07-11T11:36:51.806" v="8"/>
        <pc:sldMkLst>
          <pc:docMk/>
          <pc:sldMk cId="1678219344" sldId="1913"/>
        </pc:sldMkLst>
      </pc:sldChg>
      <pc:sldChg chg="ord">
        <pc:chgData name="Vincent Kharsyad [Chillibreeze]" userId="7b5f9e7a-8cb6-4e11-ad75-0918041740fe" providerId="ADAL" clId="{41B79FF7-652A-4F97-840D-1893B3D890B6}" dt="2020-07-11T11:36:51.806" v="8"/>
        <pc:sldMkLst>
          <pc:docMk/>
          <pc:sldMk cId="1680999628" sldId="1914"/>
        </pc:sldMkLst>
      </pc:sldChg>
      <pc:sldChg chg="modSp mod ord">
        <pc:chgData name="Vincent Kharsyad [Chillibreeze]" userId="7b5f9e7a-8cb6-4e11-ad75-0918041740fe" providerId="ADAL" clId="{41B79FF7-652A-4F97-840D-1893B3D890B6}" dt="2020-07-13T09:05:07.879" v="449" actId="1076"/>
        <pc:sldMkLst>
          <pc:docMk/>
          <pc:sldMk cId="541902640" sldId="1915"/>
        </pc:sldMkLst>
        <pc:spChg chg="mod">
          <ac:chgData name="Vincent Kharsyad [Chillibreeze]" userId="7b5f9e7a-8cb6-4e11-ad75-0918041740fe" providerId="ADAL" clId="{41B79FF7-652A-4F97-840D-1893B3D890B6}" dt="2020-07-13T09:05:07.879" v="449" actId="1076"/>
          <ac:spMkLst>
            <pc:docMk/>
            <pc:sldMk cId="541902640" sldId="1915"/>
            <ac:spMk id="3" creationId="{BB687A1D-C0DD-46D4-ACA8-D39E3A6EBDEC}"/>
          </ac:spMkLst>
        </pc:spChg>
      </pc:sldChg>
      <pc:sldChg chg="modSp mod ord addCm delCm">
        <pc:chgData name="Vincent Kharsyad [Chillibreeze]" userId="7b5f9e7a-8cb6-4e11-ad75-0918041740fe" providerId="ADAL" clId="{41B79FF7-652A-4F97-840D-1893B3D890B6}" dt="2020-07-11T12:27:55.707" v="346" actId="207"/>
        <pc:sldMkLst>
          <pc:docMk/>
          <pc:sldMk cId="1924488489" sldId="1917"/>
        </pc:sldMkLst>
        <pc:spChg chg="mod">
          <ac:chgData name="Vincent Kharsyad [Chillibreeze]" userId="7b5f9e7a-8cb6-4e11-ad75-0918041740fe" providerId="ADAL" clId="{41B79FF7-652A-4F97-840D-1893B3D890B6}" dt="2020-07-11T11:44:38.172" v="43"/>
          <ac:spMkLst>
            <pc:docMk/>
            <pc:sldMk cId="1924488489" sldId="1917"/>
            <ac:spMk id="6" creationId="{8EC1F48A-B99D-4738-B842-BCF03FC0C403}"/>
          </ac:spMkLst>
        </pc:spChg>
        <pc:spChg chg="mod">
          <ac:chgData name="Vincent Kharsyad [Chillibreeze]" userId="7b5f9e7a-8cb6-4e11-ad75-0918041740fe" providerId="ADAL" clId="{41B79FF7-652A-4F97-840D-1893B3D890B6}" dt="2020-07-11T11:47:29.882" v="56"/>
          <ac:spMkLst>
            <pc:docMk/>
            <pc:sldMk cId="1924488489" sldId="1917"/>
            <ac:spMk id="7" creationId="{E5D99BCF-40E7-4D78-97A8-3FE927919D56}"/>
          </ac:spMkLst>
        </pc:spChg>
        <pc:spChg chg="mod">
          <ac:chgData name="Vincent Kharsyad [Chillibreeze]" userId="7b5f9e7a-8cb6-4e11-ad75-0918041740fe" providerId="ADAL" clId="{41B79FF7-652A-4F97-840D-1893B3D890B6}" dt="2020-07-11T12:27:55.707" v="346" actId="207"/>
          <ac:spMkLst>
            <pc:docMk/>
            <pc:sldMk cId="1924488489" sldId="1917"/>
            <ac:spMk id="8" creationId="{BF908255-2983-4977-AFC4-E362D41C4A06}"/>
          </ac:spMkLst>
        </pc:spChg>
        <pc:spChg chg="mod">
          <ac:chgData name="Vincent Kharsyad [Chillibreeze]" userId="7b5f9e7a-8cb6-4e11-ad75-0918041740fe" providerId="ADAL" clId="{41B79FF7-652A-4F97-840D-1893B3D890B6}" dt="2020-07-11T11:44:35.015" v="39" actId="554"/>
          <ac:spMkLst>
            <pc:docMk/>
            <pc:sldMk cId="1924488489" sldId="1917"/>
            <ac:spMk id="9" creationId="{A8F38127-495D-4106-A12E-369FD0C67198}"/>
          </ac:spMkLst>
        </pc:spChg>
        <pc:grpChg chg="mod">
          <ac:chgData name="Vincent Kharsyad [Chillibreeze]" userId="7b5f9e7a-8cb6-4e11-ad75-0918041740fe" providerId="ADAL" clId="{41B79FF7-652A-4F97-840D-1893B3D890B6}" dt="2020-07-11T11:44:32.525" v="38" actId="554"/>
          <ac:grpSpMkLst>
            <pc:docMk/>
            <pc:sldMk cId="1924488489" sldId="1917"/>
            <ac:grpSpMk id="11" creationId="{01B336F2-C94B-4600-8F68-A835C61317A0}"/>
          </ac:grpSpMkLst>
        </pc:grpChg>
        <pc:grpChg chg="mod">
          <ac:chgData name="Vincent Kharsyad [Chillibreeze]" userId="7b5f9e7a-8cb6-4e11-ad75-0918041740fe" providerId="ADAL" clId="{41B79FF7-652A-4F97-840D-1893B3D890B6}" dt="2020-07-11T11:44:35.015" v="39" actId="554"/>
          <ac:grpSpMkLst>
            <pc:docMk/>
            <pc:sldMk cId="1924488489" sldId="1917"/>
            <ac:grpSpMk id="20" creationId="{D25B9ACA-AF73-4B3A-9B21-8EC5E02CFB98}"/>
          </ac:grpSpMkLst>
        </pc:grpChg>
      </pc:sldChg>
      <pc:sldChg chg="modSp mod ord">
        <pc:chgData name="Vincent Kharsyad [Chillibreeze]" userId="7b5f9e7a-8cb6-4e11-ad75-0918041740fe" providerId="ADAL" clId="{41B79FF7-652A-4F97-840D-1893B3D890B6}" dt="2020-07-11T11:55:59.235" v="128" actId="255"/>
        <pc:sldMkLst>
          <pc:docMk/>
          <pc:sldMk cId="2836773155" sldId="1919"/>
        </pc:sldMkLst>
        <pc:spChg chg="mod">
          <ac:chgData name="Vincent Kharsyad [Chillibreeze]" userId="7b5f9e7a-8cb6-4e11-ad75-0918041740fe" providerId="ADAL" clId="{41B79FF7-652A-4F97-840D-1893B3D890B6}" dt="2020-07-11T11:55:59.235" v="128" actId="255"/>
          <ac:spMkLst>
            <pc:docMk/>
            <pc:sldMk cId="2836773155" sldId="1919"/>
            <ac:spMk id="8" creationId="{F21A9887-A873-4366-9CED-3F68452F8EFD}"/>
          </ac:spMkLst>
        </pc:spChg>
      </pc:sldChg>
      <pc:sldChg chg="modSp mod ord">
        <pc:chgData name="Vincent Kharsyad [Chillibreeze]" userId="7b5f9e7a-8cb6-4e11-ad75-0918041740fe" providerId="ADAL" clId="{41B79FF7-652A-4F97-840D-1893B3D890B6}" dt="2020-07-11T11:59:05.854" v="163" actId="207"/>
        <pc:sldMkLst>
          <pc:docMk/>
          <pc:sldMk cId="3398987351" sldId="1920"/>
        </pc:sldMkLst>
        <pc:spChg chg="mod">
          <ac:chgData name="Vincent Kharsyad [Chillibreeze]" userId="7b5f9e7a-8cb6-4e11-ad75-0918041740fe" providerId="ADAL" clId="{41B79FF7-652A-4F97-840D-1893B3D890B6}" dt="2020-07-11T11:58:36.866" v="161" actId="14100"/>
          <ac:spMkLst>
            <pc:docMk/>
            <pc:sldMk cId="3398987351" sldId="1920"/>
            <ac:spMk id="2" creationId="{A1E861B6-9468-4332-A3A8-F231D0EF6D45}"/>
          </ac:spMkLst>
        </pc:spChg>
        <pc:spChg chg="mod">
          <ac:chgData name="Vincent Kharsyad [Chillibreeze]" userId="7b5f9e7a-8cb6-4e11-ad75-0918041740fe" providerId="ADAL" clId="{41B79FF7-652A-4F97-840D-1893B3D890B6}" dt="2020-07-11T11:58:46.694" v="162" actId="14100"/>
          <ac:spMkLst>
            <pc:docMk/>
            <pc:sldMk cId="3398987351" sldId="1920"/>
            <ac:spMk id="9" creationId="{250AEA91-C67A-4957-839B-23BB8E2FF85F}"/>
          </ac:spMkLst>
        </pc:spChg>
        <pc:spChg chg="mod">
          <ac:chgData name="Vincent Kharsyad [Chillibreeze]" userId="7b5f9e7a-8cb6-4e11-ad75-0918041740fe" providerId="ADAL" clId="{41B79FF7-652A-4F97-840D-1893B3D890B6}" dt="2020-07-11T11:59:05.854" v="163" actId="207"/>
          <ac:spMkLst>
            <pc:docMk/>
            <pc:sldMk cId="3398987351" sldId="1920"/>
            <ac:spMk id="10" creationId="{A24E29DF-D5C1-4A37-9829-B1EB1439C1CE}"/>
          </ac:spMkLst>
        </pc:spChg>
      </pc:sldChg>
      <pc:sldChg chg="addSp delSp modSp mod ord">
        <pc:chgData name="Vincent Kharsyad [Chillibreeze]" userId="7b5f9e7a-8cb6-4e11-ad75-0918041740fe" providerId="ADAL" clId="{41B79FF7-652A-4F97-840D-1893B3D890B6}" dt="2020-07-11T12:02:18.819" v="206" actId="478"/>
        <pc:sldMkLst>
          <pc:docMk/>
          <pc:sldMk cId="2704019120" sldId="1921"/>
        </pc:sldMkLst>
        <pc:spChg chg="add del mod">
          <ac:chgData name="Vincent Kharsyad [Chillibreeze]" userId="7b5f9e7a-8cb6-4e11-ad75-0918041740fe" providerId="ADAL" clId="{41B79FF7-652A-4F97-840D-1893B3D890B6}" dt="2020-07-11T12:01:54.579" v="199"/>
          <ac:spMkLst>
            <pc:docMk/>
            <pc:sldMk cId="2704019120" sldId="1921"/>
            <ac:spMk id="2" creationId="{7C2DF0E8-2E4D-458E-A5B7-B9763B467FC9}"/>
          </ac:spMkLst>
        </pc:spChg>
        <pc:spChg chg="mod">
          <ac:chgData name="Vincent Kharsyad [Chillibreeze]" userId="7b5f9e7a-8cb6-4e11-ad75-0918041740fe" providerId="ADAL" clId="{41B79FF7-652A-4F97-840D-1893B3D890B6}" dt="2020-07-11T12:02:16.596" v="205" actId="554"/>
          <ac:spMkLst>
            <pc:docMk/>
            <pc:sldMk cId="2704019120" sldId="1921"/>
            <ac:spMk id="7" creationId="{39E9C5F6-7A95-428F-9058-D16E33CF8A8C}"/>
          </ac:spMkLst>
        </pc:spChg>
        <pc:spChg chg="add del mod">
          <ac:chgData name="Vincent Kharsyad [Chillibreeze]" userId="7b5f9e7a-8cb6-4e11-ad75-0918041740fe" providerId="ADAL" clId="{41B79FF7-652A-4F97-840D-1893B3D890B6}" dt="2020-07-11T12:02:18.819" v="206" actId="478"/>
          <ac:spMkLst>
            <pc:docMk/>
            <pc:sldMk cId="2704019120" sldId="1921"/>
            <ac:spMk id="10" creationId="{5C1737BF-CEB6-4323-9890-EE8A1924AE3B}"/>
          </ac:spMkLst>
        </pc:spChg>
      </pc:sldChg>
      <pc:sldChg chg="addSp delSp modSp mod ord">
        <pc:chgData name="Vincent Kharsyad [Chillibreeze]" userId="7b5f9e7a-8cb6-4e11-ad75-0918041740fe" providerId="ADAL" clId="{41B79FF7-652A-4F97-840D-1893B3D890B6}" dt="2020-07-11T12:02:24.265" v="207" actId="478"/>
        <pc:sldMkLst>
          <pc:docMk/>
          <pc:sldMk cId="825644214" sldId="1922"/>
        </pc:sldMkLst>
        <pc:spChg chg="add del mod">
          <ac:chgData name="Vincent Kharsyad [Chillibreeze]" userId="7b5f9e7a-8cb6-4e11-ad75-0918041740fe" providerId="ADAL" clId="{41B79FF7-652A-4F97-840D-1893B3D890B6}" dt="2020-07-11T12:01:16.709" v="189"/>
          <ac:spMkLst>
            <pc:docMk/>
            <pc:sldMk cId="825644214" sldId="1922"/>
            <ac:spMk id="2" creationId="{BDEF0366-FE4F-40E4-93AC-D69A73B7F625}"/>
          </ac:spMkLst>
        </pc:spChg>
        <pc:spChg chg="mod">
          <ac:chgData name="Vincent Kharsyad [Chillibreeze]" userId="7b5f9e7a-8cb6-4e11-ad75-0918041740fe" providerId="ADAL" clId="{41B79FF7-652A-4F97-840D-1893B3D890B6}" dt="2020-07-11T12:02:07.216" v="203" actId="554"/>
          <ac:spMkLst>
            <pc:docMk/>
            <pc:sldMk cId="825644214" sldId="1922"/>
            <ac:spMk id="3" creationId="{BE6FB4AF-7508-404D-B697-AEBE917A9C22}"/>
          </ac:spMkLst>
        </pc:spChg>
        <pc:spChg chg="add del mod">
          <ac:chgData name="Vincent Kharsyad [Chillibreeze]" userId="7b5f9e7a-8cb6-4e11-ad75-0918041740fe" providerId="ADAL" clId="{41B79FF7-652A-4F97-840D-1893B3D890B6}" dt="2020-07-11T12:02:24.265" v="207" actId="478"/>
          <ac:spMkLst>
            <pc:docMk/>
            <pc:sldMk cId="825644214" sldId="1922"/>
            <ac:spMk id="7" creationId="{9DC40FA4-6C42-4473-9450-C691DA54A969}"/>
          </ac:spMkLst>
        </pc:spChg>
      </pc:sldChg>
      <pc:sldChg chg="ord">
        <pc:chgData name="Vincent Kharsyad [Chillibreeze]" userId="7b5f9e7a-8cb6-4e11-ad75-0918041740fe" providerId="ADAL" clId="{41B79FF7-652A-4F97-840D-1893B3D890B6}" dt="2020-07-11T11:36:51.806" v="8"/>
        <pc:sldMkLst>
          <pc:docMk/>
          <pc:sldMk cId="4013277079" sldId="1923"/>
        </pc:sldMkLst>
      </pc:sldChg>
      <pc:sldChg chg="ord">
        <pc:chgData name="Vincent Kharsyad [Chillibreeze]" userId="7b5f9e7a-8cb6-4e11-ad75-0918041740fe" providerId="ADAL" clId="{41B79FF7-652A-4F97-840D-1893B3D890B6}" dt="2020-07-11T11:36:51.806" v="8"/>
        <pc:sldMkLst>
          <pc:docMk/>
          <pc:sldMk cId="2739494737" sldId="1924"/>
        </pc:sldMkLst>
      </pc:sldChg>
      <pc:sldChg chg="modSp mod">
        <pc:chgData name="Vincent Kharsyad [Chillibreeze]" userId="7b5f9e7a-8cb6-4e11-ad75-0918041740fe" providerId="ADAL" clId="{41B79FF7-652A-4F97-840D-1893B3D890B6}" dt="2020-07-11T12:03:05.740" v="209" actId="20577"/>
        <pc:sldMkLst>
          <pc:docMk/>
          <pc:sldMk cId="1350427929" sldId="1925"/>
        </pc:sldMkLst>
        <pc:spChg chg="mod">
          <ac:chgData name="Vincent Kharsyad [Chillibreeze]" userId="7b5f9e7a-8cb6-4e11-ad75-0918041740fe" providerId="ADAL" clId="{41B79FF7-652A-4F97-840D-1893B3D890B6}" dt="2020-07-11T12:03:05.740" v="209" actId="20577"/>
          <ac:spMkLst>
            <pc:docMk/>
            <pc:sldMk cId="1350427929" sldId="1925"/>
            <ac:spMk id="19" creationId="{8122B528-184C-4449-A3BA-91A30DC794C0}"/>
          </ac:spMkLst>
        </pc:spChg>
      </pc:sldChg>
      <pc:sldChg chg="modSp mod">
        <pc:chgData name="Vincent Kharsyad [Chillibreeze]" userId="7b5f9e7a-8cb6-4e11-ad75-0918041740fe" providerId="ADAL" clId="{41B79FF7-652A-4F97-840D-1893B3D890B6}" dt="2020-07-13T08:58:43.328" v="386" actId="179"/>
        <pc:sldMkLst>
          <pc:docMk/>
          <pc:sldMk cId="998109112" sldId="1928"/>
        </pc:sldMkLst>
        <pc:spChg chg="mod">
          <ac:chgData name="Vincent Kharsyad [Chillibreeze]" userId="7b5f9e7a-8cb6-4e11-ad75-0918041740fe" providerId="ADAL" clId="{41B79FF7-652A-4F97-840D-1893B3D890B6}" dt="2020-07-13T08:58:43.328" v="386" actId="179"/>
          <ac:spMkLst>
            <pc:docMk/>
            <pc:sldMk cId="998109112" sldId="1928"/>
            <ac:spMk id="2" creationId="{40593B29-96D7-4CFE-9254-896E0B2ADE41}"/>
          </ac:spMkLst>
        </pc:spChg>
      </pc:sldChg>
      <pc:sldChg chg="modSp mod">
        <pc:chgData name="Vincent Kharsyad [Chillibreeze]" userId="7b5f9e7a-8cb6-4e11-ad75-0918041740fe" providerId="ADAL" clId="{41B79FF7-652A-4F97-840D-1893B3D890B6}" dt="2020-07-13T09:08:06.102" v="480" actId="313"/>
        <pc:sldMkLst>
          <pc:docMk/>
          <pc:sldMk cId="4045486767" sldId="1932"/>
        </pc:sldMkLst>
        <pc:spChg chg="mod">
          <ac:chgData name="Vincent Kharsyad [Chillibreeze]" userId="7b5f9e7a-8cb6-4e11-ad75-0918041740fe" providerId="ADAL" clId="{41B79FF7-652A-4F97-840D-1893B3D890B6}" dt="2020-07-11T12:13:17.438" v="265" actId="2711"/>
          <ac:spMkLst>
            <pc:docMk/>
            <pc:sldMk cId="4045486767" sldId="1932"/>
            <ac:spMk id="8" creationId="{41C0103D-59CB-4BDB-B3BF-C95D1C89CEF1}"/>
          </ac:spMkLst>
        </pc:spChg>
        <pc:spChg chg="mod">
          <ac:chgData name="Vincent Kharsyad [Chillibreeze]" userId="7b5f9e7a-8cb6-4e11-ad75-0918041740fe" providerId="ADAL" clId="{41B79FF7-652A-4F97-840D-1893B3D890B6}" dt="2020-07-11T12:13:46.853" v="269" actId="113"/>
          <ac:spMkLst>
            <pc:docMk/>
            <pc:sldMk cId="4045486767" sldId="1932"/>
            <ac:spMk id="12" creationId="{826E2D9C-C11E-4406-9635-72297BAC17C1}"/>
          </ac:spMkLst>
        </pc:spChg>
        <pc:spChg chg="mod">
          <ac:chgData name="Vincent Kharsyad [Chillibreeze]" userId="7b5f9e7a-8cb6-4e11-ad75-0918041740fe" providerId="ADAL" clId="{41B79FF7-652A-4F97-840D-1893B3D890B6}" dt="2020-07-11T12:14:02.982" v="275" actId="113"/>
          <ac:spMkLst>
            <pc:docMk/>
            <pc:sldMk cId="4045486767" sldId="1932"/>
            <ac:spMk id="16" creationId="{96F6E4F2-9423-48F9-9102-9F952FF42A12}"/>
          </ac:spMkLst>
        </pc:spChg>
        <pc:spChg chg="mod">
          <ac:chgData name="Vincent Kharsyad [Chillibreeze]" userId="7b5f9e7a-8cb6-4e11-ad75-0918041740fe" providerId="ADAL" clId="{41B79FF7-652A-4F97-840D-1893B3D890B6}" dt="2020-07-13T09:08:06.102" v="480" actId="313"/>
          <ac:spMkLst>
            <pc:docMk/>
            <pc:sldMk cId="4045486767" sldId="1932"/>
            <ac:spMk id="17" creationId="{00000000-0000-0000-0000-000000000000}"/>
          </ac:spMkLst>
        </pc:spChg>
      </pc:sldChg>
      <pc:sldChg chg="modSp mod">
        <pc:chgData name="Vincent Kharsyad [Chillibreeze]" userId="7b5f9e7a-8cb6-4e11-ad75-0918041740fe" providerId="ADAL" clId="{41B79FF7-652A-4F97-840D-1893B3D890B6}" dt="2020-07-13T09:08:10.559" v="481" actId="313"/>
        <pc:sldMkLst>
          <pc:docMk/>
          <pc:sldMk cId="1320673133" sldId="1933"/>
        </pc:sldMkLst>
        <pc:spChg chg="mod">
          <ac:chgData name="Vincent Kharsyad [Chillibreeze]" userId="7b5f9e7a-8cb6-4e11-ad75-0918041740fe" providerId="ADAL" clId="{41B79FF7-652A-4F97-840D-1893B3D890B6}" dt="2020-07-11T12:15:38.855" v="286" actId="14100"/>
          <ac:spMkLst>
            <pc:docMk/>
            <pc:sldMk cId="1320673133" sldId="1933"/>
            <ac:spMk id="12" creationId="{AC92ED21-FF00-40ED-8062-3B42D34F0149}"/>
          </ac:spMkLst>
        </pc:spChg>
        <pc:spChg chg="mod">
          <ac:chgData name="Vincent Kharsyad [Chillibreeze]" userId="7b5f9e7a-8cb6-4e11-ad75-0918041740fe" providerId="ADAL" clId="{41B79FF7-652A-4F97-840D-1893B3D890B6}" dt="2020-07-13T09:08:10.559" v="481" actId="313"/>
          <ac:spMkLst>
            <pc:docMk/>
            <pc:sldMk cId="1320673133" sldId="1933"/>
            <ac:spMk id="17" creationId="{00000000-0000-0000-0000-000000000000}"/>
          </ac:spMkLst>
        </pc:spChg>
      </pc:sldChg>
      <pc:sldChg chg="modSp add">
        <pc:chgData name="Vincent Kharsyad [Chillibreeze]" userId="7b5f9e7a-8cb6-4e11-ad75-0918041740fe" providerId="ADAL" clId="{41B79FF7-652A-4F97-840D-1893B3D890B6}" dt="2020-07-13T09:09:13.728" v="485"/>
        <pc:sldMkLst>
          <pc:docMk/>
          <pc:sldMk cId="3816259587" sldId="1937"/>
        </pc:sldMkLst>
        <pc:spChg chg="mod">
          <ac:chgData name="Vincent Kharsyad [Chillibreeze]" userId="7b5f9e7a-8cb6-4e11-ad75-0918041740fe" providerId="ADAL" clId="{41B79FF7-652A-4F97-840D-1893B3D890B6}" dt="2020-07-13T09:09:13.728" v="485"/>
          <ac:spMkLst>
            <pc:docMk/>
            <pc:sldMk cId="3816259587" sldId="1937"/>
            <ac:spMk id="17" creationId="{00000000-0000-0000-0000-000000000000}"/>
          </ac:spMkLst>
        </pc:spChg>
      </pc:sldChg>
      <pc:sldChg chg="add">
        <pc:chgData name="Vincent Kharsyad [Chillibreeze]" userId="7b5f9e7a-8cb6-4e11-ad75-0918041740fe" providerId="ADAL" clId="{41B79FF7-652A-4F97-840D-1893B3D890B6}" dt="2020-07-11T11:33:51.546" v="0"/>
        <pc:sldMkLst>
          <pc:docMk/>
          <pc:sldMk cId="4180405452" sldId="1938"/>
        </pc:sldMkLst>
      </pc:sldChg>
      <pc:sldChg chg="modSp mod">
        <pc:chgData name="Vincent Kharsyad [Chillibreeze]" userId="7b5f9e7a-8cb6-4e11-ad75-0918041740fe" providerId="ADAL" clId="{41B79FF7-652A-4F97-840D-1893B3D890B6}" dt="2020-07-13T09:08:00.698" v="479" actId="313"/>
        <pc:sldMkLst>
          <pc:docMk/>
          <pc:sldMk cId="865653973" sldId="1946"/>
        </pc:sldMkLst>
        <pc:spChg chg="mod">
          <ac:chgData name="Vincent Kharsyad [Chillibreeze]" userId="7b5f9e7a-8cb6-4e11-ad75-0918041740fe" providerId="ADAL" clId="{41B79FF7-652A-4F97-840D-1893B3D890B6}" dt="2020-07-11T12:13:07.273" v="264" actId="114"/>
          <ac:spMkLst>
            <pc:docMk/>
            <pc:sldMk cId="865653973" sldId="1946"/>
            <ac:spMk id="8" creationId="{B7579432-BCD9-40AF-B3B8-AB6861A412E3}"/>
          </ac:spMkLst>
        </pc:spChg>
        <pc:spChg chg="mod">
          <ac:chgData name="Vincent Kharsyad [Chillibreeze]" userId="7b5f9e7a-8cb6-4e11-ad75-0918041740fe" providerId="ADAL" clId="{41B79FF7-652A-4F97-840D-1893B3D890B6}" dt="2020-07-13T09:08:00.698" v="479" actId="313"/>
          <ac:spMkLst>
            <pc:docMk/>
            <pc:sldMk cId="865653973" sldId="1946"/>
            <ac:spMk id="17" creationId="{00000000-0000-0000-0000-000000000000}"/>
          </ac:spMkLst>
        </pc:spChg>
      </pc:sldChg>
      <pc:sldChg chg="modSp mod">
        <pc:chgData name="Vincent Kharsyad [Chillibreeze]" userId="7b5f9e7a-8cb6-4e11-ad75-0918041740fe" providerId="ADAL" clId="{41B79FF7-652A-4F97-840D-1893B3D890B6}" dt="2020-07-13T09:07:56.518" v="478" actId="313"/>
        <pc:sldMkLst>
          <pc:docMk/>
          <pc:sldMk cId="2469552338" sldId="1950"/>
        </pc:sldMkLst>
        <pc:spChg chg="mod">
          <ac:chgData name="Vincent Kharsyad [Chillibreeze]" userId="7b5f9e7a-8cb6-4e11-ad75-0918041740fe" providerId="ADAL" clId="{41B79FF7-652A-4F97-840D-1893B3D890B6}" dt="2020-07-11T12:08:47.993" v="245" actId="179"/>
          <ac:spMkLst>
            <pc:docMk/>
            <pc:sldMk cId="2469552338" sldId="1950"/>
            <ac:spMk id="8" creationId="{D1270B48-7B61-4E99-9F45-955C697577E4}"/>
          </ac:spMkLst>
        </pc:spChg>
        <pc:spChg chg="mod">
          <ac:chgData name="Vincent Kharsyad [Chillibreeze]" userId="7b5f9e7a-8cb6-4e11-ad75-0918041740fe" providerId="ADAL" clId="{41B79FF7-652A-4F97-840D-1893B3D890B6}" dt="2020-07-11T12:11:05.916" v="252" actId="2711"/>
          <ac:spMkLst>
            <pc:docMk/>
            <pc:sldMk cId="2469552338" sldId="1950"/>
            <ac:spMk id="16" creationId="{CDF55B75-7447-46A5-A014-565C4FD2A311}"/>
          </ac:spMkLst>
        </pc:spChg>
        <pc:spChg chg="mod">
          <ac:chgData name="Vincent Kharsyad [Chillibreeze]" userId="7b5f9e7a-8cb6-4e11-ad75-0918041740fe" providerId="ADAL" clId="{41B79FF7-652A-4F97-840D-1893B3D890B6}" dt="2020-07-13T09:07:56.518" v="478" actId="313"/>
          <ac:spMkLst>
            <pc:docMk/>
            <pc:sldMk cId="2469552338" sldId="1950"/>
            <ac:spMk id="17" creationId="{00000000-0000-0000-0000-000000000000}"/>
          </ac:spMkLst>
        </pc:spChg>
      </pc:sldChg>
      <pc:sldChg chg="add">
        <pc:chgData name="Vincent Kharsyad [Chillibreeze]" userId="7b5f9e7a-8cb6-4e11-ad75-0918041740fe" providerId="ADAL" clId="{41B79FF7-652A-4F97-840D-1893B3D890B6}" dt="2020-07-11T11:33:51.546" v="0"/>
        <pc:sldMkLst>
          <pc:docMk/>
          <pc:sldMk cId="776205362" sldId="1951"/>
        </pc:sldMkLst>
      </pc:sldChg>
      <pc:sldChg chg="modSp add mod">
        <pc:chgData name="Vincent Kharsyad [Chillibreeze]" userId="7b5f9e7a-8cb6-4e11-ad75-0918041740fe" providerId="ADAL" clId="{41B79FF7-652A-4F97-840D-1893B3D890B6}" dt="2020-07-13T09:09:26.529" v="487" actId="20577"/>
        <pc:sldMkLst>
          <pc:docMk/>
          <pc:sldMk cId="4088671649" sldId="1952"/>
        </pc:sldMkLst>
        <pc:spChg chg="mod">
          <ac:chgData name="Vincent Kharsyad [Chillibreeze]" userId="7b5f9e7a-8cb6-4e11-ad75-0918041740fe" providerId="ADAL" clId="{41B79FF7-652A-4F97-840D-1893B3D890B6}" dt="2020-07-13T09:09:26.529" v="487" actId="20577"/>
          <ac:spMkLst>
            <pc:docMk/>
            <pc:sldMk cId="4088671649" sldId="1952"/>
            <ac:spMk id="2" creationId="{8B7D2504-CD52-4530-95A0-64324BCD7B4B}"/>
          </ac:spMkLst>
        </pc:spChg>
        <pc:spChg chg="mod">
          <ac:chgData name="Vincent Kharsyad [Chillibreeze]" userId="7b5f9e7a-8cb6-4e11-ad75-0918041740fe" providerId="ADAL" clId="{41B79FF7-652A-4F97-840D-1893B3D890B6}" dt="2020-07-11T12:24:13.195" v="344" actId="20577"/>
          <ac:spMkLst>
            <pc:docMk/>
            <pc:sldMk cId="4088671649" sldId="1952"/>
            <ac:spMk id="12" creationId="{A4E7E0FA-1C1C-4B83-B185-63E0CDEEC0A1}"/>
          </ac:spMkLst>
        </pc:spChg>
      </pc:sldChg>
      <pc:sldChg chg="add">
        <pc:chgData name="Vincent Kharsyad [Chillibreeze]" userId="7b5f9e7a-8cb6-4e11-ad75-0918041740fe" providerId="ADAL" clId="{41B79FF7-652A-4F97-840D-1893B3D890B6}" dt="2020-07-11T11:33:51.546" v="0"/>
        <pc:sldMkLst>
          <pc:docMk/>
          <pc:sldMk cId="1122734740" sldId="1953"/>
        </pc:sldMkLst>
      </pc:sldChg>
      <pc:sldChg chg="add">
        <pc:chgData name="Vincent Kharsyad [Chillibreeze]" userId="7b5f9e7a-8cb6-4e11-ad75-0918041740fe" providerId="ADAL" clId="{41B79FF7-652A-4F97-840D-1893B3D890B6}" dt="2020-07-11T11:33:51.546" v="0"/>
        <pc:sldMkLst>
          <pc:docMk/>
          <pc:sldMk cId="3316638324" sldId="1954"/>
        </pc:sldMkLst>
      </pc:sldChg>
      <pc:sldChg chg="add">
        <pc:chgData name="Vincent Kharsyad [Chillibreeze]" userId="7b5f9e7a-8cb6-4e11-ad75-0918041740fe" providerId="ADAL" clId="{41B79FF7-652A-4F97-840D-1893B3D890B6}" dt="2020-07-11T11:33:51.546" v="0"/>
        <pc:sldMkLst>
          <pc:docMk/>
          <pc:sldMk cId="886821282" sldId="1955"/>
        </pc:sldMkLst>
      </pc:sldChg>
      <pc:sldChg chg="addSp delSp modSp mod ord">
        <pc:chgData name="Vincent Kharsyad [Chillibreeze]" userId="7b5f9e7a-8cb6-4e11-ad75-0918041740fe" providerId="ADAL" clId="{41B79FF7-652A-4F97-840D-1893B3D890B6}" dt="2020-07-13T09:06:17.754" v="463" actId="255"/>
        <pc:sldMkLst>
          <pc:docMk/>
          <pc:sldMk cId="2270310068" sldId="1956"/>
        </pc:sldMkLst>
        <pc:spChg chg="mod">
          <ac:chgData name="Vincent Kharsyad [Chillibreeze]" userId="7b5f9e7a-8cb6-4e11-ad75-0918041740fe" providerId="ADAL" clId="{41B79FF7-652A-4F97-840D-1893B3D890B6}" dt="2020-07-13T09:06:17.754" v="463" actId="255"/>
          <ac:spMkLst>
            <pc:docMk/>
            <pc:sldMk cId="2270310068" sldId="1956"/>
            <ac:spMk id="4" creationId="{8133DF30-F34F-4B40-B853-E7131D43725F}"/>
          </ac:spMkLst>
        </pc:spChg>
        <pc:spChg chg="mod">
          <ac:chgData name="Vincent Kharsyad [Chillibreeze]" userId="7b5f9e7a-8cb6-4e11-ad75-0918041740fe" providerId="ADAL" clId="{41B79FF7-652A-4F97-840D-1893B3D890B6}" dt="2020-07-11T11:55:11.144" v="126" actId="12788"/>
          <ac:spMkLst>
            <pc:docMk/>
            <pc:sldMk cId="2270310068" sldId="1956"/>
            <ac:spMk id="6" creationId="{D2359E07-2740-4580-8BA8-8C917A2AD053}"/>
          </ac:spMkLst>
        </pc:spChg>
        <pc:spChg chg="mod">
          <ac:chgData name="Vincent Kharsyad [Chillibreeze]" userId="7b5f9e7a-8cb6-4e11-ad75-0918041740fe" providerId="ADAL" clId="{41B79FF7-652A-4F97-840D-1893B3D890B6}" dt="2020-07-11T11:55:11.144" v="126" actId="12788"/>
          <ac:spMkLst>
            <pc:docMk/>
            <pc:sldMk cId="2270310068" sldId="1956"/>
            <ac:spMk id="7" creationId="{7DA5235E-C984-4A34-B3BD-3F693C9E96DB}"/>
          </ac:spMkLst>
        </pc:spChg>
        <pc:spChg chg="mod">
          <ac:chgData name="Vincent Kharsyad [Chillibreeze]" userId="7b5f9e7a-8cb6-4e11-ad75-0918041740fe" providerId="ADAL" clId="{41B79FF7-652A-4F97-840D-1893B3D890B6}" dt="2020-07-11T11:55:11.144" v="126" actId="12788"/>
          <ac:spMkLst>
            <pc:docMk/>
            <pc:sldMk cId="2270310068" sldId="1956"/>
            <ac:spMk id="11" creationId="{E18A9836-75E4-4D00-A518-4EB70A682CB6}"/>
          </ac:spMkLst>
        </pc:spChg>
        <pc:spChg chg="mod">
          <ac:chgData name="Vincent Kharsyad [Chillibreeze]" userId="7b5f9e7a-8cb6-4e11-ad75-0918041740fe" providerId="ADAL" clId="{41B79FF7-652A-4F97-840D-1893B3D890B6}" dt="2020-07-11T11:55:11.144" v="126" actId="12788"/>
          <ac:spMkLst>
            <pc:docMk/>
            <pc:sldMk cId="2270310068" sldId="1956"/>
            <ac:spMk id="13" creationId="{ECFF789E-ABA7-46B1-8D1B-5F70619507FA}"/>
          </ac:spMkLst>
        </pc:spChg>
        <pc:spChg chg="mod">
          <ac:chgData name="Vincent Kharsyad [Chillibreeze]" userId="7b5f9e7a-8cb6-4e11-ad75-0918041740fe" providerId="ADAL" clId="{41B79FF7-652A-4F97-840D-1893B3D890B6}" dt="2020-07-11T11:55:11.144" v="126" actId="12788"/>
          <ac:spMkLst>
            <pc:docMk/>
            <pc:sldMk cId="2270310068" sldId="1956"/>
            <ac:spMk id="14" creationId="{7AE3CC9F-4911-41BD-8E39-FD4E04820E8B}"/>
          </ac:spMkLst>
        </pc:spChg>
        <pc:spChg chg="mod">
          <ac:chgData name="Vincent Kharsyad [Chillibreeze]" userId="7b5f9e7a-8cb6-4e11-ad75-0918041740fe" providerId="ADAL" clId="{41B79FF7-652A-4F97-840D-1893B3D890B6}" dt="2020-07-11T11:55:11.144" v="126" actId="12788"/>
          <ac:spMkLst>
            <pc:docMk/>
            <pc:sldMk cId="2270310068" sldId="1956"/>
            <ac:spMk id="15" creationId="{B34F26E2-9FC9-45BE-BF2C-3C674BB4C0BF}"/>
          </ac:spMkLst>
        </pc:spChg>
        <pc:spChg chg="mod">
          <ac:chgData name="Vincent Kharsyad [Chillibreeze]" userId="7b5f9e7a-8cb6-4e11-ad75-0918041740fe" providerId="ADAL" clId="{41B79FF7-652A-4F97-840D-1893B3D890B6}" dt="2020-07-11T11:55:11.144" v="126" actId="12788"/>
          <ac:spMkLst>
            <pc:docMk/>
            <pc:sldMk cId="2270310068" sldId="1956"/>
            <ac:spMk id="16" creationId="{C56305F7-A5BD-48F0-9DDE-A0E3A89972B9}"/>
          </ac:spMkLst>
        </pc:spChg>
        <pc:spChg chg="mod">
          <ac:chgData name="Vincent Kharsyad [Chillibreeze]" userId="7b5f9e7a-8cb6-4e11-ad75-0918041740fe" providerId="ADAL" clId="{41B79FF7-652A-4F97-840D-1893B3D890B6}" dt="2020-07-11T11:55:11.144" v="126" actId="12788"/>
          <ac:spMkLst>
            <pc:docMk/>
            <pc:sldMk cId="2270310068" sldId="1956"/>
            <ac:spMk id="17" creationId="{3DB97561-41E0-4872-955B-5E29D1512370}"/>
          </ac:spMkLst>
        </pc:spChg>
        <pc:spChg chg="mod topLvl">
          <ac:chgData name="Vincent Kharsyad [Chillibreeze]" userId="7b5f9e7a-8cb6-4e11-ad75-0918041740fe" providerId="ADAL" clId="{41B79FF7-652A-4F97-840D-1893B3D890B6}" dt="2020-07-11T11:55:11.144" v="126" actId="12788"/>
          <ac:spMkLst>
            <pc:docMk/>
            <pc:sldMk cId="2270310068" sldId="1956"/>
            <ac:spMk id="18" creationId="{1944064B-B947-4A14-ACB7-9353AA937692}"/>
          </ac:spMkLst>
        </pc:spChg>
        <pc:spChg chg="mod">
          <ac:chgData name="Vincent Kharsyad [Chillibreeze]" userId="7b5f9e7a-8cb6-4e11-ad75-0918041740fe" providerId="ADAL" clId="{41B79FF7-652A-4F97-840D-1893B3D890B6}" dt="2020-07-11T11:55:11.144" v="126" actId="12788"/>
          <ac:spMkLst>
            <pc:docMk/>
            <pc:sldMk cId="2270310068" sldId="1956"/>
            <ac:spMk id="21" creationId="{3D0999A6-0A2A-429C-9141-58D72ECB1F15}"/>
          </ac:spMkLst>
        </pc:spChg>
        <pc:spChg chg="mod">
          <ac:chgData name="Vincent Kharsyad [Chillibreeze]" userId="7b5f9e7a-8cb6-4e11-ad75-0918041740fe" providerId="ADAL" clId="{41B79FF7-652A-4F97-840D-1893B3D890B6}" dt="2020-07-11T11:55:11.144" v="126" actId="12788"/>
          <ac:spMkLst>
            <pc:docMk/>
            <pc:sldMk cId="2270310068" sldId="1956"/>
            <ac:spMk id="22" creationId="{9FF8BE56-A90E-47F4-9360-23023A5AFA37}"/>
          </ac:spMkLst>
        </pc:spChg>
        <pc:spChg chg="mod">
          <ac:chgData name="Vincent Kharsyad [Chillibreeze]" userId="7b5f9e7a-8cb6-4e11-ad75-0918041740fe" providerId="ADAL" clId="{41B79FF7-652A-4F97-840D-1893B3D890B6}" dt="2020-07-11T11:55:11.144" v="126" actId="12788"/>
          <ac:spMkLst>
            <pc:docMk/>
            <pc:sldMk cId="2270310068" sldId="1956"/>
            <ac:spMk id="23" creationId="{0902A578-9EEA-4078-9329-6DDBE6CD11AE}"/>
          </ac:spMkLst>
        </pc:spChg>
        <pc:spChg chg="mod">
          <ac:chgData name="Vincent Kharsyad [Chillibreeze]" userId="7b5f9e7a-8cb6-4e11-ad75-0918041740fe" providerId="ADAL" clId="{41B79FF7-652A-4F97-840D-1893B3D890B6}" dt="2020-07-11T11:55:11.144" v="126" actId="12788"/>
          <ac:spMkLst>
            <pc:docMk/>
            <pc:sldMk cId="2270310068" sldId="1956"/>
            <ac:spMk id="24" creationId="{D6641405-B54E-4748-B1E9-5A33028A385E}"/>
          </ac:spMkLst>
        </pc:spChg>
        <pc:spChg chg="mod">
          <ac:chgData name="Vincent Kharsyad [Chillibreeze]" userId="7b5f9e7a-8cb6-4e11-ad75-0918041740fe" providerId="ADAL" clId="{41B79FF7-652A-4F97-840D-1893B3D890B6}" dt="2020-07-11T11:55:11.144" v="126" actId="12788"/>
          <ac:spMkLst>
            <pc:docMk/>
            <pc:sldMk cId="2270310068" sldId="1956"/>
            <ac:spMk id="25" creationId="{38D4E0B1-6EA8-415D-9A1F-922CB0AC9A9A}"/>
          </ac:spMkLst>
        </pc:spChg>
        <pc:spChg chg="mod">
          <ac:chgData name="Vincent Kharsyad [Chillibreeze]" userId="7b5f9e7a-8cb6-4e11-ad75-0918041740fe" providerId="ADAL" clId="{41B79FF7-652A-4F97-840D-1893B3D890B6}" dt="2020-07-11T11:55:11.144" v="126" actId="12788"/>
          <ac:spMkLst>
            <pc:docMk/>
            <pc:sldMk cId="2270310068" sldId="1956"/>
            <ac:spMk id="26" creationId="{99C0D3F4-FE85-4D16-886D-F6AE2020F750}"/>
          </ac:spMkLst>
        </pc:spChg>
        <pc:spChg chg="mod">
          <ac:chgData name="Vincent Kharsyad [Chillibreeze]" userId="7b5f9e7a-8cb6-4e11-ad75-0918041740fe" providerId="ADAL" clId="{41B79FF7-652A-4F97-840D-1893B3D890B6}" dt="2020-07-11T11:55:11.144" v="126" actId="12788"/>
          <ac:spMkLst>
            <pc:docMk/>
            <pc:sldMk cId="2270310068" sldId="1956"/>
            <ac:spMk id="27" creationId="{2D7939C3-4020-4161-BB42-AC5477630268}"/>
          </ac:spMkLst>
        </pc:spChg>
        <pc:spChg chg="mod">
          <ac:chgData name="Vincent Kharsyad [Chillibreeze]" userId="7b5f9e7a-8cb6-4e11-ad75-0918041740fe" providerId="ADAL" clId="{41B79FF7-652A-4F97-840D-1893B3D890B6}" dt="2020-07-11T11:55:11.144" v="126" actId="12788"/>
          <ac:spMkLst>
            <pc:docMk/>
            <pc:sldMk cId="2270310068" sldId="1956"/>
            <ac:spMk id="28" creationId="{A7C879BE-B09D-4D73-9B1E-926FA0F62CCC}"/>
          </ac:spMkLst>
        </pc:spChg>
        <pc:spChg chg="mod">
          <ac:chgData name="Vincent Kharsyad [Chillibreeze]" userId="7b5f9e7a-8cb6-4e11-ad75-0918041740fe" providerId="ADAL" clId="{41B79FF7-652A-4F97-840D-1893B3D890B6}" dt="2020-07-11T11:55:11.144" v="126" actId="12788"/>
          <ac:spMkLst>
            <pc:docMk/>
            <pc:sldMk cId="2270310068" sldId="1956"/>
            <ac:spMk id="29" creationId="{13FAA085-1492-4F54-A0CD-B36F6222193C}"/>
          </ac:spMkLst>
        </pc:spChg>
        <pc:spChg chg="mod">
          <ac:chgData name="Vincent Kharsyad [Chillibreeze]" userId="7b5f9e7a-8cb6-4e11-ad75-0918041740fe" providerId="ADAL" clId="{41B79FF7-652A-4F97-840D-1893B3D890B6}" dt="2020-07-11T11:55:11.144" v="126" actId="12788"/>
          <ac:spMkLst>
            <pc:docMk/>
            <pc:sldMk cId="2270310068" sldId="1956"/>
            <ac:spMk id="30" creationId="{D7C2B5D0-77C7-4C80-871A-63A348E9035C}"/>
          </ac:spMkLst>
        </pc:spChg>
        <pc:spChg chg="mod">
          <ac:chgData name="Vincent Kharsyad [Chillibreeze]" userId="7b5f9e7a-8cb6-4e11-ad75-0918041740fe" providerId="ADAL" clId="{41B79FF7-652A-4F97-840D-1893B3D890B6}" dt="2020-07-11T11:55:11.144" v="126" actId="12788"/>
          <ac:spMkLst>
            <pc:docMk/>
            <pc:sldMk cId="2270310068" sldId="1956"/>
            <ac:spMk id="31" creationId="{BFE8BBD2-0B12-49B5-B0CC-21C5356A6F6D}"/>
          </ac:spMkLst>
        </pc:spChg>
        <pc:spChg chg="mod">
          <ac:chgData name="Vincent Kharsyad [Chillibreeze]" userId="7b5f9e7a-8cb6-4e11-ad75-0918041740fe" providerId="ADAL" clId="{41B79FF7-652A-4F97-840D-1893B3D890B6}" dt="2020-07-11T11:55:11.144" v="126" actId="12788"/>
          <ac:spMkLst>
            <pc:docMk/>
            <pc:sldMk cId="2270310068" sldId="1956"/>
            <ac:spMk id="32" creationId="{A6C331FC-9A91-4DDC-8731-E657B6594248}"/>
          </ac:spMkLst>
        </pc:spChg>
        <pc:spChg chg="mod">
          <ac:chgData name="Vincent Kharsyad [Chillibreeze]" userId="7b5f9e7a-8cb6-4e11-ad75-0918041740fe" providerId="ADAL" clId="{41B79FF7-652A-4F97-840D-1893B3D890B6}" dt="2020-07-11T11:55:11.144" v="126" actId="12788"/>
          <ac:spMkLst>
            <pc:docMk/>
            <pc:sldMk cId="2270310068" sldId="1956"/>
            <ac:spMk id="33" creationId="{7BB7C701-8743-4AD0-BD15-263BC9C62DA5}"/>
          </ac:spMkLst>
        </pc:spChg>
        <pc:spChg chg="mod">
          <ac:chgData name="Vincent Kharsyad [Chillibreeze]" userId="7b5f9e7a-8cb6-4e11-ad75-0918041740fe" providerId="ADAL" clId="{41B79FF7-652A-4F97-840D-1893B3D890B6}" dt="2020-07-11T11:55:11.144" v="126" actId="12788"/>
          <ac:spMkLst>
            <pc:docMk/>
            <pc:sldMk cId="2270310068" sldId="1956"/>
            <ac:spMk id="34" creationId="{8DEDBAAB-D089-4650-AC0A-4BE9D1D0E5D2}"/>
          </ac:spMkLst>
        </pc:spChg>
        <pc:spChg chg="mod">
          <ac:chgData name="Vincent Kharsyad [Chillibreeze]" userId="7b5f9e7a-8cb6-4e11-ad75-0918041740fe" providerId="ADAL" clId="{41B79FF7-652A-4F97-840D-1893B3D890B6}" dt="2020-07-11T11:55:11.144" v="126" actId="12788"/>
          <ac:spMkLst>
            <pc:docMk/>
            <pc:sldMk cId="2270310068" sldId="1956"/>
            <ac:spMk id="35" creationId="{FDCF8D76-4379-409E-B81F-6FA3950B3529}"/>
          </ac:spMkLst>
        </pc:spChg>
        <pc:spChg chg="mod">
          <ac:chgData name="Vincent Kharsyad [Chillibreeze]" userId="7b5f9e7a-8cb6-4e11-ad75-0918041740fe" providerId="ADAL" clId="{41B79FF7-652A-4F97-840D-1893B3D890B6}" dt="2020-07-11T11:55:11.144" v="126" actId="12788"/>
          <ac:spMkLst>
            <pc:docMk/>
            <pc:sldMk cId="2270310068" sldId="1956"/>
            <ac:spMk id="36" creationId="{860D6FAE-5B37-4BE1-88E4-ABD426EBD2CB}"/>
          </ac:spMkLst>
        </pc:spChg>
        <pc:spChg chg="mod">
          <ac:chgData name="Vincent Kharsyad [Chillibreeze]" userId="7b5f9e7a-8cb6-4e11-ad75-0918041740fe" providerId="ADAL" clId="{41B79FF7-652A-4F97-840D-1893B3D890B6}" dt="2020-07-11T11:55:11.144" v="126" actId="12788"/>
          <ac:spMkLst>
            <pc:docMk/>
            <pc:sldMk cId="2270310068" sldId="1956"/>
            <ac:spMk id="43" creationId="{49C1D5C6-968A-4A3F-A9D6-20B136BD890D}"/>
          </ac:spMkLst>
        </pc:spChg>
        <pc:spChg chg="mod">
          <ac:chgData name="Vincent Kharsyad [Chillibreeze]" userId="7b5f9e7a-8cb6-4e11-ad75-0918041740fe" providerId="ADAL" clId="{41B79FF7-652A-4F97-840D-1893B3D890B6}" dt="2020-07-11T11:55:11.144" v="126" actId="12788"/>
          <ac:spMkLst>
            <pc:docMk/>
            <pc:sldMk cId="2270310068" sldId="1956"/>
            <ac:spMk id="44" creationId="{07EAB5DE-EB0A-4D19-826E-FAC11AE63E4C}"/>
          </ac:spMkLst>
        </pc:spChg>
        <pc:spChg chg="mod">
          <ac:chgData name="Vincent Kharsyad [Chillibreeze]" userId="7b5f9e7a-8cb6-4e11-ad75-0918041740fe" providerId="ADAL" clId="{41B79FF7-652A-4F97-840D-1893B3D890B6}" dt="2020-07-11T11:55:11.144" v="126" actId="12788"/>
          <ac:spMkLst>
            <pc:docMk/>
            <pc:sldMk cId="2270310068" sldId="1956"/>
            <ac:spMk id="46" creationId="{E8B5D4B6-736A-4ACA-9106-88CAA461D244}"/>
          </ac:spMkLst>
        </pc:spChg>
        <pc:spChg chg="mod topLvl">
          <ac:chgData name="Vincent Kharsyad [Chillibreeze]" userId="7b5f9e7a-8cb6-4e11-ad75-0918041740fe" providerId="ADAL" clId="{41B79FF7-652A-4F97-840D-1893B3D890B6}" dt="2020-07-11T11:55:11.144" v="126" actId="12788"/>
          <ac:spMkLst>
            <pc:docMk/>
            <pc:sldMk cId="2270310068" sldId="1956"/>
            <ac:spMk id="48" creationId="{22D00CA0-DFEE-4192-ADAF-01DCA8AC7D5D}"/>
          </ac:spMkLst>
        </pc:spChg>
        <pc:spChg chg="mod topLvl">
          <ac:chgData name="Vincent Kharsyad [Chillibreeze]" userId="7b5f9e7a-8cb6-4e11-ad75-0918041740fe" providerId="ADAL" clId="{41B79FF7-652A-4F97-840D-1893B3D890B6}" dt="2020-07-11T11:55:11.144" v="126" actId="12788"/>
          <ac:spMkLst>
            <pc:docMk/>
            <pc:sldMk cId="2270310068" sldId="1956"/>
            <ac:spMk id="49" creationId="{19FFC380-5FC9-4793-814B-211AD2117E9D}"/>
          </ac:spMkLst>
        </pc:spChg>
        <pc:spChg chg="mod">
          <ac:chgData name="Vincent Kharsyad [Chillibreeze]" userId="7b5f9e7a-8cb6-4e11-ad75-0918041740fe" providerId="ADAL" clId="{41B79FF7-652A-4F97-840D-1893B3D890B6}" dt="2020-07-11T11:55:11.144" v="126" actId="12788"/>
          <ac:spMkLst>
            <pc:docMk/>
            <pc:sldMk cId="2270310068" sldId="1956"/>
            <ac:spMk id="51" creationId="{0C4EA941-2129-497E-BDEC-96D163F835CD}"/>
          </ac:spMkLst>
        </pc:spChg>
        <pc:spChg chg="mod">
          <ac:chgData name="Vincent Kharsyad [Chillibreeze]" userId="7b5f9e7a-8cb6-4e11-ad75-0918041740fe" providerId="ADAL" clId="{41B79FF7-652A-4F97-840D-1893B3D890B6}" dt="2020-07-11T11:55:11.144" v="126" actId="12788"/>
          <ac:spMkLst>
            <pc:docMk/>
            <pc:sldMk cId="2270310068" sldId="1956"/>
            <ac:spMk id="54" creationId="{B182FE14-A1B3-4AAC-B879-9EBB44168F94}"/>
          </ac:spMkLst>
        </pc:spChg>
        <pc:spChg chg="mod">
          <ac:chgData name="Vincent Kharsyad [Chillibreeze]" userId="7b5f9e7a-8cb6-4e11-ad75-0918041740fe" providerId="ADAL" clId="{41B79FF7-652A-4F97-840D-1893B3D890B6}" dt="2020-07-11T11:55:11.144" v="126" actId="12788"/>
          <ac:spMkLst>
            <pc:docMk/>
            <pc:sldMk cId="2270310068" sldId="1956"/>
            <ac:spMk id="57" creationId="{6D7AAF7B-D66C-48DD-9918-893429A4101F}"/>
          </ac:spMkLst>
        </pc:spChg>
        <pc:spChg chg="mod">
          <ac:chgData name="Vincent Kharsyad [Chillibreeze]" userId="7b5f9e7a-8cb6-4e11-ad75-0918041740fe" providerId="ADAL" clId="{41B79FF7-652A-4F97-840D-1893B3D890B6}" dt="2020-07-11T11:55:11.144" v="126" actId="12788"/>
          <ac:spMkLst>
            <pc:docMk/>
            <pc:sldMk cId="2270310068" sldId="1956"/>
            <ac:spMk id="59" creationId="{F12C6727-08AC-4440-BE19-F6B30B47BB8B}"/>
          </ac:spMkLst>
        </pc:spChg>
        <pc:spChg chg="mod">
          <ac:chgData name="Vincent Kharsyad [Chillibreeze]" userId="7b5f9e7a-8cb6-4e11-ad75-0918041740fe" providerId="ADAL" clId="{41B79FF7-652A-4F97-840D-1893B3D890B6}" dt="2020-07-11T11:55:11.144" v="126" actId="12788"/>
          <ac:spMkLst>
            <pc:docMk/>
            <pc:sldMk cId="2270310068" sldId="1956"/>
            <ac:spMk id="60" creationId="{CDE40611-D2C2-40B7-8FB2-63BAC0CC022A}"/>
          </ac:spMkLst>
        </pc:spChg>
        <pc:spChg chg="mod">
          <ac:chgData name="Vincent Kharsyad [Chillibreeze]" userId="7b5f9e7a-8cb6-4e11-ad75-0918041740fe" providerId="ADAL" clId="{41B79FF7-652A-4F97-840D-1893B3D890B6}" dt="2020-07-11T11:55:11.144" v="126" actId="12788"/>
          <ac:spMkLst>
            <pc:docMk/>
            <pc:sldMk cId="2270310068" sldId="1956"/>
            <ac:spMk id="61" creationId="{5FAD4C45-0FC6-4621-BE98-8F9EF0BF0F56}"/>
          </ac:spMkLst>
        </pc:spChg>
        <pc:spChg chg="mod topLvl">
          <ac:chgData name="Vincent Kharsyad [Chillibreeze]" userId="7b5f9e7a-8cb6-4e11-ad75-0918041740fe" providerId="ADAL" clId="{41B79FF7-652A-4F97-840D-1893B3D890B6}" dt="2020-07-11T11:55:11.144" v="126" actId="12788"/>
          <ac:spMkLst>
            <pc:docMk/>
            <pc:sldMk cId="2270310068" sldId="1956"/>
            <ac:spMk id="62" creationId="{3DFCD230-23D1-4E05-B517-BC96EF0B3CD5}"/>
          </ac:spMkLst>
        </pc:spChg>
        <pc:spChg chg="mod topLvl">
          <ac:chgData name="Vincent Kharsyad [Chillibreeze]" userId="7b5f9e7a-8cb6-4e11-ad75-0918041740fe" providerId="ADAL" clId="{41B79FF7-652A-4F97-840D-1893B3D890B6}" dt="2020-07-11T11:55:11.144" v="126" actId="12788"/>
          <ac:spMkLst>
            <pc:docMk/>
            <pc:sldMk cId="2270310068" sldId="1956"/>
            <ac:spMk id="63" creationId="{19FBF30E-52FE-4FB5-9FB7-C3AFF48F22A2}"/>
          </ac:spMkLst>
        </pc:spChg>
        <pc:spChg chg="mod topLvl">
          <ac:chgData name="Vincent Kharsyad [Chillibreeze]" userId="7b5f9e7a-8cb6-4e11-ad75-0918041740fe" providerId="ADAL" clId="{41B79FF7-652A-4F97-840D-1893B3D890B6}" dt="2020-07-11T11:55:11.144" v="126" actId="12788"/>
          <ac:spMkLst>
            <pc:docMk/>
            <pc:sldMk cId="2270310068" sldId="1956"/>
            <ac:spMk id="64" creationId="{26811C52-B0F3-4D13-834B-7D91FB864B18}"/>
          </ac:spMkLst>
        </pc:spChg>
        <pc:spChg chg="mod topLvl">
          <ac:chgData name="Vincent Kharsyad [Chillibreeze]" userId="7b5f9e7a-8cb6-4e11-ad75-0918041740fe" providerId="ADAL" clId="{41B79FF7-652A-4F97-840D-1893B3D890B6}" dt="2020-07-11T11:55:11.144" v="126" actId="12788"/>
          <ac:spMkLst>
            <pc:docMk/>
            <pc:sldMk cId="2270310068" sldId="1956"/>
            <ac:spMk id="65" creationId="{81BCDB3A-2D1D-452B-B4C4-54A195DF8EE9}"/>
          </ac:spMkLst>
        </pc:spChg>
        <pc:spChg chg="mod topLvl">
          <ac:chgData name="Vincent Kharsyad [Chillibreeze]" userId="7b5f9e7a-8cb6-4e11-ad75-0918041740fe" providerId="ADAL" clId="{41B79FF7-652A-4F97-840D-1893B3D890B6}" dt="2020-07-11T11:55:11.144" v="126" actId="12788"/>
          <ac:spMkLst>
            <pc:docMk/>
            <pc:sldMk cId="2270310068" sldId="1956"/>
            <ac:spMk id="66" creationId="{77532DB9-F2ED-4367-AF80-8DC2401B1238}"/>
          </ac:spMkLst>
        </pc:spChg>
        <pc:spChg chg="mod topLvl">
          <ac:chgData name="Vincent Kharsyad [Chillibreeze]" userId="7b5f9e7a-8cb6-4e11-ad75-0918041740fe" providerId="ADAL" clId="{41B79FF7-652A-4F97-840D-1893B3D890B6}" dt="2020-07-11T11:55:11.144" v="126" actId="12788"/>
          <ac:spMkLst>
            <pc:docMk/>
            <pc:sldMk cId="2270310068" sldId="1956"/>
            <ac:spMk id="67" creationId="{F916533C-A6A9-437C-BEBE-DFE57C88CFBA}"/>
          </ac:spMkLst>
        </pc:spChg>
        <pc:spChg chg="mod topLvl">
          <ac:chgData name="Vincent Kharsyad [Chillibreeze]" userId="7b5f9e7a-8cb6-4e11-ad75-0918041740fe" providerId="ADAL" clId="{41B79FF7-652A-4F97-840D-1893B3D890B6}" dt="2020-07-11T11:55:11.144" v="126" actId="12788"/>
          <ac:spMkLst>
            <pc:docMk/>
            <pc:sldMk cId="2270310068" sldId="1956"/>
            <ac:spMk id="68" creationId="{1C90F4EF-CA11-4B01-B546-4FF6A829C565}"/>
          </ac:spMkLst>
        </pc:spChg>
        <pc:spChg chg="mod topLvl">
          <ac:chgData name="Vincent Kharsyad [Chillibreeze]" userId="7b5f9e7a-8cb6-4e11-ad75-0918041740fe" providerId="ADAL" clId="{41B79FF7-652A-4F97-840D-1893B3D890B6}" dt="2020-07-11T11:55:11.144" v="126" actId="12788"/>
          <ac:spMkLst>
            <pc:docMk/>
            <pc:sldMk cId="2270310068" sldId="1956"/>
            <ac:spMk id="69" creationId="{21C8255B-079C-48AF-B2FD-EE85F687715B}"/>
          </ac:spMkLst>
        </pc:spChg>
        <pc:spChg chg="mod topLvl">
          <ac:chgData name="Vincent Kharsyad [Chillibreeze]" userId="7b5f9e7a-8cb6-4e11-ad75-0918041740fe" providerId="ADAL" clId="{41B79FF7-652A-4F97-840D-1893B3D890B6}" dt="2020-07-11T11:55:11.144" v="126" actId="12788"/>
          <ac:spMkLst>
            <pc:docMk/>
            <pc:sldMk cId="2270310068" sldId="1956"/>
            <ac:spMk id="70" creationId="{1CFEEC3E-F845-4527-94E6-69E7FC8C25CF}"/>
          </ac:spMkLst>
        </pc:spChg>
        <pc:spChg chg="mod topLvl">
          <ac:chgData name="Vincent Kharsyad [Chillibreeze]" userId="7b5f9e7a-8cb6-4e11-ad75-0918041740fe" providerId="ADAL" clId="{41B79FF7-652A-4F97-840D-1893B3D890B6}" dt="2020-07-11T11:55:11.144" v="126" actId="12788"/>
          <ac:spMkLst>
            <pc:docMk/>
            <pc:sldMk cId="2270310068" sldId="1956"/>
            <ac:spMk id="71" creationId="{37E01F86-E590-421C-95FD-15FFC42D3095}"/>
          </ac:spMkLst>
        </pc:spChg>
        <pc:spChg chg="mod">
          <ac:chgData name="Vincent Kharsyad [Chillibreeze]" userId="7b5f9e7a-8cb6-4e11-ad75-0918041740fe" providerId="ADAL" clId="{41B79FF7-652A-4F97-840D-1893B3D890B6}" dt="2020-07-11T11:55:11.144" v="126" actId="12788"/>
          <ac:spMkLst>
            <pc:docMk/>
            <pc:sldMk cId="2270310068" sldId="1956"/>
            <ac:spMk id="74" creationId="{10F29A41-CAF1-45A7-9057-95A932B33E5B}"/>
          </ac:spMkLst>
        </pc:spChg>
        <pc:grpChg chg="del">
          <ac:chgData name="Vincent Kharsyad [Chillibreeze]" userId="7b5f9e7a-8cb6-4e11-ad75-0918041740fe" providerId="ADAL" clId="{41B79FF7-652A-4F97-840D-1893B3D890B6}" dt="2020-07-11T11:54:39.908" v="121" actId="165"/>
          <ac:grpSpMkLst>
            <pc:docMk/>
            <pc:sldMk cId="2270310068" sldId="1956"/>
            <ac:grpSpMk id="3" creationId="{BB7D5897-C274-4057-9018-05A763B5A73C}"/>
          </ac:grpSpMkLst>
        </pc:grpChg>
        <pc:grpChg chg="mod topLvl">
          <ac:chgData name="Vincent Kharsyad [Chillibreeze]" userId="7b5f9e7a-8cb6-4e11-ad75-0918041740fe" providerId="ADAL" clId="{41B79FF7-652A-4F97-840D-1893B3D890B6}" dt="2020-07-11T11:55:11.144" v="126" actId="12788"/>
          <ac:grpSpMkLst>
            <pc:docMk/>
            <pc:sldMk cId="2270310068" sldId="1956"/>
            <ac:grpSpMk id="5" creationId="{ACFAD7CC-E279-47FD-AEFC-00C2B9D0B791}"/>
          </ac:grpSpMkLst>
        </pc:grpChg>
        <pc:grpChg chg="mod topLvl">
          <ac:chgData name="Vincent Kharsyad [Chillibreeze]" userId="7b5f9e7a-8cb6-4e11-ad75-0918041740fe" providerId="ADAL" clId="{41B79FF7-652A-4F97-840D-1893B3D890B6}" dt="2020-07-11T11:55:11.144" v="126" actId="12788"/>
          <ac:grpSpMkLst>
            <pc:docMk/>
            <pc:sldMk cId="2270310068" sldId="1956"/>
            <ac:grpSpMk id="8" creationId="{4123B611-8759-44E6-8780-C6A715B8A99B}"/>
          </ac:grpSpMkLst>
        </pc:grpChg>
        <pc:grpChg chg="mod">
          <ac:chgData name="Vincent Kharsyad [Chillibreeze]" userId="7b5f9e7a-8cb6-4e11-ad75-0918041740fe" providerId="ADAL" clId="{41B79FF7-652A-4F97-840D-1893B3D890B6}" dt="2020-07-11T11:55:11.144" v="126" actId="12788"/>
          <ac:grpSpMkLst>
            <pc:docMk/>
            <pc:sldMk cId="2270310068" sldId="1956"/>
            <ac:grpSpMk id="9" creationId="{F225DA80-4CDC-4BCA-9D5D-F15CE47B8430}"/>
          </ac:grpSpMkLst>
        </pc:grpChg>
        <pc:grpChg chg="mod">
          <ac:chgData name="Vincent Kharsyad [Chillibreeze]" userId="7b5f9e7a-8cb6-4e11-ad75-0918041740fe" providerId="ADAL" clId="{41B79FF7-652A-4F97-840D-1893B3D890B6}" dt="2020-07-11T11:55:11.144" v="126" actId="12788"/>
          <ac:grpSpMkLst>
            <pc:docMk/>
            <pc:sldMk cId="2270310068" sldId="1956"/>
            <ac:grpSpMk id="10" creationId="{152D290B-8B52-4430-95F5-6E9DE1FDEAA1}"/>
          </ac:grpSpMkLst>
        </pc:grpChg>
        <pc:grpChg chg="mod topLvl">
          <ac:chgData name="Vincent Kharsyad [Chillibreeze]" userId="7b5f9e7a-8cb6-4e11-ad75-0918041740fe" providerId="ADAL" clId="{41B79FF7-652A-4F97-840D-1893B3D890B6}" dt="2020-07-11T11:55:11.144" v="126" actId="12788"/>
          <ac:grpSpMkLst>
            <pc:docMk/>
            <pc:sldMk cId="2270310068" sldId="1956"/>
            <ac:grpSpMk id="20" creationId="{56C46DB7-7ACC-4F92-82A1-420C24A2A25F}"/>
          </ac:grpSpMkLst>
        </pc:grpChg>
        <pc:grpChg chg="mod topLvl">
          <ac:chgData name="Vincent Kharsyad [Chillibreeze]" userId="7b5f9e7a-8cb6-4e11-ad75-0918041740fe" providerId="ADAL" clId="{41B79FF7-652A-4F97-840D-1893B3D890B6}" dt="2020-07-11T11:55:11.144" v="126" actId="12788"/>
          <ac:grpSpMkLst>
            <pc:docMk/>
            <pc:sldMk cId="2270310068" sldId="1956"/>
            <ac:grpSpMk id="38" creationId="{95F1D2C0-83A9-4DD8-9334-BD30B6579D26}"/>
          </ac:grpSpMkLst>
        </pc:grpChg>
        <pc:grpChg chg="mod">
          <ac:chgData name="Vincent Kharsyad [Chillibreeze]" userId="7b5f9e7a-8cb6-4e11-ad75-0918041740fe" providerId="ADAL" clId="{41B79FF7-652A-4F97-840D-1893B3D890B6}" dt="2020-07-11T11:55:11.144" v="126" actId="12788"/>
          <ac:grpSpMkLst>
            <pc:docMk/>
            <pc:sldMk cId="2270310068" sldId="1956"/>
            <ac:grpSpMk id="39" creationId="{D29A1526-4C48-42EC-83E7-B4FD16EFDA72}"/>
          </ac:grpSpMkLst>
        </pc:grpChg>
        <pc:grpChg chg="mod">
          <ac:chgData name="Vincent Kharsyad [Chillibreeze]" userId="7b5f9e7a-8cb6-4e11-ad75-0918041740fe" providerId="ADAL" clId="{41B79FF7-652A-4F97-840D-1893B3D890B6}" dt="2020-07-11T11:55:11.144" v="126" actId="12788"/>
          <ac:grpSpMkLst>
            <pc:docMk/>
            <pc:sldMk cId="2270310068" sldId="1956"/>
            <ac:grpSpMk id="41" creationId="{C9EE8531-0529-4C05-A000-8462A84D06A3}"/>
          </ac:grpSpMkLst>
        </pc:grpChg>
        <pc:grpChg chg="mod">
          <ac:chgData name="Vincent Kharsyad [Chillibreeze]" userId="7b5f9e7a-8cb6-4e11-ad75-0918041740fe" providerId="ADAL" clId="{41B79FF7-652A-4F97-840D-1893B3D890B6}" dt="2020-07-11T11:55:11.144" v="126" actId="12788"/>
          <ac:grpSpMkLst>
            <pc:docMk/>
            <pc:sldMk cId="2270310068" sldId="1956"/>
            <ac:grpSpMk id="45" creationId="{ABCF2B0A-68D2-4AFD-80D7-680861E82528}"/>
          </ac:grpSpMkLst>
        </pc:grpChg>
        <pc:grpChg chg="mod topLvl">
          <ac:chgData name="Vincent Kharsyad [Chillibreeze]" userId="7b5f9e7a-8cb6-4e11-ad75-0918041740fe" providerId="ADAL" clId="{41B79FF7-652A-4F97-840D-1893B3D890B6}" dt="2020-07-11T11:55:11.144" v="126" actId="12788"/>
          <ac:grpSpMkLst>
            <pc:docMk/>
            <pc:sldMk cId="2270310068" sldId="1956"/>
            <ac:grpSpMk id="50" creationId="{1BE01364-98A6-4F8A-972B-1543EDA1C857}"/>
          </ac:grpSpMkLst>
        </pc:grpChg>
        <pc:grpChg chg="mod topLvl">
          <ac:chgData name="Vincent Kharsyad [Chillibreeze]" userId="7b5f9e7a-8cb6-4e11-ad75-0918041740fe" providerId="ADAL" clId="{41B79FF7-652A-4F97-840D-1893B3D890B6}" dt="2020-07-11T11:55:11.144" v="126" actId="12788"/>
          <ac:grpSpMkLst>
            <pc:docMk/>
            <pc:sldMk cId="2270310068" sldId="1956"/>
            <ac:grpSpMk id="53" creationId="{A92D0D1E-950A-4968-B427-EFEF889C1701}"/>
          </ac:grpSpMkLst>
        </pc:grpChg>
        <pc:grpChg chg="mod topLvl">
          <ac:chgData name="Vincent Kharsyad [Chillibreeze]" userId="7b5f9e7a-8cb6-4e11-ad75-0918041740fe" providerId="ADAL" clId="{41B79FF7-652A-4F97-840D-1893B3D890B6}" dt="2020-07-11T11:55:11.144" v="126" actId="12788"/>
          <ac:grpSpMkLst>
            <pc:docMk/>
            <pc:sldMk cId="2270310068" sldId="1956"/>
            <ac:grpSpMk id="56" creationId="{104C508B-577C-490D-B07C-ABA619E36A1B}"/>
          </ac:grpSpMkLst>
        </pc:grpChg>
        <pc:grpChg chg="mod">
          <ac:chgData name="Vincent Kharsyad [Chillibreeze]" userId="7b5f9e7a-8cb6-4e11-ad75-0918041740fe" providerId="ADAL" clId="{41B79FF7-652A-4F97-840D-1893B3D890B6}" dt="2020-07-11T11:55:11.144" v="126" actId="12788"/>
          <ac:grpSpMkLst>
            <pc:docMk/>
            <pc:sldMk cId="2270310068" sldId="1956"/>
            <ac:grpSpMk id="58" creationId="{F2BF5089-A97B-4FD0-9890-3DF9BBB39004}"/>
          </ac:grpSpMkLst>
        </pc:grpChg>
        <pc:grpChg chg="add mod">
          <ac:chgData name="Vincent Kharsyad [Chillibreeze]" userId="7b5f9e7a-8cb6-4e11-ad75-0918041740fe" providerId="ADAL" clId="{41B79FF7-652A-4F97-840D-1893B3D890B6}" dt="2020-07-11T11:55:11.144" v="126" actId="12788"/>
          <ac:grpSpMkLst>
            <pc:docMk/>
            <pc:sldMk cId="2270310068" sldId="1956"/>
            <ac:grpSpMk id="72" creationId="{348A6F98-1DDB-43A3-AC66-86C01148F9F4}"/>
          </ac:grpSpMkLst>
        </pc:grpChg>
        <pc:picChg chg="mod">
          <ac:chgData name="Vincent Kharsyad [Chillibreeze]" userId="7b5f9e7a-8cb6-4e11-ad75-0918041740fe" providerId="ADAL" clId="{41B79FF7-652A-4F97-840D-1893B3D890B6}" dt="2020-07-11T11:55:11.144" v="126" actId="12788"/>
          <ac:picMkLst>
            <pc:docMk/>
            <pc:sldMk cId="2270310068" sldId="1956"/>
            <ac:picMk id="12" creationId="{7BC4A15F-ADED-4584-A015-023FD366E31A}"/>
          </ac:picMkLst>
        </pc:picChg>
        <pc:picChg chg="mod topLvl">
          <ac:chgData name="Vincent Kharsyad [Chillibreeze]" userId="7b5f9e7a-8cb6-4e11-ad75-0918041740fe" providerId="ADAL" clId="{41B79FF7-652A-4F97-840D-1893B3D890B6}" dt="2020-07-11T11:55:11.144" v="126" actId="12788"/>
          <ac:picMkLst>
            <pc:docMk/>
            <pc:sldMk cId="2270310068" sldId="1956"/>
            <ac:picMk id="19" creationId="{085C99E1-82A9-4D79-990E-988D6C364F5F}"/>
          </ac:picMkLst>
        </pc:picChg>
        <pc:picChg chg="mod topLvl">
          <ac:chgData name="Vincent Kharsyad [Chillibreeze]" userId="7b5f9e7a-8cb6-4e11-ad75-0918041740fe" providerId="ADAL" clId="{41B79FF7-652A-4F97-840D-1893B3D890B6}" dt="2020-07-11T11:55:11.144" v="126" actId="12788"/>
          <ac:picMkLst>
            <pc:docMk/>
            <pc:sldMk cId="2270310068" sldId="1956"/>
            <ac:picMk id="37" creationId="{BF04DBAC-A0A7-444D-8820-AB69331ACC8C}"/>
          </ac:picMkLst>
        </pc:picChg>
        <pc:picChg chg="mod">
          <ac:chgData name="Vincent Kharsyad [Chillibreeze]" userId="7b5f9e7a-8cb6-4e11-ad75-0918041740fe" providerId="ADAL" clId="{41B79FF7-652A-4F97-840D-1893B3D890B6}" dt="2020-07-11T11:55:11.144" v="126" actId="12788"/>
          <ac:picMkLst>
            <pc:docMk/>
            <pc:sldMk cId="2270310068" sldId="1956"/>
            <ac:picMk id="52" creationId="{2AAA54BE-E903-466B-A100-AC9F03555B66}"/>
          </ac:picMkLst>
        </pc:picChg>
        <pc:picChg chg="mod">
          <ac:chgData name="Vincent Kharsyad [Chillibreeze]" userId="7b5f9e7a-8cb6-4e11-ad75-0918041740fe" providerId="ADAL" clId="{41B79FF7-652A-4F97-840D-1893B3D890B6}" dt="2020-07-11T11:55:11.144" v="126" actId="12788"/>
          <ac:picMkLst>
            <pc:docMk/>
            <pc:sldMk cId="2270310068" sldId="1956"/>
            <ac:picMk id="55" creationId="{9D3B4962-4547-4316-9955-736531E55F66}"/>
          </ac:picMkLst>
        </pc:picChg>
        <pc:cxnChg chg="mod">
          <ac:chgData name="Vincent Kharsyad [Chillibreeze]" userId="7b5f9e7a-8cb6-4e11-ad75-0918041740fe" providerId="ADAL" clId="{41B79FF7-652A-4F97-840D-1893B3D890B6}" dt="2020-07-11T11:55:11.144" v="126" actId="12788"/>
          <ac:cxnSpMkLst>
            <pc:docMk/>
            <pc:sldMk cId="2270310068" sldId="1956"/>
            <ac:cxnSpMk id="40" creationId="{691209AF-A621-4487-931F-660C8F3E3BBA}"/>
          </ac:cxnSpMkLst>
        </pc:cxnChg>
        <pc:cxnChg chg="mod">
          <ac:chgData name="Vincent Kharsyad [Chillibreeze]" userId="7b5f9e7a-8cb6-4e11-ad75-0918041740fe" providerId="ADAL" clId="{41B79FF7-652A-4F97-840D-1893B3D890B6}" dt="2020-07-11T11:55:11.144" v="126" actId="12788"/>
          <ac:cxnSpMkLst>
            <pc:docMk/>
            <pc:sldMk cId="2270310068" sldId="1956"/>
            <ac:cxnSpMk id="42" creationId="{74BDCFBB-BFA1-4D72-AA44-F143AE31EA91}"/>
          </ac:cxnSpMkLst>
        </pc:cxnChg>
        <pc:cxnChg chg="mod">
          <ac:chgData name="Vincent Kharsyad [Chillibreeze]" userId="7b5f9e7a-8cb6-4e11-ad75-0918041740fe" providerId="ADAL" clId="{41B79FF7-652A-4F97-840D-1893B3D890B6}" dt="2020-07-11T11:55:11.144" v="126" actId="12788"/>
          <ac:cxnSpMkLst>
            <pc:docMk/>
            <pc:sldMk cId="2270310068" sldId="1956"/>
            <ac:cxnSpMk id="47" creationId="{A5D4B131-A9CB-452F-ACF9-061C2F9A156E}"/>
          </ac:cxnSpMkLst>
        </pc:cxnChg>
      </pc:sldChg>
      <pc:sldChg chg="modSp ord">
        <pc:chgData name="Vincent Kharsyad [Chillibreeze]" userId="7b5f9e7a-8cb6-4e11-ad75-0918041740fe" providerId="ADAL" clId="{41B79FF7-652A-4F97-840D-1893B3D890B6}" dt="2020-07-13T04:01:54.072" v="361"/>
        <pc:sldMkLst>
          <pc:docMk/>
          <pc:sldMk cId="3060697331" sldId="1957"/>
        </pc:sldMkLst>
        <pc:spChg chg="mod">
          <ac:chgData name="Vincent Kharsyad [Chillibreeze]" userId="7b5f9e7a-8cb6-4e11-ad75-0918041740fe" providerId="ADAL" clId="{41B79FF7-652A-4F97-840D-1893B3D890B6}" dt="2020-07-13T04:01:54.072" v="361"/>
          <ac:spMkLst>
            <pc:docMk/>
            <pc:sldMk cId="3060697331" sldId="1957"/>
            <ac:spMk id="4" creationId="{0CD8665D-5A50-4F07-9D33-48CCD3FD74C7}"/>
          </ac:spMkLst>
        </pc:spChg>
      </pc:sldChg>
      <pc:sldChg chg="addSp delSp modSp mod ord">
        <pc:chgData name="Vincent Kharsyad [Chillibreeze]" userId="7b5f9e7a-8cb6-4e11-ad75-0918041740fe" providerId="ADAL" clId="{41B79FF7-652A-4F97-840D-1893B3D890B6}" dt="2020-07-13T09:02:50.509" v="437" actId="20577"/>
        <pc:sldMkLst>
          <pc:docMk/>
          <pc:sldMk cId="1663750524" sldId="1958"/>
        </pc:sldMkLst>
        <pc:spChg chg="mod">
          <ac:chgData name="Vincent Kharsyad [Chillibreeze]" userId="7b5f9e7a-8cb6-4e11-ad75-0918041740fe" providerId="ADAL" clId="{41B79FF7-652A-4F97-840D-1893B3D890B6}" dt="2020-07-13T08:49:52.887" v="363"/>
          <ac:spMkLst>
            <pc:docMk/>
            <pc:sldMk cId="1663750524" sldId="1958"/>
            <ac:spMk id="2" creationId="{D0161B9C-B4A1-4E8B-BDD0-8D4B9DE9519A}"/>
          </ac:spMkLst>
        </pc:spChg>
        <pc:spChg chg="add del mod">
          <ac:chgData name="Vincent Kharsyad [Chillibreeze]" userId="7b5f9e7a-8cb6-4e11-ad75-0918041740fe" providerId="ADAL" clId="{41B79FF7-652A-4F97-840D-1893B3D890B6}" dt="2020-07-13T08:49:52.686" v="362"/>
          <ac:spMkLst>
            <pc:docMk/>
            <pc:sldMk cId="1663750524" sldId="1958"/>
            <ac:spMk id="3" creationId="{28B7AE77-EE48-4FAA-A35D-1BA13FD8DA65}"/>
          </ac:spMkLst>
        </pc:spChg>
        <pc:spChg chg="mod">
          <ac:chgData name="Vincent Kharsyad [Chillibreeze]" userId="7b5f9e7a-8cb6-4e11-ad75-0918041740fe" providerId="ADAL" clId="{41B79FF7-652A-4F97-840D-1893B3D890B6}" dt="2020-07-11T12:03:43.292" v="210" actId="165"/>
          <ac:spMkLst>
            <pc:docMk/>
            <pc:sldMk cId="1663750524" sldId="1958"/>
            <ac:spMk id="5" creationId="{D5BF9A22-900E-4F4C-AC60-9535CFDB1831}"/>
          </ac:spMkLst>
        </pc:spChg>
        <pc:spChg chg="mod">
          <ac:chgData name="Vincent Kharsyad [Chillibreeze]" userId="7b5f9e7a-8cb6-4e11-ad75-0918041740fe" providerId="ADAL" clId="{41B79FF7-652A-4F97-840D-1893B3D890B6}" dt="2020-07-11T12:03:43.292" v="210" actId="165"/>
          <ac:spMkLst>
            <pc:docMk/>
            <pc:sldMk cId="1663750524" sldId="1958"/>
            <ac:spMk id="6" creationId="{4591DD5E-B0FD-45E3-9377-A2CFA4AEB924}"/>
          </ac:spMkLst>
        </pc:spChg>
        <pc:spChg chg="add del mod">
          <ac:chgData name="Vincent Kharsyad [Chillibreeze]" userId="7b5f9e7a-8cb6-4e11-ad75-0918041740fe" providerId="ADAL" clId="{41B79FF7-652A-4F97-840D-1893B3D890B6}" dt="2020-07-13T08:49:52.887" v="363"/>
          <ac:spMkLst>
            <pc:docMk/>
            <pc:sldMk cId="1663750524" sldId="1958"/>
            <ac:spMk id="8" creationId="{87611D34-9366-4031-BFFA-004F5AA8FDA2}"/>
          </ac:spMkLst>
        </pc:spChg>
        <pc:spChg chg="mod">
          <ac:chgData name="Vincent Kharsyad [Chillibreeze]" userId="7b5f9e7a-8cb6-4e11-ad75-0918041740fe" providerId="ADAL" clId="{41B79FF7-652A-4F97-840D-1893B3D890B6}" dt="2020-07-13T08:50:39.977" v="365" actId="20577"/>
          <ac:spMkLst>
            <pc:docMk/>
            <pc:sldMk cId="1663750524" sldId="1958"/>
            <ac:spMk id="9" creationId="{057A2C52-D620-4778-BA7C-D184AF74C493}"/>
          </ac:spMkLst>
        </pc:spChg>
        <pc:spChg chg="mod">
          <ac:chgData name="Vincent Kharsyad [Chillibreeze]" userId="7b5f9e7a-8cb6-4e11-ad75-0918041740fe" providerId="ADAL" clId="{41B79FF7-652A-4F97-840D-1893B3D890B6}" dt="2020-07-13T08:50:50.343" v="371" actId="20577"/>
          <ac:spMkLst>
            <pc:docMk/>
            <pc:sldMk cId="1663750524" sldId="1958"/>
            <ac:spMk id="10" creationId="{EBBB8E59-1EEC-4CB5-A186-87ECD47106E6}"/>
          </ac:spMkLst>
        </pc:spChg>
        <pc:spChg chg="mod">
          <ac:chgData name="Vincent Kharsyad [Chillibreeze]" userId="7b5f9e7a-8cb6-4e11-ad75-0918041740fe" providerId="ADAL" clId="{41B79FF7-652A-4F97-840D-1893B3D890B6}" dt="2020-07-13T08:51:08.192" v="377" actId="20577"/>
          <ac:spMkLst>
            <pc:docMk/>
            <pc:sldMk cId="1663750524" sldId="1958"/>
            <ac:spMk id="16" creationId="{06F759DD-D3DB-4E41-A495-5787794D60B8}"/>
          </ac:spMkLst>
        </pc:spChg>
        <pc:spChg chg="mod">
          <ac:chgData name="Vincent Kharsyad [Chillibreeze]" userId="7b5f9e7a-8cb6-4e11-ad75-0918041740fe" providerId="ADAL" clId="{41B79FF7-652A-4F97-840D-1893B3D890B6}" dt="2020-07-13T09:02:30.598" v="435" actId="20577"/>
          <ac:spMkLst>
            <pc:docMk/>
            <pc:sldMk cId="1663750524" sldId="1958"/>
            <ac:spMk id="17" creationId="{59A0C84C-E6D6-4719-827E-90131365A6F8}"/>
          </ac:spMkLst>
        </pc:spChg>
        <pc:spChg chg="mod">
          <ac:chgData name="Vincent Kharsyad [Chillibreeze]" userId="7b5f9e7a-8cb6-4e11-ad75-0918041740fe" providerId="ADAL" clId="{41B79FF7-652A-4F97-840D-1893B3D890B6}" dt="2020-07-13T09:02:27.892" v="433" actId="20577"/>
          <ac:spMkLst>
            <pc:docMk/>
            <pc:sldMk cId="1663750524" sldId="1958"/>
            <ac:spMk id="20" creationId="{1CBB0CEB-5DB0-4743-83E9-405085372A57}"/>
          </ac:spMkLst>
        </pc:spChg>
        <pc:spChg chg="mod">
          <ac:chgData name="Vincent Kharsyad [Chillibreeze]" userId="7b5f9e7a-8cb6-4e11-ad75-0918041740fe" providerId="ADAL" clId="{41B79FF7-652A-4F97-840D-1893B3D890B6}" dt="2020-07-13T09:02:50.509" v="437" actId="20577"/>
          <ac:spMkLst>
            <pc:docMk/>
            <pc:sldMk cId="1663750524" sldId="1958"/>
            <ac:spMk id="21" creationId="{A17C0A5E-0600-4A80-B5B8-1B6F94802CCA}"/>
          </ac:spMkLst>
        </pc:spChg>
        <pc:spChg chg="mod">
          <ac:chgData name="Vincent Kharsyad [Chillibreeze]" userId="7b5f9e7a-8cb6-4e11-ad75-0918041740fe" providerId="ADAL" clId="{41B79FF7-652A-4F97-840D-1893B3D890B6}" dt="2020-07-13T09:01:45.809" v="423" actId="20577"/>
          <ac:spMkLst>
            <pc:docMk/>
            <pc:sldMk cId="1663750524" sldId="1958"/>
            <ac:spMk id="68" creationId="{DD9DDB16-7D39-45AF-B7D5-09E13CC92B02}"/>
          </ac:spMkLst>
        </pc:spChg>
        <pc:spChg chg="mod">
          <ac:chgData name="Vincent Kharsyad [Chillibreeze]" userId="7b5f9e7a-8cb6-4e11-ad75-0918041740fe" providerId="ADAL" clId="{41B79FF7-652A-4F97-840D-1893B3D890B6}" dt="2020-07-13T09:01:43.189" v="421" actId="20577"/>
          <ac:spMkLst>
            <pc:docMk/>
            <pc:sldMk cId="1663750524" sldId="1958"/>
            <ac:spMk id="69" creationId="{9EC24448-6D24-42F8-AE54-213893E14823}"/>
          </ac:spMkLst>
        </pc:spChg>
        <pc:spChg chg="mod">
          <ac:chgData name="Vincent Kharsyad [Chillibreeze]" userId="7b5f9e7a-8cb6-4e11-ad75-0918041740fe" providerId="ADAL" clId="{41B79FF7-652A-4F97-840D-1893B3D890B6}" dt="2020-07-13T09:01:33.793" v="416" actId="20577"/>
          <ac:spMkLst>
            <pc:docMk/>
            <pc:sldMk cId="1663750524" sldId="1958"/>
            <ac:spMk id="70" creationId="{06DC1D93-DCEB-46CD-8D45-16ABC390A490}"/>
          </ac:spMkLst>
        </pc:spChg>
        <pc:spChg chg="mod">
          <ac:chgData name="Vincent Kharsyad [Chillibreeze]" userId="7b5f9e7a-8cb6-4e11-ad75-0918041740fe" providerId="ADAL" clId="{41B79FF7-652A-4F97-840D-1893B3D890B6}" dt="2020-07-13T09:01:40.868" v="419" actId="20577"/>
          <ac:spMkLst>
            <pc:docMk/>
            <pc:sldMk cId="1663750524" sldId="1958"/>
            <ac:spMk id="71" creationId="{0F1FA264-A01C-4833-B032-2A473853F131}"/>
          </ac:spMkLst>
        </pc:spChg>
        <pc:grpChg chg="mod topLvl">
          <ac:chgData name="Vincent Kharsyad [Chillibreeze]" userId="7b5f9e7a-8cb6-4e11-ad75-0918041740fe" providerId="ADAL" clId="{41B79FF7-652A-4F97-840D-1893B3D890B6}" dt="2020-07-11T12:03:43.292" v="210" actId="165"/>
          <ac:grpSpMkLst>
            <pc:docMk/>
            <pc:sldMk cId="1663750524" sldId="1958"/>
            <ac:grpSpMk id="4" creationId="{127F6E83-87A1-4A7F-9641-672950F99E49}"/>
          </ac:grpSpMkLst>
        </pc:grpChg>
        <pc:grpChg chg="del">
          <ac:chgData name="Vincent Kharsyad [Chillibreeze]" userId="7b5f9e7a-8cb6-4e11-ad75-0918041740fe" providerId="ADAL" clId="{41B79FF7-652A-4F97-840D-1893B3D890B6}" dt="2020-07-11T12:03:43.292" v="210" actId="165"/>
          <ac:grpSpMkLst>
            <pc:docMk/>
            <pc:sldMk cId="1663750524" sldId="1958"/>
            <ac:grpSpMk id="45" creationId="{811A269B-F017-4A26-B0D7-AFD1BCCC2EE8}"/>
          </ac:grpSpMkLst>
        </pc:grpChg>
        <pc:picChg chg="mod topLvl">
          <ac:chgData name="Vincent Kharsyad [Chillibreeze]" userId="7b5f9e7a-8cb6-4e11-ad75-0918041740fe" providerId="ADAL" clId="{41B79FF7-652A-4F97-840D-1893B3D890B6}" dt="2020-07-11T12:03:43.292" v="210" actId="165"/>
          <ac:picMkLst>
            <pc:docMk/>
            <pc:sldMk cId="1663750524" sldId="1958"/>
            <ac:picMk id="7" creationId="{3204C060-6A23-4B11-996C-BA1181A031CF}"/>
          </ac:picMkLst>
        </pc:picChg>
      </pc:sldChg>
      <pc:sldChg chg="delSp modSp mod ord">
        <pc:chgData name="Vincent Kharsyad [Chillibreeze]" userId="7b5f9e7a-8cb6-4e11-ad75-0918041740fe" providerId="ADAL" clId="{41B79FF7-652A-4F97-840D-1893B3D890B6}" dt="2020-07-13T09:02:59.448" v="438" actId="165"/>
        <pc:sldMkLst>
          <pc:docMk/>
          <pc:sldMk cId="316985794" sldId="1959"/>
        </pc:sldMkLst>
        <pc:spChg chg="mod">
          <ac:chgData name="Vincent Kharsyad [Chillibreeze]" userId="7b5f9e7a-8cb6-4e11-ad75-0918041740fe" providerId="ADAL" clId="{41B79FF7-652A-4F97-840D-1893B3D890B6}" dt="2020-07-11T11:43:08.788" v="25" actId="20577"/>
          <ac:spMkLst>
            <pc:docMk/>
            <pc:sldMk cId="316985794" sldId="1959"/>
            <ac:spMk id="7" creationId="{32C26526-6C9D-4B0B-B335-529FCBAC4D91}"/>
          </ac:spMkLst>
        </pc:spChg>
        <pc:spChg chg="mod topLvl">
          <ac:chgData name="Vincent Kharsyad [Chillibreeze]" userId="7b5f9e7a-8cb6-4e11-ad75-0918041740fe" providerId="ADAL" clId="{41B79FF7-652A-4F97-840D-1893B3D890B6}" dt="2020-07-13T09:02:59.448" v="438" actId="165"/>
          <ac:spMkLst>
            <pc:docMk/>
            <pc:sldMk cId="316985794" sldId="1959"/>
            <ac:spMk id="11" creationId="{53B51BF6-257D-4D55-82D9-0FC69BE2D7A5}"/>
          </ac:spMkLst>
        </pc:spChg>
        <pc:spChg chg="mod topLvl">
          <ac:chgData name="Vincent Kharsyad [Chillibreeze]" userId="7b5f9e7a-8cb6-4e11-ad75-0918041740fe" providerId="ADAL" clId="{41B79FF7-652A-4F97-840D-1893B3D890B6}" dt="2020-07-13T09:02:59.448" v="438" actId="165"/>
          <ac:spMkLst>
            <pc:docMk/>
            <pc:sldMk cId="316985794" sldId="1959"/>
            <ac:spMk id="12" creationId="{5089F5B7-4777-4F99-88E7-92A3D42CED2E}"/>
          </ac:spMkLst>
        </pc:spChg>
        <pc:spChg chg="mod">
          <ac:chgData name="Vincent Kharsyad [Chillibreeze]" userId="7b5f9e7a-8cb6-4e11-ad75-0918041740fe" providerId="ADAL" clId="{41B79FF7-652A-4F97-840D-1893B3D890B6}" dt="2020-07-11T11:40:25.019" v="22" actId="1035"/>
          <ac:spMkLst>
            <pc:docMk/>
            <pc:sldMk cId="316985794" sldId="1959"/>
            <ac:spMk id="13" creationId="{7859A249-5976-42DF-BC26-D2CB686E1787}"/>
          </ac:spMkLst>
        </pc:spChg>
        <pc:grpChg chg="del mod">
          <ac:chgData name="Vincent Kharsyad [Chillibreeze]" userId="7b5f9e7a-8cb6-4e11-ad75-0918041740fe" providerId="ADAL" clId="{41B79FF7-652A-4F97-840D-1893B3D890B6}" dt="2020-07-13T09:02:59.448" v="438" actId="165"/>
          <ac:grpSpMkLst>
            <pc:docMk/>
            <pc:sldMk cId="316985794" sldId="1959"/>
            <ac:grpSpMk id="9" creationId="{352A0054-FC1C-468B-86C9-366C97EC092D}"/>
          </ac:grpSpMkLst>
        </pc:grpChg>
        <pc:grpChg chg="mod">
          <ac:chgData name="Vincent Kharsyad [Chillibreeze]" userId="7b5f9e7a-8cb6-4e11-ad75-0918041740fe" providerId="ADAL" clId="{41B79FF7-652A-4F97-840D-1893B3D890B6}" dt="2020-07-11T11:40:25.019" v="22" actId="1035"/>
          <ac:grpSpMkLst>
            <pc:docMk/>
            <pc:sldMk cId="316985794" sldId="1959"/>
            <ac:grpSpMk id="14" creationId="{A67BBB7B-A4E3-4099-880B-4861FF7E8ACB}"/>
          </ac:grpSpMkLst>
        </pc:grpChg>
        <pc:picChg chg="mod">
          <ac:chgData name="Vincent Kharsyad [Chillibreeze]" userId="7b5f9e7a-8cb6-4e11-ad75-0918041740fe" providerId="ADAL" clId="{41B79FF7-652A-4F97-840D-1893B3D890B6}" dt="2020-07-11T11:40:25.019" v="22" actId="1035"/>
          <ac:picMkLst>
            <pc:docMk/>
            <pc:sldMk cId="316985794" sldId="1959"/>
            <ac:picMk id="19" creationId="{B14FA38B-9CAB-4640-85D5-1033A4241663}"/>
          </ac:picMkLst>
        </pc:picChg>
        <pc:cxnChg chg="mod">
          <ac:chgData name="Vincent Kharsyad [Chillibreeze]" userId="7b5f9e7a-8cb6-4e11-ad75-0918041740fe" providerId="ADAL" clId="{41B79FF7-652A-4F97-840D-1893B3D890B6}" dt="2020-07-11T11:40:25.019" v="22" actId="1035"/>
          <ac:cxnSpMkLst>
            <pc:docMk/>
            <pc:sldMk cId="316985794" sldId="1959"/>
            <ac:cxnSpMk id="6" creationId="{3B1CB941-BCC9-464E-AE45-784BA1852AF5}"/>
          </ac:cxnSpMkLst>
        </pc:cxnChg>
      </pc:sldChg>
      <pc:sldChg chg="add">
        <pc:chgData name="Vincent Kharsyad [Chillibreeze]" userId="7b5f9e7a-8cb6-4e11-ad75-0918041740fe" providerId="ADAL" clId="{41B79FF7-652A-4F97-840D-1893B3D890B6}" dt="2020-07-11T11:33:51.546" v="0"/>
        <pc:sldMkLst>
          <pc:docMk/>
          <pc:sldMk cId="3413384735" sldId="1960"/>
        </pc:sldMkLst>
      </pc:sldChg>
      <pc:sldChg chg="add">
        <pc:chgData name="Vincent Kharsyad [Chillibreeze]" userId="7b5f9e7a-8cb6-4e11-ad75-0918041740fe" providerId="ADAL" clId="{41B79FF7-652A-4F97-840D-1893B3D890B6}" dt="2020-07-11T11:33:51.546" v="0"/>
        <pc:sldMkLst>
          <pc:docMk/>
          <pc:sldMk cId="1884201348" sldId="1961"/>
        </pc:sldMkLst>
      </pc:sldChg>
      <pc:sldChg chg="add">
        <pc:chgData name="Vincent Kharsyad [Chillibreeze]" userId="7b5f9e7a-8cb6-4e11-ad75-0918041740fe" providerId="ADAL" clId="{41B79FF7-652A-4F97-840D-1893B3D890B6}" dt="2020-07-11T11:33:51.546" v="0"/>
        <pc:sldMkLst>
          <pc:docMk/>
          <pc:sldMk cId="2128001038" sldId="1963"/>
        </pc:sldMkLst>
      </pc:sldChg>
      <pc:sldChg chg="add">
        <pc:chgData name="Vincent Kharsyad [Chillibreeze]" userId="7b5f9e7a-8cb6-4e11-ad75-0918041740fe" providerId="ADAL" clId="{41B79FF7-652A-4F97-840D-1893B3D890B6}" dt="2020-07-11T11:33:51.546" v="0"/>
        <pc:sldMkLst>
          <pc:docMk/>
          <pc:sldMk cId="3810758711" sldId="1964"/>
        </pc:sldMkLst>
      </pc:sldChg>
      <pc:sldChg chg="add">
        <pc:chgData name="Vincent Kharsyad [Chillibreeze]" userId="7b5f9e7a-8cb6-4e11-ad75-0918041740fe" providerId="ADAL" clId="{41B79FF7-652A-4F97-840D-1893B3D890B6}" dt="2020-07-11T11:33:51.546" v="0"/>
        <pc:sldMkLst>
          <pc:docMk/>
          <pc:sldMk cId="58736186" sldId="1965"/>
        </pc:sldMkLst>
      </pc:sldChg>
      <pc:sldChg chg="add">
        <pc:chgData name="Vincent Kharsyad [Chillibreeze]" userId="7b5f9e7a-8cb6-4e11-ad75-0918041740fe" providerId="ADAL" clId="{41B79FF7-652A-4F97-840D-1893B3D890B6}" dt="2020-07-11T11:33:51.546" v="0"/>
        <pc:sldMkLst>
          <pc:docMk/>
          <pc:sldMk cId="665436058" sldId="1966"/>
        </pc:sldMkLst>
      </pc:sldChg>
      <pc:sldChg chg="modSp add mod">
        <pc:chgData name="Vincent Kharsyad [Chillibreeze]" userId="7b5f9e7a-8cb6-4e11-ad75-0918041740fe" providerId="ADAL" clId="{41B79FF7-652A-4F97-840D-1893B3D890B6}" dt="2020-07-11T12:21:07.008" v="337" actId="20577"/>
        <pc:sldMkLst>
          <pc:docMk/>
          <pc:sldMk cId="1601788612" sldId="1967"/>
        </pc:sldMkLst>
        <pc:spChg chg="mod">
          <ac:chgData name="Vincent Kharsyad [Chillibreeze]" userId="7b5f9e7a-8cb6-4e11-ad75-0918041740fe" providerId="ADAL" clId="{41B79FF7-652A-4F97-840D-1893B3D890B6}" dt="2020-07-11T12:21:07.008" v="337" actId="20577"/>
          <ac:spMkLst>
            <pc:docMk/>
            <pc:sldMk cId="1601788612" sldId="1967"/>
            <ac:spMk id="16" creationId="{02E53B44-DEB9-45E4-9F43-B45D39657814}"/>
          </ac:spMkLst>
        </pc:spChg>
      </pc:sldChg>
      <pc:sldChg chg="modSp add mod">
        <pc:chgData name="Vincent Kharsyad [Chillibreeze]" userId="7b5f9e7a-8cb6-4e11-ad75-0918041740fe" providerId="ADAL" clId="{41B79FF7-652A-4F97-840D-1893B3D890B6}" dt="2020-07-11T12:21:32.341" v="340" actId="20577"/>
        <pc:sldMkLst>
          <pc:docMk/>
          <pc:sldMk cId="691249822" sldId="1968"/>
        </pc:sldMkLst>
        <pc:spChg chg="mod">
          <ac:chgData name="Vincent Kharsyad [Chillibreeze]" userId="7b5f9e7a-8cb6-4e11-ad75-0918041740fe" providerId="ADAL" clId="{41B79FF7-652A-4F97-840D-1893B3D890B6}" dt="2020-07-11T12:21:32.341" v="340" actId="20577"/>
          <ac:spMkLst>
            <pc:docMk/>
            <pc:sldMk cId="691249822" sldId="1968"/>
            <ac:spMk id="25" creationId="{F17E0D82-54D7-4D5E-9435-F8A7B8F7880E}"/>
          </ac:spMkLst>
        </pc:spChg>
      </pc:sldChg>
      <pc:sldChg chg="modSp add mod">
        <pc:chgData name="Vincent Kharsyad [Chillibreeze]" userId="7b5f9e7a-8cb6-4e11-ad75-0918041740fe" providerId="ADAL" clId="{41B79FF7-652A-4F97-840D-1893B3D890B6}" dt="2020-07-11T12:21:55.008" v="341" actId="20577"/>
        <pc:sldMkLst>
          <pc:docMk/>
          <pc:sldMk cId="3043044714" sldId="1969"/>
        </pc:sldMkLst>
        <pc:spChg chg="mod">
          <ac:chgData name="Vincent Kharsyad [Chillibreeze]" userId="7b5f9e7a-8cb6-4e11-ad75-0918041740fe" providerId="ADAL" clId="{41B79FF7-652A-4F97-840D-1893B3D890B6}" dt="2020-07-11T12:21:55.008" v="341" actId="20577"/>
          <ac:spMkLst>
            <pc:docMk/>
            <pc:sldMk cId="3043044714" sldId="1969"/>
            <ac:spMk id="14" creationId="{0182F884-7F48-4C17-8A15-90776F788677}"/>
          </ac:spMkLst>
        </pc:spChg>
      </pc:sldChg>
      <pc:sldChg chg="modSp add mod">
        <pc:chgData name="Vincent Kharsyad [Chillibreeze]" userId="7b5f9e7a-8cb6-4e11-ad75-0918041740fe" providerId="ADAL" clId="{41B79FF7-652A-4F97-840D-1893B3D890B6}" dt="2020-07-13T09:08:51.180" v="484" actId="313"/>
        <pc:sldMkLst>
          <pc:docMk/>
          <pc:sldMk cId="3008642178" sldId="1972"/>
        </pc:sldMkLst>
        <pc:spChg chg="mod">
          <ac:chgData name="Vincent Kharsyad [Chillibreeze]" userId="7b5f9e7a-8cb6-4e11-ad75-0918041740fe" providerId="ADAL" clId="{41B79FF7-652A-4F97-840D-1893B3D890B6}" dt="2020-07-13T09:08:51.180" v="484" actId="313"/>
          <ac:spMkLst>
            <pc:docMk/>
            <pc:sldMk cId="3008642178" sldId="1972"/>
            <ac:spMk id="17" creationId="{00000000-0000-0000-0000-000000000000}"/>
          </ac:spMkLst>
        </pc:spChg>
        <pc:spChg chg="mod">
          <ac:chgData name="Vincent Kharsyad [Chillibreeze]" userId="7b5f9e7a-8cb6-4e11-ad75-0918041740fe" providerId="ADAL" clId="{41B79FF7-652A-4F97-840D-1893B3D890B6}" dt="2020-07-11T12:22:46.673" v="343" actId="20577"/>
          <ac:spMkLst>
            <pc:docMk/>
            <pc:sldMk cId="3008642178" sldId="1972"/>
            <ac:spMk id="26" creationId="{D94ECC5A-3946-4CE0-A939-CB372019DE99}"/>
          </ac:spMkLst>
        </pc:spChg>
        <pc:spChg chg="mod">
          <ac:chgData name="Vincent Kharsyad [Chillibreeze]" userId="7b5f9e7a-8cb6-4e11-ad75-0918041740fe" providerId="ADAL" clId="{41B79FF7-652A-4F97-840D-1893B3D890B6}" dt="2020-07-11T12:22:40.473" v="342" actId="20577"/>
          <ac:spMkLst>
            <pc:docMk/>
            <pc:sldMk cId="3008642178" sldId="1972"/>
            <ac:spMk id="30" creationId="{A9463A7C-DB35-40DF-9659-70E6E7979B7E}"/>
          </ac:spMkLst>
        </pc:spChg>
      </pc:sldChg>
      <pc:sldChg chg="add">
        <pc:chgData name="Vincent Kharsyad [Chillibreeze]" userId="7b5f9e7a-8cb6-4e11-ad75-0918041740fe" providerId="ADAL" clId="{41B79FF7-652A-4F97-840D-1893B3D890B6}" dt="2020-07-11T11:33:51.546" v="0"/>
        <pc:sldMkLst>
          <pc:docMk/>
          <pc:sldMk cId="3850815777" sldId="1973"/>
        </pc:sldMkLst>
      </pc:sldChg>
      <pc:sldChg chg="add">
        <pc:chgData name="Vincent Kharsyad [Chillibreeze]" userId="7b5f9e7a-8cb6-4e11-ad75-0918041740fe" providerId="ADAL" clId="{41B79FF7-652A-4F97-840D-1893B3D890B6}" dt="2020-07-11T11:33:51.546" v="0"/>
        <pc:sldMkLst>
          <pc:docMk/>
          <pc:sldMk cId="732091870" sldId="1974"/>
        </pc:sldMkLst>
      </pc:sldChg>
      <pc:sldChg chg="add">
        <pc:chgData name="Vincent Kharsyad [Chillibreeze]" userId="7b5f9e7a-8cb6-4e11-ad75-0918041740fe" providerId="ADAL" clId="{41B79FF7-652A-4F97-840D-1893B3D890B6}" dt="2020-07-11T11:33:51.546" v="0"/>
        <pc:sldMkLst>
          <pc:docMk/>
          <pc:sldMk cId="1721331661" sldId="1975"/>
        </pc:sldMkLst>
      </pc:sldChg>
      <pc:sldChg chg="add">
        <pc:chgData name="Vincent Kharsyad [Chillibreeze]" userId="7b5f9e7a-8cb6-4e11-ad75-0918041740fe" providerId="ADAL" clId="{41B79FF7-652A-4F97-840D-1893B3D890B6}" dt="2020-07-11T11:33:51.546" v="0"/>
        <pc:sldMkLst>
          <pc:docMk/>
          <pc:sldMk cId="1845545832" sldId="1976"/>
        </pc:sldMkLst>
      </pc:sldChg>
      <pc:sldChg chg="add">
        <pc:chgData name="Vincent Kharsyad [Chillibreeze]" userId="7b5f9e7a-8cb6-4e11-ad75-0918041740fe" providerId="ADAL" clId="{41B79FF7-652A-4F97-840D-1893B3D890B6}" dt="2020-07-11T11:33:51.546" v="0"/>
        <pc:sldMkLst>
          <pc:docMk/>
          <pc:sldMk cId="3999382691" sldId="1978"/>
        </pc:sldMkLst>
      </pc:sldChg>
      <pc:sldChg chg="add">
        <pc:chgData name="Vincent Kharsyad [Chillibreeze]" userId="7b5f9e7a-8cb6-4e11-ad75-0918041740fe" providerId="ADAL" clId="{41B79FF7-652A-4F97-840D-1893B3D890B6}" dt="2020-07-11T11:33:51.546" v="0"/>
        <pc:sldMkLst>
          <pc:docMk/>
          <pc:sldMk cId="168447885" sldId="1979"/>
        </pc:sldMkLst>
      </pc:sldChg>
      <pc:sldChg chg="modSp mod">
        <pc:chgData name="Vincent Kharsyad [Chillibreeze]" userId="7b5f9e7a-8cb6-4e11-ad75-0918041740fe" providerId="ADAL" clId="{41B79FF7-652A-4F97-840D-1893B3D890B6}" dt="2020-07-11T12:17:09.283" v="291" actId="14100"/>
        <pc:sldMkLst>
          <pc:docMk/>
          <pc:sldMk cId="2324941621" sldId="1980"/>
        </pc:sldMkLst>
        <pc:spChg chg="mod">
          <ac:chgData name="Vincent Kharsyad [Chillibreeze]" userId="7b5f9e7a-8cb6-4e11-ad75-0918041740fe" providerId="ADAL" clId="{41B79FF7-652A-4F97-840D-1893B3D890B6}" dt="2020-07-11T12:17:09.283" v="291" actId="14100"/>
          <ac:spMkLst>
            <pc:docMk/>
            <pc:sldMk cId="2324941621" sldId="1980"/>
            <ac:spMk id="7" creationId="{E49995C2-A03C-449E-888A-435B3B52B22B}"/>
          </ac:spMkLst>
        </pc:spChg>
      </pc:sldChg>
      <pc:sldChg chg="modSp mod">
        <pc:chgData name="Vincent Kharsyad [Chillibreeze]" userId="7b5f9e7a-8cb6-4e11-ad75-0918041740fe" providerId="ADAL" clId="{41B79FF7-652A-4F97-840D-1893B3D890B6}" dt="2020-07-11T12:17:50.382" v="298" actId="20577"/>
        <pc:sldMkLst>
          <pc:docMk/>
          <pc:sldMk cId="1565583926" sldId="1981"/>
        </pc:sldMkLst>
        <pc:spChg chg="mod">
          <ac:chgData name="Vincent Kharsyad [Chillibreeze]" userId="7b5f9e7a-8cb6-4e11-ad75-0918041740fe" providerId="ADAL" clId="{41B79FF7-652A-4F97-840D-1893B3D890B6}" dt="2020-07-11T12:17:50.382" v="298" actId="20577"/>
          <ac:spMkLst>
            <pc:docMk/>
            <pc:sldMk cId="1565583926" sldId="1981"/>
            <ac:spMk id="7" creationId="{1B40C1B0-A3F7-4C66-A9F1-BCC9870F66DB}"/>
          </ac:spMkLst>
        </pc:spChg>
      </pc:sldChg>
      <pc:sldChg chg="modSp mod">
        <pc:chgData name="Vincent Kharsyad [Chillibreeze]" userId="7b5f9e7a-8cb6-4e11-ad75-0918041740fe" providerId="ADAL" clId="{41B79FF7-652A-4F97-840D-1893B3D890B6}" dt="2020-07-11T12:18:12.083" v="301" actId="20577"/>
        <pc:sldMkLst>
          <pc:docMk/>
          <pc:sldMk cId="1770948457" sldId="1982"/>
        </pc:sldMkLst>
        <pc:spChg chg="mod">
          <ac:chgData name="Vincent Kharsyad [Chillibreeze]" userId="7b5f9e7a-8cb6-4e11-ad75-0918041740fe" providerId="ADAL" clId="{41B79FF7-652A-4F97-840D-1893B3D890B6}" dt="2020-07-11T12:18:05.024" v="300" actId="20577"/>
          <ac:spMkLst>
            <pc:docMk/>
            <pc:sldMk cId="1770948457" sldId="1982"/>
            <ac:spMk id="18" creationId="{F925A28B-4B35-4E24-85ED-C820B346EE5D}"/>
          </ac:spMkLst>
        </pc:spChg>
        <pc:spChg chg="mod">
          <ac:chgData name="Vincent Kharsyad [Chillibreeze]" userId="7b5f9e7a-8cb6-4e11-ad75-0918041740fe" providerId="ADAL" clId="{41B79FF7-652A-4F97-840D-1893B3D890B6}" dt="2020-07-11T12:18:12.083" v="301" actId="20577"/>
          <ac:spMkLst>
            <pc:docMk/>
            <pc:sldMk cId="1770948457" sldId="1982"/>
            <ac:spMk id="22" creationId="{F5754B2A-9632-43F4-A1B4-E4BA8B9926BE}"/>
          </ac:spMkLst>
        </pc:spChg>
      </pc:sldChg>
      <pc:sldChg chg="addSp modSp mod">
        <pc:chgData name="Vincent Kharsyad [Chillibreeze]" userId="7b5f9e7a-8cb6-4e11-ad75-0918041740fe" providerId="ADAL" clId="{41B79FF7-652A-4F97-840D-1893B3D890B6}" dt="2020-07-11T12:19:43.338" v="330" actId="404"/>
        <pc:sldMkLst>
          <pc:docMk/>
          <pc:sldMk cId="2104348203" sldId="1983"/>
        </pc:sldMkLst>
        <pc:spChg chg="add mod">
          <ac:chgData name="Vincent Kharsyad [Chillibreeze]" userId="7b5f9e7a-8cb6-4e11-ad75-0918041740fe" providerId="ADAL" clId="{41B79FF7-652A-4F97-840D-1893B3D890B6}" dt="2020-07-11T12:19:43.338" v="330" actId="404"/>
          <ac:spMkLst>
            <pc:docMk/>
            <pc:sldMk cId="2104348203" sldId="1983"/>
            <ac:spMk id="3" creationId="{4EAE72EB-574B-4550-AA8B-27A828D33B6C}"/>
          </ac:spMkLst>
        </pc:spChg>
        <pc:spChg chg="mod">
          <ac:chgData name="Vincent Kharsyad [Chillibreeze]" userId="7b5f9e7a-8cb6-4e11-ad75-0918041740fe" providerId="ADAL" clId="{41B79FF7-652A-4F97-840D-1893B3D890B6}" dt="2020-07-11T12:18:23.670" v="303" actId="313"/>
          <ac:spMkLst>
            <pc:docMk/>
            <pc:sldMk cId="2104348203" sldId="1983"/>
            <ac:spMk id="6" creationId="{00000000-0000-0000-0000-000000000000}"/>
          </ac:spMkLst>
        </pc:spChg>
        <pc:spChg chg="add mod">
          <ac:chgData name="Vincent Kharsyad [Chillibreeze]" userId="7b5f9e7a-8cb6-4e11-ad75-0918041740fe" providerId="ADAL" clId="{41B79FF7-652A-4F97-840D-1893B3D890B6}" dt="2020-07-11T12:19:43.338" v="330" actId="404"/>
          <ac:spMkLst>
            <pc:docMk/>
            <pc:sldMk cId="2104348203" sldId="1983"/>
            <ac:spMk id="39" creationId="{B6FC5DD4-223B-4FFD-A505-1EF7373B9DF9}"/>
          </ac:spMkLst>
        </pc:spChg>
      </pc:sldChg>
      <pc:sldChg chg="modSp mod">
        <pc:chgData name="Vincent Kharsyad [Chillibreeze]" userId="7b5f9e7a-8cb6-4e11-ad75-0918041740fe" providerId="ADAL" clId="{41B79FF7-652A-4F97-840D-1893B3D890B6}" dt="2020-07-11T12:20:20.708" v="335" actId="2711"/>
        <pc:sldMkLst>
          <pc:docMk/>
          <pc:sldMk cId="798950397" sldId="1984"/>
        </pc:sldMkLst>
        <pc:spChg chg="mod">
          <ac:chgData name="Vincent Kharsyad [Chillibreeze]" userId="7b5f9e7a-8cb6-4e11-ad75-0918041740fe" providerId="ADAL" clId="{41B79FF7-652A-4F97-840D-1893B3D890B6}" dt="2020-07-11T12:20:20.708" v="335" actId="2711"/>
          <ac:spMkLst>
            <pc:docMk/>
            <pc:sldMk cId="798950397" sldId="1984"/>
            <ac:spMk id="10" creationId="{4E0AE97C-0565-41AD-9EB3-B88429F8455B}"/>
          </ac:spMkLst>
        </pc:spChg>
      </pc:sldChg>
      <pc:sldChg chg="modSp mod ord">
        <pc:chgData name="Vincent Kharsyad [Chillibreeze]" userId="7b5f9e7a-8cb6-4e11-ad75-0918041740fe" providerId="ADAL" clId="{41B79FF7-652A-4F97-840D-1893B3D890B6}" dt="2020-07-11T11:52:08.965" v="99" actId="12789"/>
        <pc:sldMkLst>
          <pc:docMk/>
          <pc:sldMk cId="1723315731" sldId="1985"/>
        </pc:sldMkLst>
        <pc:spChg chg="mod">
          <ac:chgData name="Vincent Kharsyad [Chillibreeze]" userId="7b5f9e7a-8cb6-4e11-ad75-0918041740fe" providerId="ADAL" clId="{41B79FF7-652A-4F97-840D-1893B3D890B6}" dt="2020-07-11T11:52:08.965" v="99" actId="12789"/>
          <ac:spMkLst>
            <pc:docMk/>
            <pc:sldMk cId="1723315731" sldId="1985"/>
            <ac:spMk id="3" creationId="{6BF5B1F7-0136-47E1-BFF2-54947723CFCD}"/>
          </ac:spMkLst>
        </pc:spChg>
        <pc:grpChg chg="mod">
          <ac:chgData name="Vincent Kharsyad [Chillibreeze]" userId="7b5f9e7a-8cb6-4e11-ad75-0918041740fe" providerId="ADAL" clId="{41B79FF7-652A-4F97-840D-1893B3D890B6}" dt="2020-07-11T11:52:08.965" v="99" actId="12789"/>
          <ac:grpSpMkLst>
            <pc:docMk/>
            <pc:sldMk cId="1723315731" sldId="1985"/>
            <ac:grpSpMk id="4" creationId="{CDF2085B-A83C-4697-A55E-3AA1AC0FF55E}"/>
          </ac:grpSpMkLst>
        </pc:grpChg>
      </pc:sldChg>
      <pc:sldChg chg="modSp mod">
        <pc:chgData name="Vincent Kharsyad [Chillibreeze]" userId="7b5f9e7a-8cb6-4e11-ad75-0918041740fe" providerId="ADAL" clId="{41B79FF7-652A-4F97-840D-1893B3D890B6}" dt="2020-07-11T12:06:17.466" v="226"/>
        <pc:sldMkLst>
          <pc:docMk/>
          <pc:sldMk cId="1868506678" sldId="1986"/>
        </pc:sldMkLst>
        <pc:spChg chg="mod">
          <ac:chgData name="Vincent Kharsyad [Chillibreeze]" userId="7b5f9e7a-8cb6-4e11-ad75-0918041740fe" providerId="ADAL" clId="{41B79FF7-652A-4F97-840D-1893B3D890B6}" dt="2020-07-11T12:06:13.418" v="224"/>
          <ac:spMkLst>
            <pc:docMk/>
            <pc:sldMk cId="1868506678" sldId="1986"/>
            <ac:spMk id="15" creationId="{FCADAE91-7D7C-4F05-B47E-296D39086C69}"/>
          </ac:spMkLst>
        </pc:spChg>
        <pc:spChg chg="mod">
          <ac:chgData name="Vincent Kharsyad [Chillibreeze]" userId="7b5f9e7a-8cb6-4e11-ad75-0918041740fe" providerId="ADAL" clId="{41B79FF7-652A-4F97-840D-1893B3D890B6}" dt="2020-07-11T12:06:09.625" v="222"/>
          <ac:spMkLst>
            <pc:docMk/>
            <pc:sldMk cId="1868506678" sldId="1986"/>
            <ac:spMk id="22" creationId="{BBA719BA-D98A-45D0-9EA2-534B0BB7EE5B}"/>
          </ac:spMkLst>
        </pc:spChg>
        <pc:spChg chg="mod">
          <ac:chgData name="Vincent Kharsyad [Chillibreeze]" userId="7b5f9e7a-8cb6-4e11-ad75-0918041740fe" providerId="ADAL" clId="{41B79FF7-652A-4F97-840D-1893B3D890B6}" dt="2020-07-11T12:06:17.466" v="226"/>
          <ac:spMkLst>
            <pc:docMk/>
            <pc:sldMk cId="1868506678" sldId="1986"/>
            <ac:spMk id="28" creationId="{205460D7-DA99-4831-80A1-E174DA14289F}"/>
          </ac:spMkLst>
        </pc:spChg>
      </pc:sldChg>
      <pc:sldChg chg="modSp mod">
        <pc:chgData name="Vincent Kharsyad [Chillibreeze]" userId="7b5f9e7a-8cb6-4e11-ad75-0918041740fe" providerId="ADAL" clId="{41B79FF7-652A-4F97-840D-1893B3D890B6}" dt="2020-07-13T09:07:24.288" v="468" actId="313"/>
        <pc:sldMkLst>
          <pc:docMk/>
          <pc:sldMk cId="2816292617" sldId="1987"/>
        </pc:sldMkLst>
        <pc:spChg chg="mod">
          <ac:chgData name="Vincent Kharsyad [Chillibreeze]" userId="7b5f9e7a-8cb6-4e11-ad75-0918041740fe" providerId="ADAL" clId="{41B79FF7-652A-4F97-840D-1893B3D890B6}" dt="2020-07-13T09:07:24.288" v="468" actId="313"/>
          <ac:spMkLst>
            <pc:docMk/>
            <pc:sldMk cId="2816292617" sldId="1987"/>
            <ac:spMk id="4" creationId="{00000000-0000-0000-0000-000000000000}"/>
          </ac:spMkLst>
        </pc:spChg>
      </pc:sldChg>
      <pc:sldChg chg="addSp delSp modSp mod">
        <pc:chgData name="Vincent Kharsyad [Chillibreeze]" userId="7b5f9e7a-8cb6-4e11-ad75-0918041740fe" providerId="ADAL" clId="{41B79FF7-652A-4F97-840D-1893B3D890B6}" dt="2020-07-13T09:07:42.158" v="472"/>
        <pc:sldMkLst>
          <pc:docMk/>
          <pc:sldMk cId="1915981252" sldId="1988"/>
        </pc:sldMkLst>
        <pc:spChg chg="mod">
          <ac:chgData name="Vincent Kharsyad [Chillibreeze]" userId="7b5f9e7a-8cb6-4e11-ad75-0918041740fe" providerId="ADAL" clId="{41B79FF7-652A-4F97-840D-1893B3D890B6}" dt="2020-07-11T12:07:58.676" v="242" actId="554"/>
          <ac:spMkLst>
            <pc:docMk/>
            <pc:sldMk cId="1915981252" sldId="1988"/>
            <ac:spMk id="4" creationId="{FEA1C36D-EAC0-4F55-9EEA-911223174835}"/>
          </ac:spMkLst>
        </pc:spChg>
        <pc:spChg chg="mod">
          <ac:chgData name="Vincent Kharsyad [Chillibreeze]" userId="7b5f9e7a-8cb6-4e11-ad75-0918041740fe" providerId="ADAL" clId="{41B79FF7-652A-4F97-840D-1893B3D890B6}" dt="2020-07-11T12:07:50.906" v="240" actId="12789"/>
          <ac:spMkLst>
            <pc:docMk/>
            <pc:sldMk cId="1915981252" sldId="1988"/>
            <ac:spMk id="5" creationId="{4536533E-E935-43C0-83B0-766AF76BC70E}"/>
          </ac:spMkLst>
        </pc:spChg>
        <pc:spChg chg="mod">
          <ac:chgData name="Vincent Kharsyad [Chillibreeze]" userId="7b5f9e7a-8cb6-4e11-ad75-0918041740fe" providerId="ADAL" clId="{41B79FF7-652A-4F97-840D-1893B3D890B6}" dt="2020-07-11T12:07:47.783" v="239" actId="12789"/>
          <ac:spMkLst>
            <pc:docMk/>
            <pc:sldMk cId="1915981252" sldId="1988"/>
            <ac:spMk id="7" creationId="{3926BB9E-65C5-4718-BBF7-460246DC6527}"/>
          </ac:spMkLst>
        </pc:spChg>
        <pc:spChg chg="mod">
          <ac:chgData name="Vincent Kharsyad [Chillibreeze]" userId="7b5f9e7a-8cb6-4e11-ad75-0918041740fe" providerId="ADAL" clId="{41B79FF7-652A-4F97-840D-1893B3D890B6}" dt="2020-07-11T12:07:44.183" v="238" actId="12789"/>
          <ac:spMkLst>
            <pc:docMk/>
            <pc:sldMk cId="1915981252" sldId="1988"/>
            <ac:spMk id="8" creationId="{395BC245-4EC0-4E98-A639-3042882245A6}"/>
          </ac:spMkLst>
        </pc:spChg>
        <pc:spChg chg="mod">
          <ac:chgData name="Vincent Kharsyad [Chillibreeze]" userId="7b5f9e7a-8cb6-4e11-ad75-0918041740fe" providerId="ADAL" clId="{41B79FF7-652A-4F97-840D-1893B3D890B6}" dt="2020-07-11T12:07:41.476" v="237" actId="12789"/>
          <ac:spMkLst>
            <pc:docMk/>
            <pc:sldMk cId="1915981252" sldId="1988"/>
            <ac:spMk id="9" creationId="{780BE62C-618E-4AE4-BDA6-EAE7C626F776}"/>
          </ac:spMkLst>
        </pc:spChg>
        <pc:spChg chg="mod">
          <ac:chgData name="Vincent Kharsyad [Chillibreeze]" userId="7b5f9e7a-8cb6-4e11-ad75-0918041740fe" providerId="ADAL" clId="{41B79FF7-652A-4F97-840D-1893B3D890B6}" dt="2020-07-13T09:07:42.158" v="472"/>
          <ac:spMkLst>
            <pc:docMk/>
            <pc:sldMk cId="1915981252" sldId="1988"/>
            <ac:spMk id="17" creationId="{00000000-0000-0000-0000-000000000000}"/>
          </ac:spMkLst>
        </pc:spChg>
        <pc:spChg chg="add del mod">
          <ac:chgData name="Vincent Kharsyad [Chillibreeze]" userId="7b5f9e7a-8cb6-4e11-ad75-0918041740fe" providerId="ADAL" clId="{41B79FF7-652A-4F97-840D-1893B3D890B6}" dt="2020-07-13T09:07:42.158" v="472"/>
          <ac:spMkLst>
            <pc:docMk/>
            <pc:sldMk cId="1915981252" sldId="1988"/>
            <ac:spMk id="33" creationId="{55BA39DA-8A82-45D9-8FD3-B1E27867B2DD}"/>
          </ac:spMkLst>
        </pc:spChg>
        <pc:grpChg chg="add mod">
          <ac:chgData name="Vincent Kharsyad [Chillibreeze]" userId="7b5f9e7a-8cb6-4e11-ad75-0918041740fe" providerId="ADAL" clId="{41B79FF7-652A-4F97-840D-1893B3D890B6}" dt="2020-07-11T12:07:44.183" v="238" actId="12789"/>
          <ac:grpSpMkLst>
            <pc:docMk/>
            <pc:sldMk cId="1915981252" sldId="1988"/>
            <ac:grpSpMk id="2" creationId="{D7E51E8F-DF1E-4589-84BD-E22399BB26B7}"/>
          </ac:grpSpMkLst>
        </pc:grpChg>
        <pc:grpChg chg="add mod">
          <ac:chgData name="Vincent Kharsyad [Chillibreeze]" userId="7b5f9e7a-8cb6-4e11-ad75-0918041740fe" providerId="ADAL" clId="{41B79FF7-652A-4F97-840D-1893B3D890B6}" dt="2020-07-11T12:07:47.783" v="239" actId="12789"/>
          <ac:grpSpMkLst>
            <pc:docMk/>
            <pc:sldMk cId="1915981252" sldId="1988"/>
            <ac:grpSpMk id="3" creationId="{82254C3B-46CF-4310-AD01-C167C6A2F8B4}"/>
          </ac:grpSpMkLst>
        </pc:grpChg>
        <pc:grpChg chg="add mod">
          <ac:chgData name="Vincent Kharsyad [Chillibreeze]" userId="7b5f9e7a-8cb6-4e11-ad75-0918041740fe" providerId="ADAL" clId="{41B79FF7-652A-4F97-840D-1893B3D890B6}" dt="2020-07-11T12:07:50.906" v="240" actId="12789"/>
          <ac:grpSpMkLst>
            <pc:docMk/>
            <pc:sldMk cId="1915981252" sldId="1988"/>
            <ac:grpSpMk id="6" creationId="{03503AB1-6177-4669-BC13-00E45476718F}"/>
          </ac:grpSpMkLst>
        </pc:grpChg>
        <pc:grpChg chg="mod">
          <ac:chgData name="Vincent Kharsyad [Chillibreeze]" userId="7b5f9e7a-8cb6-4e11-ad75-0918041740fe" providerId="ADAL" clId="{41B79FF7-652A-4F97-840D-1893B3D890B6}" dt="2020-07-11T12:07:31.703" v="235" actId="164"/>
          <ac:grpSpMkLst>
            <pc:docMk/>
            <pc:sldMk cId="1915981252" sldId="1988"/>
            <ac:grpSpMk id="10" creationId="{CB8232C3-5FFF-48F7-963D-F92EFFD7DACB}"/>
          </ac:grpSpMkLst>
        </pc:grpChg>
        <pc:grpChg chg="mod">
          <ac:chgData name="Vincent Kharsyad [Chillibreeze]" userId="7b5f9e7a-8cb6-4e11-ad75-0918041740fe" providerId="ADAL" clId="{41B79FF7-652A-4F97-840D-1893B3D890B6}" dt="2020-07-11T12:07:29.661" v="234" actId="164"/>
          <ac:grpSpMkLst>
            <pc:docMk/>
            <pc:sldMk cId="1915981252" sldId="1988"/>
            <ac:grpSpMk id="13" creationId="{B711E67E-FA4F-46C0-A709-92DFA822CF69}"/>
          </ac:grpSpMkLst>
        </pc:grpChg>
        <pc:grpChg chg="mod">
          <ac:chgData name="Vincent Kharsyad [Chillibreeze]" userId="7b5f9e7a-8cb6-4e11-ad75-0918041740fe" providerId="ADAL" clId="{41B79FF7-652A-4F97-840D-1893B3D890B6}" dt="2020-07-11T12:07:27.243" v="233" actId="164"/>
          <ac:grpSpMkLst>
            <pc:docMk/>
            <pc:sldMk cId="1915981252" sldId="1988"/>
            <ac:grpSpMk id="16" creationId="{545D6F5A-DCFC-4B6B-B728-FFF2ABF24173}"/>
          </ac:grpSpMkLst>
        </pc:grpChg>
        <pc:grpChg chg="mod">
          <ac:chgData name="Vincent Kharsyad [Chillibreeze]" userId="7b5f9e7a-8cb6-4e11-ad75-0918041740fe" providerId="ADAL" clId="{41B79FF7-652A-4F97-840D-1893B3D890B6}" dt="2020-07-11T12:07:18.695" v="231" actId="164"/>
          <ac:grpSpMkLst>
            <pc:docMk/>
            <pc:sldMk cId="1915981252" sldId="1988"/>
            <ac:grpSpMk id="20" creationId="{199261F1-F98E-4AAF-847D-2063CDDCABE1}"/>
          </ac:grpSpMkLst>
        </pc:grpChg>
        <pc:grpChg chg="mod">
          <ac:chgData name="Vincent Kharsyad [Chillibreeze]" userId="7b5f9e7a-8cb6-4e11-ad75-0918041740fe" providerId="ADAL" clId="{41B79FF7-652A-4F97-840D-1893B3D890B6}" dt="2020-07-11T12:07:33.860" v="236" actId="164"/>
          <ac:grpSpMkLst>
            <pc:docMk/>
            <pc:sldMk cId="1915981252" sldId="1988"/>
            <ac:grpSpMk id="23" creationId="{36A4C5DB-E7D8-4F9F-A4F7-43BB35D7FD60}"/>
          </ac:grpSpMkLst>
        </pc:grpChg>
        <pc:grpChg chg="add mod">
          <ac:chgData name="Vincent Kharsyad [Chillibreeze]" userId="7b5f9e7a-8cb6-4e11-ad75-0918041740fe" providerId="ADAL" clId="{41B79FF7-652A-4F97-840D-1893B3D890B6}" dt="2020-07-11T12:07:58.676" v="242" actId="554"/>
          <ac:grpSpMkLst>
            <pc:docMk/>
            <pc:sldMk cId="1915981252" sldId="1988"/>
            <ac:grpSpMk id="31" creationId="{4A3C4446-BF3C-458F-AA01-460534D8F633}"/>
          </ac:grpSpMkLst>
        </pc:grpChg>
        <pc:grpChg chg="add mod">
          <ac:chgData name="Vincent Kharsyad [Chillibreeze]" userId="7b5f9e7a-8cb6-4e11-ad75-0918041740fe" providerId="ADAL" clId="{41B79FF7-652A-4F97-840D-1893B3D890B6}" dt="2020-07-11T12:07:41.476" v="237" actId="12789"/>
          <ac:grpSpMkLst>
            <pc:docMk/>
            <pc:sldMk cId="1915981252" sldId="1988"/>
            <ac:grpSpMk id="32" creationId="{18F081E1-01EC-4A04-835B-6DF92C1D88E6}"/>
          </ac:grpSpMkLst>
        </pc:grpChg>
        <pc:picChg chg="mod">
          <ac:chgData name="Vincent Kharsyad [Chillibreeze]" userId="7b5f9e7a-8cb6-4e11-ad75-0918041740fe" providerId="ADAL" clId="{41B79FF7-652A-4F97-840D-1893B3D890B6}" dt="2020-07-11T12:07:31.703" v="235" actId="164"/>
          <ac:picMkLst>
            <pc:docMk/>
            <pc:sldMk cId="1915981252" sldId="1988"/>
            <ac:picMk id="26" creationId="{6440375A-CECE-471E-8173-03AC43F63089}"/>
          </ac:picMkLst>
        </pc:picChg>
        <pc:picChg chg="mod">
          <ac:chgData name="Vincent Kharsyad [Chillibreeze]" userId="7b5f9e7a-8cb6-4e11-ad75-0918041740fe" providerId="ADAL" clId="{41B79FF7-652A-4F97-840D-1893B3D890B6}" dt="2020-07-11T12:07:29.661" v="234" actId="164"/>
          <ac:picMkLst>
            <pc:docMk/>
            <pc:sldMk cId="1915981252" sldId="1988"/>
            <ac:picMk id="27" creationId="{1600AA8C-F647-47D6-9672-C4B33122FF9D}"/>
          </ac:picMkLst>
        </pc:picChg>
        <pc:picChg chg="mod">
          <ac:chgData name="Vincent Kharsyad [Chillibreeze]" userId="7b5f9e7a-8cb6-4e11-ad75-0918041740fe" providerId="ADAL" clId="{41B79FF7-652A-4F97-840D-1893B3D890B6}" dt="2020-07-11T12:07:27.243" v="233" actId="164"/>
          <ac:picMkLst>
            <pc:docMk/>
            <pc:sldMk cId="1915981252" sldId="1988"/>
            <ac:picMk id="28" creationId="{94288DBB-CC01-4BE0-8F4F-1DDE2DF63C8B}"/>
          </ac:picMkLst>
        </pc:picChg>
        <pc:picChg chg="mod">
          <ac:chgData name="Vincent Kharsyad [Chillibreeze]" userId="7b5f9e7a-8cb6-4e11-ad75-0918041740fe" providerId="ADAL" clId="{41B79FF7-652A-4F97-840D-1893B3D890B6}" dt="2020-07-11T12:07:33.860" v="236" actId="164"/>
          <ac:picMkLst>
            <pc:docMk/>
            <pc:sldMk cId="1915981252" sldId="1988"/>
            <ac:picMk id="29" creationId="{168410D3-08E9-4688-8203-B16A8A9B3D8A}"/>
          </ac:picMkLst>
        </pc:picChg>
        <pc:picChg chg="mod">
          <ac:chgData name="Vincent Kharsyad [Chillibreeze]" userId="7b5f9e7a-8cb6-4e11-ad75-0918041740fe" providerId="ADAL" clId="{41B79FF7-652A-4F97-840D-1893B3D890B6}" dt="2020-07-11T12:07:18.695" v="231" actId="164"/>
          <ac:picMkLst>
            <pc:docMk/>
            <pc:sldMk cId="1915981252" sldId="1988"/>
            <ac:picMk id="30" creationId="{BE6E62F4-CBF4-40F5-B5DA-34EE8908BED7}"/>
          </ac:picMkLst>
        </pc:picChg>
      </pc:sldChg>
      <pc:sldChg chg="modSp mod">
        <pc:chgData name="Vincent Kharsyad [Chillibreeze]" userId="7b5f9e7a-8cb6-4e11-ad75-0918041740fe" providerId="ADAL" clId="{41B79FF7-652A-4F97-840D-1893B3D890B6}" dt="2020-07-13T09:07:49.550" v="475" actId="313"/>
        <pc:sldMkLst>
          <pc:docMk/>
          <pc:sldMk cId="3720524173" sldId="1989"/>
        </pc:sldMkLst>
        <pc:spChg chg="mod">
          <ac:chgData name="Vincent Kharsyad [Chillibreeze]" userId="7b5f9e7a-8cb6-4e11-ad75-0918041740fe" providerId="ADAL" clId="{41B79FF7-652A-4F97-840D-1893B3D890B6}" dt="2020-07-13T09:07:49.550" v="475" actId="313"/>
          <ac:spMkLst>
            <pc:docMk/>
            <pc:sldMk cId="3720524173" sldId="1989"/>
            <ac:spMk id="17" creationId="{00000000-0000-0000-0000-000000000000}"/>
          </ac:spMkLst>
        </pc:spChg>
      </pc:sldChg>
      <pc:sldChg chg="modSp mod">
        <pc:chgData name="Vincent Kharsyad [Chillibreeze]" userId="7b5f9e7a-8cb6-4e11-ad75-0918041740fe" providerId="ADAL" clId="{41B79FF7-652A-4F97-840D-1893B3D890B6}" dt="2020-07-11T12:15:59.993" v="288" actId="20577"/>
        <pc:sldMkLst>
          <pc:docMk/>
          <pc:sldMk cId="2547572279" sldId="1991"/>
        </pc:sldMkLst>
        <pc:spChg chg="mod">
          <ac:chgData name="Vincent Kharsyad [Chillibreeze]" userId="7b5f9e7a-8cb6-4e11-ad75-0918041740fe" providerId="ADAL" clId="{41B79FF7-652A-4F97-840D-1893B3D890B6}" dt="2020-07-11T12:15:53.116" v="287" actId="20577"/>
          <ac:spMkLst>
            <pc:docMk/>
            <pc:sldMk cId="2547572279" sldId="1991"/>
            <ac:spMk id="11" creationId="{DB951747-4066-43C0-BE74-53ACBB523308}"/>
          </ac:spMkLst>
        </pc:spChg>
        <pc:spChg chg="mod">
          <ac:chgData name="Vincent Kharsyad [Chillibreeze]" userId="7b5f9e7a-8cb6-4e11-ad75-0918041740fe" providerId="ADAL" clId="{41B79FF7-652A-4F97-840D-1893B3D890B6}" dt="2020-07-11T12:15:59.993" v="288" actId="20577"/>
          <ac:spMkLst>
            <pc:docMk/>
            <pc:sldMk cId="2547572279" sldId="1991"/>
            <ac:spMk id="15" creationId="{59892F70-F061-4DF8-A269-B823F32FB642}"/>
          </ac:spMkLst>
        </pc:spChg>
      </pc:sldChg>
      <pc:sldChg chg="modSp mod">
        <pc:chgData name="Vincent Kharsyad [Chillibreeze]" userId="7b5f9e7a-8cb6-4e11-ad75-0918041740fe" providerId="ADAL" clId="{41B79FF7-652A-4F97-840D-1893B3D890B6}" dt="2020-07-11T12:16:58.442" v="290" actId="2711"/>
        <pc:sldMkLst>
          <pc:docMk/>
          <pc:sldMk cId="3733706584" sldId="1992"/>
        </pc:sldMkLst>
        <pc:spChg chg="mod">
          <ac:chgData name="Vincent Kharsyad [Chillibreeze]" userId="7b5f9e7a-8cb6-4e11-ad75-0918041740fe" providerId="ADAL" clId="{41B79FF7-652A-4F97-840D-1893B3D890B6}" dt="2020-07-11T12:16:58.442" v="290" actId="2711"/>
          <ac:spMkLst>
            <pc:docMk/>
            <pc:sldMk cId="3733706584" sldId="1992"/>
            <ac:spMk id="10" creationId="{7F9F520E-7E86-4F03-9369-E0D501B6FFCF}"/>
          </ac:spMkLst>
        </pc:spChg>
      </pc:sldChg>
      <pc:sldChg chg="modSp mod">
        <pc:chgData name="Vincent Kharsyad [Chillibreeze]" userId="7b5f9e7a-8cb6-4e11-ad75-0918041740fe" providerId="ADAL" clId="{41B79FF7-652A-4F97-840D-1893B3D890B6}" dt="2020-07-13T09:08:41.358" v="483" actId="20577"/>
        <pc:sldMkLst>
          <pc:docMk/>
          <pc:sldMk cId="2572302201" sldId="1993"/>
        </pc:sldMkLst>
        <pc:spChg chg="mod">
          <ac:chgData name="Vincent Kharsyad [Chillibreeze]" userId="7b5f9e7a-8cb6-4e11-ad75-0918041740fe" providerId="ADAL" clId="{41B79FF7-652A-4F97-840D-1893B3D890B6}" dt="2020-07-13T09:08:41.358" v="483" actId="20577"/>
          <ac:spMkLst>
            <pc:docMk/>
            <pc:sldMk cId="2572302201" sldId="1993"/>
            <ac:spMk id="17"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A5FDB7B-8DB8-4A3A-95C8-7102BBC9A9E1}" type="datetime8">
              <a:rPr lang="en-US" smtClean="0">
                <a:latin typeface="Segoe UI" pitchFamily="34" charset="0"/>
              </a:rPr>
              <a:t>11/10/2020 9:14 AM</a:t>
            </a:fld>
            <a:endParaRPr lang="en-US">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dt="0"/>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7-11T08:35:12.508"/>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0,'111'0,"0"5,78 14,-57-5,0-6,1-5,26-8,49 1,132 1,358 7,-595 7,-1 2,93 28,-34-8,-80-21,-2-2,4-5,-2-4,0-3,74-12,19-22,-127 24,0 3,1 1,1 2,20 0,-18 5,0-4,23-6,-22 3,1 1,16 3,1588 6,-1615 0,1 4,-1-1,1 4,-2 1,0 2,-1 1,1 3,-3 1,11 7,-27-15,-1-1,1-1,1-1,-1-2,10 2,9-1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7-11T08:35:12.507"/>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1 200,'143'-38,"-66"15,1 4,2 3,-2 4,1 3,60 2,448 11,-388-14,184-32,-300 30,2 3,82 2,-116 10,0 1,0 1,-1 3,0 3,26 11,-19-10,-2-3,2 0,2-5,-2-2,0-2,31-6,54 3,1135 3,-1206 3,-1 3,15 5,-15 0,1-4,8-3,96-3,661-5,-518-16,-130 5,-131 11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1-06T09:34:06.432"/>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0 127,'70'0,"1"-3,49-9,-37 3,1 4,0 3,17 5,31 0,83-1,228-5,-378-4,0-1,59-18,-22 5,-51 13,-1 2,3 3,-2 2,0 2,48 8,11 14,-80-15,0-3,0 0,1-1,13 0,-12-3,0 2,15 4,-14-2,1-1,10-1,1006-4,-1023-1,0-1,0-1,0-1,-1-2,0 0,-1-1,1-3,-2 1,7-6,-17 11,0 0,0 0,0 1,0 2,6-2,6 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1-06T09:34:19.880"/>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0,'70'0,"1"3,49 9,-37-3,1-4,0-3,17-5,31 0,83 1,228 5,-378 4,0 1,59 18,-22-5,-51-13,-1-2,3-3,-2-2,0-2,48-8,11-14,-80 15,0 3,0 0,1 1,13 0,-12 3,0-2,15-4,-14 2,1 1,10 1,1006 4,-1023 1,0 1,0 1,0 1,-1 2,0 0,-1 1,1 3,-2-1,7 6,-17-11,0 0,0 0,0-1,0-2,6 2,6-1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1-06T09:34:36.177"/>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32,'111'0,"0"5,78 14,-57-5,0-6,1-5,26-8,49 1,132 1,358 7,-595 7,-1 2,93 28,-34-8,-80-21,-2-2,4-5,-2-4,0-3,74-12,19-22,-127 24,0 3,1 1,1 2,20 0,-18 5,0-4,23-6,-22 3,1 1,16 3,1588 6,-1615 0,1 4,-1-1,1 4,-2 1,0 2,-1 1,1 3,-3 1,11 7,-27-15,-1-1,1-1,1-1,-1-2,10 2,9-1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CE60099-03E7-4FA1-8A7F-E6E6CFB0F855}" type="datetime8">
              <a:rPr lang="en-US" smtClean="0"/>
              <a:t>11/10/2020 8:50 AM</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dt="0"/>
  <p:notesStyle>
    <a:lvl1pPr marL="0" algn="l" defTabSz="932742" rtl="0" eaLnBrk="1" latinLnBrk="0" hangingPunct="1">
      <a:lnSpc>
        <a:spcPct val="90000"/>
      </a:lnSpc>
      <a:spcAft>
        <a:spcPts val="340"/>
      </a:spcAft>
      <a:defRPr sz="900" kern="1200">
        <a:solidFill>
          <a:schemeClr val="tx1"/>
        </a:solidFill>
        <a:latin typeface="Segoe UI" panose="020B0502040204020203"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panose="020B0502040204020203"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panose="020B0502040204020203"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panose="020B0502040204020203"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panose="020B0502040204020203"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3" Type="http://schemas.openxmlformats.org/officeDocument/2006/relationships/hyperlink" Target="https://docs.microsoft.com/en-us/azure/automation/automation-solution-vm-management" TargetMode="External"/><Relationship Id="rId2" Type="http://schemas.openxmlformats.org/officeDocument/2006/relationships/slide" Target="../slides/slide78.xml"/><Relationship Id="rId1" Type="http://schemas.openxmlformats.org/officeDocument/2006/relationships/notesMaster" Target="../notesMasters/notesMaster1.xml"/><Relationship Id="rId4" Type="http://schemas.openxmlformats.org/officeDocument/2006/relationships/hyperlink" Target="https://docs.microsoft.com/en-us/azure/automation/automation-scenario-aws-deployment" TargetMode="Externa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3" Type="http://schemas.openxmlformats.org/officeDocument/2006/relationships/hyperlink" Target="https://microsoft.github.io/PartsUnlimited" TargetMode="External"/><Relationship Id="rId2" Type="http://schemas.openxmlformats.org/officeDocument/2006/relationships/slide" Target="../slides/slide91.xml"/><Relationship Id="rId1" Type="http://schemas.openxmlformats.org/officeDocument/2006/relationships/notesMaster" Target="../notesMasters/notesMaster1.xml"/><Relationship Id="rId4" Type="http://schemas.openxmlformats.org/officeDocument/2006/relationships/hyperlink" Target="https://microsoft.github.io/PartsUnlimitedMRP" TargetMode="Externa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619146B-24F9-441E-A368-DB3B5A84C1D4}" type="datetime8">
              <a:rPr lang="en-US" smtClean="0"/>
              <a:t>11/10/2020 8:50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a:p>
        </p:txBody>
      </p:sp>
    </p:spTree>
    <p:extLst>
      <p:ext uri="{BB962C8B-B14F-4D97-AF65-F5344CB8AC3E}">
        <p14:creationId xmlns:p14="http://schemas.microsoft.com/office/powerpoint/2010/main" val="20803959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u="none" strike="noStrike" kern="1200">
                <a:solidFill>
                  <a:schemeClr val="tx1"/>
                </a:solidFill>
                <a:effectLst/>
                <a:latin typeface="Segoe UI Light" pitchFamily="34" charset="0"/>
                <a:ea typeface="+mn-ea"/>
                <a:cs typeface="+mn-cs"/>
              </a:rPr>
              <a:t>✔️ Over time, technical debt must be paid back. Otherwise, the team's ability to fix issues, and to implement new features and enhancements will take longer and longer, and eventually become cost-prohibitive.</a:t>
            </a:r>
          </a:p>
          <a:p>
            <a:endParaRPr lang="en-US" sz="882" b="0" i="0" u="none" strike="noStrike" kern="1200">
              <a:solidFill>
                <a:schemeClr val="tx1"/>
              </a:solidFill>
              <a:effectLst/>
              <a:latin typeface="Segoe UI Light" pitchFamily="34" charset="0"/>
              <a:ea typeface="+mn-ea"/>
              <a:cs typeface="+mn-cs"/>
            </a:endParaRPr>
          </a:p>
          <a:p>
            <a:r>
              <a:rPr lang="en-IE" sz="882" b="1" i="0" u="none" strike="noStrike" kern="1200">
                <a:solidFill>
                  <a:schemeClr val="tx1"/>
                </a:solidFill>
                <a:effectLst/>
                <a:latin typeface="Segoe UI Light" pitchFamily="34" charset="0"/>
                <a:ea typeface="+mn-ea"/>
                <a:cs typeface="+mn-cs"/>
              </a:rPr>
              <a:t>Consider the following as a discussion:</a:t>
            </a:r>
          </a:p>
          <a:p>
            <a:r>
              <a:rPr lang="en-IE" sz="882" b="0" i="0" u="none" strike="noStrike" kern="1200">
                <a:solidFill>
                  <a:schemeClr val="tx1"/>
                </a:solidFill>
                <a:effectLst/>
                <a:latin typeface="Segoe UI Light" pitchFamily="34" charset="0"/>
                <a:ea typeface="+mn-ea"/>
                <a:cs typeface="+mn-cs"/>
              </a:rPr>
              <a:t>Question? Can Azure Resource Manager templates contain technical debt?</a:t>
            </a:r>
          </a:p>
          <a:p>
            <a:endParaRPr lang="en-IE" sz="882" b="0" i="0" u="none" strike="noStrike" kern="1200">
              <a:solidFill>
                <a:schemeClr val="tx1"/>
              </a:solidFill>
              <a:effectLst/>
              <a:latin typeface="Segoe UI Light" pitchFamily="34" charset="0"/>
              <a:ea typeface="+mn-ea"/>
              <a:cs typeface="+mn-cs"/>
            </a:endParaRPr>
          </a:p>
          <a:p>
            <a:r>
              <a:rPr lang="en-IE" sz="882" b="0" i="0" u="none" strike="noStrike" kern="1200">
                <a:solidFill>
                  <a:schemeClr val="tx1"/>
                </a:solidFill>
                <a:effectLst/>
                <a:latin typeface="Segoe UI Light" pitchFamily="34" charset="0"/>
                <a:ea typeface="+mn-ea"/>
                <a:cs typeface="+mn-cs"/>
              </a:rPr>
              <a:t>Answer: Yes. Azure resource Manage templates deploy and configure resources in Azure. Azure is a cloud-based platform and is continually changing and evolving. When deploying resources using templates, you frequently need to retrieve information about the resource providers and types. As a resource provider enables new features, it releases a new version of the REST API. As such components within your resource manager templates which rely on API versions to provision and configure resources may need periodic updating.</a:t>
            </a:r>
          </a:p>
          <a:p>
            <a:endParaRPr lang="en-IE" sz="882" b="0" i="0" u="none" strike="noStrike" kern="1200">
              <a:solidFill>
                <a:schemeClr val="tx1"/>
              </a:solidFill>
              <a:effectLst/>
              <a:latin typeface="Segoe UI Light" pitchFamily="34" charset="0"/>
              <a:ea typeface="+mn-ea"/>
              <a:cs typeface="+mn-cs"/>
            </a:endParaRPr>
          </a:p>
          <a:p>
            <a:r>
              <a:rPr lang="en-IE" sz="882" b="0" i="0" u="none" strike="noStrike" kern="1200">
                <a:solidFill>
                  <a:schemeClr val="tx1"/>
                </a:solidFill>
                <a:effectLst/>
                <a:latin typeface="Segoe UI Light" pitchFamily="34" charset="0"/>
                <a:ea typeface="+mn-ea"/>
                <a:cs typeface="+mn-cs"/>
              </a:rPr>
              <a:t>A solution to address the debt in Azure Resource Manager templates could be to validate API versions in your templates to ensure they are current and not deprecated, as part of your general work development work.</a:t>
            </a:r>
          </a:p>
          <a:p>
            <a:endParaRPr lang="en-IE" sz="882" b="0" i="0" u="none" strike="noStrike" kern="1200">
              <a:solidFill>
                <a:schemeClr val="tx1"/>
              </a:solidFill>
              <a:effectLst/>
              <a:latin typeface="Segoe UI Light" pitchFamily="34" charset="0"/>
              <a:ea typeface="+mn-ea"/>
              <a:cs typeface="+mn-cs"/>
            </a:endParaRPr>
          </a:p>
          <a:p>
            <a:r>
              <a:rPr lang="en-IE" sz="882" b="0" i="0" u="none" strike="noStrike" kern="1200">
                <a:solidFill>
                  <a:schemeClr val="tx1"/>
                </a:solidFill>
                <a:effectLst/>
                <a:latin typeface="Segoe UI Light" pitchFamily="34" charset="0"/>
                <a:ea typeface="+mn-ea"/>
                <a:cs typeface="+mn-cs"/>
              </a:rPr>
              <a:t>You could also mention that there are tools available to help define and manage technical debt, such as SonarQube</a:t>
            </a:r>
          </a:p>
          <a:p>
            <a:endParaRPr lang="en-US" sz="882" b="0" i="0" u="none" strike="noStrike" kern="120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11/10/2020 8:50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a:p>
        </p:txBody>
      </p:sp>
    </p:spTree>
    <p:extLst>
      <p:ext uri="{BB962C8B-B14F-4D97-AF65-F5344CB8AC3E}">
        <p14:creationId xmlns:p14="http://schemas.microsoft.com/office/powerpoint/2010/main" val="29809966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11/10/2020 8:50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a:p>
        </p:txBody>
      </p:sp>
    </p:spTree>
    <p:extLst>
      <p:ext uri="{BB962C8B-B14F-4D97-AF65-F5344CB8AC3E}">
        <p14:creationId xmlns:p14="http://schemas.microsoft.com/office/powerpoint/2010/main" val="17300269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11/10/2020 8:50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13</a:t>
            </a:fld>
            <a:endParaRPr lang="en-US"/>
          </a:p>
        </p:txBody>
      </p:sp>
    </p:spTree>
    <p:extLst>
      <p:ext uri="{BB962C8B-B14F-4D97-AF65-F5344CB8AC3E}">
        <p14:creationId xmlns:p14="http://schemas.microsoft.com/office/powerpoint/2010/main" val="6272929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619146B-24F9-441E-A368-DB3B5A84C1D4}"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11/10/2020 8:50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0319768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u="none" strike="noStrike" kern="1200">
                <a:solidFill>
                  <a:schemeClr val="tx1"/>
                </a:solidFill>
                <a:effectLst/>
                <a:latin typeface="Segoe UI Light" pitchFamily="34" charset="0"/>
                <a:ea typeface="+mn-ea"/>
                <a:cs typeface="+mn-cs"/>
              </a:rPr>
              <a:t>The Azure CLI is a command-line program to connect to Azure and execute administrative commands on Azure resources. It runs on Linux, macOS, and Windows and allows administrators and developers to execute their commands through a terminal or command-line prompt (or script!) instead of a web browser. </a:t>
            </a:r>
          </a:p>
          <a:p>
            <a:endParaRPr lang="en-US" sz="882" b="0" i="0" u="none" strike="noStrike" kern="1200">
              <a:solidFill>
                <a:schemeClr val="tx1"/>
              </a:solidFill>
              <a:effectLst/>
              <a:latin typeface="Segoe UI Light" pitchFamily="34" charset="0"/>
              <a:ea typeface="+mn-ea"/>
              <a:cs typeface="+mn-cs"/>
            </a:endParaRPr>
          </a:p>
          <a:p>
            <a:r>
              <a:rPr lang="en-US" sz="882" b="0" i="0" u="none" strike="noStrike" kern="1200">
                <a:solidFill>
                  <a:schemeClr val="tx1"/>
                </a:solidFill>
                <a:effectLst/>
                <a:latin typeface="Segoe UI Light" pitchFamily="34" charset="0"/>
                <a:ea typeface="+mn-ea"/>
                <a:cs typeface="+mn-cs"/>
              </a:rPr>
              <a:t>Mention the </a:t>
            </a:r>
            <a:r>
              <a:rPr lang="en-US" sz="900"/>
              <a:t>cross-platform command-line tools support for managing Azure resources, as well as the ability to access the CLI from the Cloud Shell.</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sz="900"/>
          </a:p>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11/10/2020 8:50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15</a:t>
            </a:fld>
            <a:endParaRPr lang="en-US"/>
          </a:p>
        </p:txBody>
      </p:sp>
    </p:spTree>
    <p:extLst>
      <p:ext uri="{BB962C8B-B14F-4D97-AF65-F5344CB8AC3E}">
        <p14:creationId xmlns:p14="http://schemas.microsoft.com/office/powerpoint/2010/main" val="6041946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u="none" strike="noStrike" kern="1200">
                <a:solidFill>
                  <a:schemeClr val="tx1"/>
                </a:solidFill>
                <a:effectLst/>
                <a:latin typeface="Segoe UI Light" pitchFamily="34" charset="0"/>
                <a:ea typeface="+mn-ea"/>
                <a:cs typeface="+mn-cs"/>
              </a:rPr>
              <a:t>Don’t spend too much time on this slide. The method you use for installing the Azure CLI depends on the operating system of your computer. Choose the steps listed below for your operating system.</a:t>
            </a:r>
          </a:p>
          <a:p>
            <a:endParaRPr lang="en-US" sz="882" b="0" i="0" u="none" strike="noStrike" kern="1200">
              <a:solidFill>
                <a:schemeClr val="tx1"/>
              </a:solidFill>
              <a:effectLst/>
              <a:latin typeface="Segoe UI Light" pitchFamily="34" charset="0"/>
              <a:ea typeface="+mn-ea"/>
              <a:cs typeface="+mn-cs"/>
            </a:endParaRPr>
          </a:p>
          <a:p>
            <a:r>
              <a:rPr lang="en-US" sz="882" b="0" i="0" u="none" strike="noStrike" kern="1200">
                <a:solidFill>
                  <a:schemeClr val="tx1"/>
                </a:solidFill>
                <a:effectLst/>
                <a:latin typeface="Segoe UI Light" pitchFamily="34" charset="0"/>
                <a:ea typeface="+mn-ea"/>
                <a:cs typeface="+mn-cs"/>
              </a:rPr>
              <a:t>Point out that the actual package manager commands used with the azure CLI on Linux will depend on the version and distribution of Linux. Consult the documentation.</a:t>
            </a:r>
          </a:p>
          <a:p>
            <a:endParaRPr lang="en-US" sz="882" b="0" i="0" u="none" strike="noStrike" kern="1200">
              <a:solidFill>
                <a:schemeClr val="tx1"/>
              </a:solidFill>
              <a:effectLst/>
              <a:latin typeface="Segoe UI Light" pitchFamily="34" charset="0"/>
              <a:ea typeface="+mn-ea"/>
              <a:cs typeface="+mn-cs"/>
            </a:endParaRPr>
          </a:p>
          <a:p>
            <a:r>
              <a:rPr lang="en-US" sz="882" b="0" i="0" u="none" strike="noStrike" kern="1200">
                <a:solidFill>
                  <a:schemeClr val="tx1"/>
                </a:solidFill>
                <a:effectLst/>
                <a:latin typeface="Segoe UI Light" pitchFamily="34" charset="0"/>
                <a:ea typeface="+mn-ea"/>
                <a:cs typeface="+mn-cs"/>
              </a:rPr>
              <a:t>You run the Azure CLI by opening a bash shell (Linux and macOS), or from the command prompt or PowerShell (Windows).</a:t>
            </a:r>
          </a:p>
          <a:p>
            <a:endParaRPr lang="en-US" sz="882" b="0" i="0" u="none" strike="noStrike" kern="1200">
              <a:solidFill>
                <a:schemeClr val="tx1"/>
              </a:solidFill>
              <a:effectLst/>
              <a:latin typeface="Segoe UI Light" pitchFamily="34" charset="0"/>
              <a:ea typeface="+mn-ea"/>
              <a:cs typeface="+mn-cs"/>
            </a:endParaRPr>
          </a:p>
          <a:p>
            <a:r>
              <a:rPr lang="en-US" sz="882" b="0" i="0" u="none" strike="noStrike" kern="1200">
                <a:solidFill>
                  <a:schemeClr val="tx1"/>
                </a:solidFill>
                <a:effectLst/>
                <a:latin typeface="Segoe UI Light" pitchFamily="34" charset="0"/>
                <a:ea typeface="+mn-ea"/>
                <a:cs typeface="+mn-cs"/>
              </a:rPr>
              <a:t>Point out the differences in the examples in the content with which each OS runs commands to verify the install of the Azure CLI.</a:t>
            </a:r>
          </a:p>
          <a:p>
            <a:endParaRPr lang="en-US" sz="882" b="0" i="0" u="none" strike="noStrike" kern="1200">
              <a:solidFill>
                <a:schemeClr val="tx1"/>
              </a:solidFill>
              <a:effectLst/>
              <a:latin typeface="Segoe UI Light" pitchFamily="34" charset="0"/>
              <a:ea typeface="+mn-ea"/>
              <a:cs typeface="+mn-cs"/>
            </a:endParaRPr>
          </a:p>
          <a:p>
            <a:r>
              <a:rPr lang="en-US" sz="882" b="0" i="0" u="none" strike="noStrike" kern="1200">
                <a:solidFill>
                  <a:schemeClr val="tx1"/>
                </a:solidFill>
                <a:effectLst/>
                <a:latin typeface="Segoe UI Light" pitchFamily="34" charset="0"/>
                <a:ea typeface="+mn-ea"/>
                <a:cs typeface="+mn-cs"/>
              </a:rPr>
              <a:t>Details of the installation per platform are available on the page https://docs.microsoft.com/en-us/cli/azure/install-azure-cli?view=azure-cli-latest</a:t>
            </a:r>
          </a:p>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11/10/2020 8:50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16</a:t>
            </a:fld>
            <a:endParaRPr lang="en-US"/>
          </a:p>
        </p:txBody>
      </p:sp>
    </p:spTree>
    <p:extLst>
      <p:ext uri="{BB962C8B-B14F-4D97-AF65-F5344CB8AC3E}">
        <p14:creationId xmlns:p14="http://schemas.microsoft.com/office/powerpoint/2010/main" val="7905534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Discuss how CLI is organized into groups and sub groups.</a:t>
            </a:r>
          </a:p>
          <a:p>
            <a:r>
              <a:rPr lang="en-US"/>
              <a:t>Explain how to use the </a:t>
            </a:r>
            <a:r>
              <a:rPr lang="en-US" b="1"/>
              <a:t>find</a:t>
            </a:r>
            <a:r>
              <a:rPr lang="en-US"/>
              <a:t> and </a:t>
            </a:r>
            <a:r>
              <a:rPr lang="en-US" b="1"/>
              <a:t>- -help</a:t>
            </a:r>
            <a:r>
              <a:rPr lang="en-US"/>
              <a:t> arguments to locate commands and their syntax. Use the examples provided in the content to talk about creating a resource group using </a:t>
            </a:r>
            <a:r>
              <a:rPr lang="en-US" b="1"/>
              <a:t>group create</a:t>
            </a:r>
            <a:r>
              <a:rPr lang="en-US"/>
              <a:t>, and viewing resource details using the </a:t>
            </a:r>
            <a:r>
              <a:rPr lang="en-US" b="1"/>
              <a:t>list</a:t>
            </a:r>
            <a:r>
              <a:rPr lang="en-US"/>
              <a:t> sub-command. </a:t>
            </a:r>
          </a:p>
          <a:p>
            <a:endParaRPr lang="en-US"/>
          </a:p>
          <a:p>
            <a:r>
              <a:rPr lang="en-US"/>
              <a:t>Point  out the difference between using the shell and PowerShell when running CLI commands in scripts.</a:t>
            </a: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11/10/2020 8:50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17</a:t>
            </a:fld>
            <a:endParaRPr lang="en-US"/>
          </a:p>
        </p:txBody>
      </p:sp>
    </p:spTree>
    <p:extLst>
      <p:ext uri="{BB962C8B-B14F-4D97-AF65-F5344CB8AC3E}">
        <p14:creationId xmlns:p14="http://schemas.microsoft.com/office/powerpoint/2010/main" val="32578233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11/10/2020 8:50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18</a:t>
            </a:fld>
            <a:endParaRPr lang="en-US"/>
          </a:p>
        </p:txBody>
      </p:sp>
    </p:spTree>
    <p:extLst>
      <p:ext uri="{BB962C8B-B14F-4D97-AF65-F5344CB8AC3E}">
        <p14:creationId xmlns:p14="http://schemas.microsoft.com/office/powerpoint/2010/main" val="173211150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You can choose to play the video or present a similar demo yourself.</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19</a:t>
            </a:fld>
            <a:endParaRPr lang="en-US"/>
          </a:p>
        </p:txBody>
      </p:sp>
    </p:spTree>
    <p:extLst>
      <p:ext uri="{BB962C8B-B14F-4D97-AF65-F5344CB8AC3E}">
        <p14:creationId xmlns:p14="http://schemas.microsoft.com/office/powerpoint/2010/main" val="168083600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619146B-24F9-441E-A368-DB3B5A84C1D4}"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11/10/2020 8:50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8450937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3</a:t>
            </a:fld>
            <a:endParaRPr lang="en-US"/>
          </a:p>
        </p:txBody>
      </p:sp>
    </p:spTree>
    <p:extLst>
      <p:ext uri="{BB962C8B-B14F-4D97-AF65-F5344CB8AC3E}">
        <p14:creationId xmlns:p14="http://schemas.microsoft.com/office/powerpoint/2010/main" val="361121887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882" b="0" i="1" u="none" strike="noStrike" kern="1200">
                <a:solidFill>
                  <a:schemeClr val="tx1"/>
                </a:solidFill>
                <a:effectLst/>
                <a:latin typeface="Segoe UI Light" pitchFamily="34" charset="0"/>
                <a:ea typeface="+mn-ea"/>
                <a:cs typeface="+mn-cs"/>
              </a:rPr>
              <a:t>Azure Resource Manager</a:t>
            </a:r>
            <a:r>
              <a:rPr lang="en-IE" sz="882" b="0" i="0" u="none" strike="noStrike" kern="1200">
                <a:solidFill>
                  <a:schemeClr val="tx1"/>
                </a:solidFill>
                <a:effectLst/>
                <a:latin typeface="Segoe UI Light" pitchFamily="34" charset="0"/>
                <a:ea typeface="+mn-ea"/>
                <a:cs typeface="+mn-cs"/>
              </a:rPr>
              <a:t>  provides a consistent management layer that allows you automate deployment and configuration of resources, using different automation and scripting tools such as Microsoft Azure PowerShell, Azure Command-Line Interface (Azure CLI), Microsoft Azure portal, REST API, and client SDKs.</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11/10/2020 8:50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21</a:t>
            </a:fld>
            <a:endParaRPr lang="en-US"/>
          </a:p>
        </p:txBody>
      </p:sp>
    </p:spTree>
    <p:extLst>
      <p:ext uri="{BB962C8B-B14F-4D97-AF65-F5344CB8AC3E}">
        <p14:creationId xmlns:p14="http://schemas.microsoft.com/office/powerpoint/2010/main" val="366508612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u="none" strike="noStrike" kern="1200">
                <a:solidFill>
                  <a:schemeClr val="tx1"/>
                </a:solidFill>
                <a:effectLst/>
                <a:latin typeface="Segoe UI Light" pitchFamily="34" charset="0"/>
                <a:ea typeface="+mn-ea"/>
                <a:cs typeface="+mn-cs"/>
              </a:rPr>
              <a:t>. </a:t>
            </a:r>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11/10/2020 8:50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22</a:t>
            </a:fld>
            <a:endParaRPr lang="en-US"/>
          </a:p>
        </p:txBody>
      </p:sp>
    </p:spTree>
    <p:extLst>
      <p:ext uri="{BB962C8B-B14F-4D97-AF65-F5344CB8AC3E}">
        <p14:creationId xmlns:p14="http://schemas.microsoft.com/office/powerpoint/2010/main" val="425821882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Go over the examples provided in the student content of each different section in an ARM template.</a:t>
            </a:r>
          </a:p>
          <a:p>
            <a:endParaRPr lang="en-US"/>
          </a:p>
          <a:p>
            <a:r>
              <a:rPr lang="en-US" sz="882" b="0" i="0" u="none" strike="noStrike" kern="1200">
                <a:solidFill>
                  <a:schemeClr val="tx1"/>
                </a:solidFill>
                <a:effectLst/>
                <a:latin typeface="Segoe UI Light" pitchFamily="34" charset="0"/>
                <a:ea typeface="+mn-ea"/>
                <a:cs typeface="+mn-cs"/>
              </a:rPr>
              <a:t>JSON allows us to express data stored as an object (such as a virtual machine) in text. A JSON document is essentially a collection of key-value pairs. </a:t>
            </a:r>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11/10/2020 8:50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23</a:t>
            </a:fld>
            <a:endParaRPr lang="en-US"/>
          </a:p>
        </p:txBody>
      </p:sp>
    </p:spTree>
    <p:extLst>
      <p:ext uri="{BB962C8B-B14F-4D97-AF65-F5344CB8AC3E}">
        <p14:creationId xmlns:p14="http://schemas.microsoft.com/office/powerpoint/2010/main" val="743950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u="none" strike="noStrike" kern="1200">
                <a:solidFill>
                  <a:schemeClr val="tx1"/>
                </a:solidFill>
                <a:effectLst/>
                <a:latin typeface="Segoe UI Light" pitchFamily="34" charset="0"/>
                <a:ea typeface="+mn-ea"/>
                <a:cs typeface="+mn-cs"/>
              </a:rPr>
              <a:t>You can define this relationship by marking one resource as </a:t>
            </a:r>
            <a:r>
              <a:rPr lang="en-US" sz="882" b="0" i="1" u="none" strike="noStrike" kern="1200">
                <a:solidFill>
                  <a:schemeClr val="tx1"/>
                </a:solidFill>
                <a:effectLst/>
                <a:latin typeface="Segoe UI Light" pitchFamily="34" charset="0"/>
                <a:ea typeface="+mn-ea"/>
                <a:cs typeface="+mn-cs"/>
              </a:rPr>
              <a:t>dependent</a:t>
            </a:r>
            <a:r>
              <a:rPr lang="en-US" sz="882" b="0" i="0" u="none" strike="noStrike" kern="1200">
                <a:solidFill>
                  <a:schemeClr val="tx1"/>
                </a:solidFill>
                <a:effectLst/>
                <a:latin typeface="Segoe UI Light" pitchFamily="34" charset="0"/>
                <a:ea typeface="+mn-ea"/>
                <a:cs typeface="+mn-cs"/>
              </a:rPr>
              <a:t> on the other resource. You define a dependency with the </a:t>
            </a:r>
            <a:r>
              <a:rPr lang="en-US" sz="882" b="1" i="0" u="none" strike="noStrike" kern="1200" err="1">
                <a:solidFill>
                  <a:schemeClr val="tx1"/>
                </a:solidFill>
                <a:effectLst/>
                <a:latin typeface="Segoe UI Light" pitchFamily="34" charset="0"/>
                <a:ea typeface="+mn-ea"/>
                <a:cs typeface="+mn-cs"/>
              </a:rPr>
              <a:t>dependsOn</a:t>
            </a:r>
            <a:r>
              <a:rPr lang="en-US" sz="882" b="0" i="0" u="none" strike="noStrike" kern="1200">
                <a:solidFill>
                  <a:schemeClr val="tx1"/>
                </a:solidFill>
                <a:effectLst/>
                <a:latin typeface="Segoe UI Light" pitchFamily="34" charset="0"/>
                <a:ea typeface="+mn-ea"/>
                <a:cs typeface="+mn-cs"/>
              </a:rPr>
              <a:t> element. You can also use the </a:t>
            </a:r>
            <a:r>
              <a:rPr lang="en-US" sz="882" b="1" i="0" u="none" strike="noStrike" kern="1200">
                <a:solidFill>
                  <a:schemeClr val="tx1"/>
                </a:solidFill>
                <a:effectLst/>
                <a:latin typeface="Segoe UI Light" pitchFamily="34" charset="0"/>
                <a:ea typeface="+mn-ea"/>
                <a:cs typeface="+mn-cs"/>
              </a:rPr>
              <a:t>reference</a:t>
            </a:r>
            <a:r>
              <a:rPr lang="en-US" sz="882" b="0" i="0" u="none" strike="noStrike" kern="1200">
                <a:solidFill>
                  <a:schemeClr val="tx1"/>
                </a:solidFill>
                <a:effectLst/>
                <a:latin typeface="Segoe UI Light" pitchFamily="34" charset="0"/>
                <a:ea typeface="+mn-ea"/>
                <a:cs typeface="+mn-cs"/>
              </a:rPr>
              <a:t> function.</a:t>
            </a:r>
          </a:p>
          <a:p>
            <a:endParaRPr lang="en-US" sz="882" b="0" i="0" u="none" strike="noStrike" kern="1200">
              <a:solidFill>
                <a:schemeClr val="tx1"/>
              </a:solidFill>
              <a:effectLst/>
              <a:latin typeface="Segoe UI Light" pitchFamily="34" charset="0"/>
              <a:ea typeface="+mn-ea"/>
              <a:cs typeface="+mn-cs"/>
            </a:endParaRPr>
          </a:p>
          <a:p>
            <a:r>
              <a:rPr lang="en-US" sz="882" b="0" i="0" u="none" strike="noStrike" kern="1200">
                <a:solidFill>
                  <a:schemeClr val="tx1"/>
                </a:solidFill>
                <a:effectLst/>
                <a:latin typeface="Segoe UI Light" pitchFamily="34" charset="0"/>
                <a:ea typeface="+mn-ea"/>
                <a:cs typeface="+mn-cs"/>
              </a:rPr>
              <a:t>Mention troubleshooting circular reference problems, by either removing a dependency or moving a dependency into a child resource that is deployed after the resources that contained the problem dependency.</a:t>
            </a:r>
          </a:p>
          <a:p>
            <a:endParaRPr lang="en-US" sz="882" b="0" i="0" u="none" strike="noStrike" kern="120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11/10/2020 8:50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31</a:t>
            </a:fld>
            <a:endParaRPr lang="en-US"/>
          </a:p>
        </p:txBody>
      </p:sp>
    </p:spTree>
    <p:extLst>
      <p:ext uri="{BB962C8B-B14F-4D97-AF65-F5344CB8AC3E}">
        <p14:creationId xmlns:p14="http://schemas.microsoft.com/office/powerpoint/2010/main" val="66800779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Also discuss using nested templates with the template property and syntax. You can refer students to the examples in the content.</a:t>
            </a:r>
          </a:p>
          <a:p>
            <a:endParaRPr lang="en-US" dirty="0"/>
          </a:p>
          <a:p>
            <a:r>
              <a:rPr lang="en-US" dirty="0"/>
              <a:t>Mention that while there are three deployment options available that incremental mode is the default mode and it doesn’t remove or modify any resources not defined in the template.</a:t>
            </a:r>
          </a:p>
          <a:p>
            <a:endParaRPr lang="en-US" dirty="0"/>
          </a:p>
          <a:p>
            <a:r>
              <a:rPr lang="en-US" dirty="0"/>
              <a:t>Mention that it’s a best practice to use one resource group per deployment.</a:t>
            </a:r>
          </a:p>
          <a:p>
            <a:endParaRPr lang="en-US" dirty="0"/>
          </a:p>
          <a:p>
            <a:r>
              <a:rPr lang="en-US" dirty="0"/>
              <a:t>Also discuss securing an external template by adding the template to a private storage account and providing a SAS token to enable access during deployment.</a:t>
            </a: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11/10/2020 8:50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32</a:t>
            </a:fld>
            <a:endParaRPr lang="en-US"/>
          </a:p>
        </p:txBody>
      </p:sp>
    </p:spTree>
    <p:extLst>
      <p:ext uri="{BB962C8B-B14F-4D97-AF65-F5344CB8AC3E}">
        <p14:creationId xmlns:p14="http://schemas.microsoft.com/office/powerpoint/2010/main" val="289377676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Also discuss using nested templates with the template property and syntax. You can refer students to the examples in the content.</a:t>
            </a:r>
          </a:p>
          <a:p>
            <a:endParaRPr lang="en-US" dirty="0"/>
          </a:p>
          <a:p>
            <a:r>
              <a:rPr lang="en-US" dirty="0"/>
              <a:t>Mention that while there are three deployment options available that incremental mode is the default mode and it doesn’t remove or modify any resources not defined in the template.</a:t>
            </a:r>
          </a:p>
          <a:p>
            <a:endParaRPr lang="en-US" dirty="0"/>
          </a:p>
          <a:p>
            <a:r>
              <a:rPr lang="en-US" dirty="0"/>
              <a:t>Mention that it’s a best practice to use one resource group per deployment.</a:t>
            </a:r>
          </a:p>
          <a:p>
            <a:endParaRPr lang="en-US" dirty="0"/>
          </a:p>
          <a:p>
            <a:r>
              <a:rPr lang="en-US" dirty="0"/>
              <a:t>Also discuss securing an external template by adding the template to a private storage account and providing a SAS token to enable access during deployment.</a:t>
            </a: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11/10/2020 8:50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33</a:t>
            </a:fld>
            <a:endParaRPr lang="en-US"/>
          </a:p>
        </p:txBody>
      </p:sp>
    </p:spTree>
    <p:extLst>
      <p:ext uri="{BB962C8B-B14F-4D97-AF65-F5344CB8AC3E}">
        <p14:creationId xmlns:p14="http://schemas.microsoft.com/office/powerpoint/2010/main" val="429365359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Also discuss using nested templates with the template property and syntax. You can refer students to the examples in the content.</a:t>
            </a:r>
          </a:p>
          <a:p>
            <a:endParaRPr lang="en-US" dirty="0"/>
          </a:p>
          <a:p>
            <a:r>
              <a:rPr lang="en-US" dirty="0"/>
              <a:t>Mention that while there are three deployment options available that incremental mode is the default mode and it doesn’t remove or modify any resources not defined in the template.</a:t>
            </a:r>
          </a:p>
          <a:p>
            <a:endParaRPr lang="en-US" dirty="0"/>
          </a:p>
          <a:p>
            <a:r>
              <a:rPr lang="en-US" dirty="0"/>
              <a:t>Mention that it’s a best practice to use one resource group per deployment.</a:t>
            </a:r>
          </a:p>
          <a:p>
            <a:endParaRPr lang="en-US" dirty="0"/>
          </a:p>
          <a:p>
            <a:r>
              <a:rPr lang="en-US" dirty="0"/>
              <a:t>Also discuss securing an external template by adding the template to a private storage account and providing a SAS token to enable access during deployment.</a:t>
            </a: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11/10/2020 8:50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35</a:t>
            </a:fld>
            <a:endParaRPr lang="en-US"/>
          </a:p>
        </p:txBody>
      </p:sp>
    </p:spTree>
    <p:extLst>
      <p:ext uri="{BB962C8B-B14F-4D97-AF65-F5344CB8AC3E}">
        <p14:creationId xmlns:p14="http://schemas.microsoft.com/office/powerpoint/2010/main" val="330769623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Also discuss using nested templates with the template property and syntax. You can refer students to the examples in the content.</a:t>
            </a:r>
          </a:p>
          <a:p>
            <a:endParaRPr lang="en-US"/>
          </a:p>
          <a:p>
            <a:r>
              <a:rPr lang="en-US"/>
              <a:t>Mention that while there are three deployment options available that incremental mode is the default mode and it doesn’t remove or modify any resources not defined in the template.</a:t>
            </a:r>
          </a:p>
          <a:p>
            <a:endParaRPr lang="en-US"/>
          </a:p>
          <a:p>
            <a:r>
              <a:rPr lang="en-US"/>
              <a:t>Mention that it’s a best practice to use one resource group per deployment.</a:t>
            </a:r>
          </a:p>
          <a:p>
            <a:endParaRPr lang="en-US"/>
          </a:p>
          <a:p>
            <a:r>
              <a:rPr lang="en-US"/>
              <a:t>Also discuss securing an external template by adding the template to a private storage account and providing a SAS token to enable access during deployment.</a:t>
            </a: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11/10/2020 8:50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36</a:t>
            </a:fld>
            <a:endParaRPr lang="en-US"/>
          </a:p>
        </p:txBody>
      </p:sp>
    </p:spTree>
    <p:extLst>
      <p:ext uri="{BB962C8B-B14F-4D97-AF65-F5344CB8AC3E}">
        <p14:creationId xmlns:p14="http://schemas.microsoft.com/office/powerpoint/2010/main" val="282454411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For more information about how to use Azure Key Vault to pass secure parameter value during deployment, see: https://docs.microsoft.com/en-us/azure/azure-resource-manager/resource-manager-keyvault-parameter</a:t>
            </a:r>
          </a:p>
          <a:p>
            <a:endParaRPr lang="en-US"/>
          </a:p>
          <a:p>
            <a:r>
              <a:rPr lang="en-US"/>
              <a:t>There also are details available on this page on how to reference a secret with a dynamic ID.</a:t>
            </a:r>
          </a:p>
          <a:p>
            <a:endParaRPr lang="en-US"/>
          </a:p>
          <a:p>
            <a:r>
              <a:rPr lang="en-US"/>
              <a:t>Discuss the example in the student content where a template is used to deploy a SQL database with an admin password. Outline the process of creating the key vault and secret and enabling access to the secret via permissions. Point out that the key vault ID is referenced in the parameter file, not the template, with the actual value never being exposed.</a:t>
            </a:r>
          </a:p>
          <a:p>
            <a:endParaRPr lang="en-US"/>
          </a:p>
          <a:p>
            <a:r>
              <a:rPr lang="en-US"/>
              <a:t>Note: we have not yet defined Azure CLI in the course, so you may need to tell students that it is a command line scripting interface for deployment and configuration of resources in Azure.</a:t>
            </a:r>
          </a:p>
          <a:p>
            <a:endParaRPr lang="en-US"/>
          </a:p>
          <a:p>
            <a:endParaRPr lang="en-US"/>
          </a:p>
          <a:p>
            <a:endParaRPr lang="en-US"/>
          </a:p>
          <a:p>
            <a:endParaRPr lang="en-US"/>
          </a:p>
          <a:p>
            <a:endParaRPr lang="en-US"/>
          </a:p>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11/10/2020 8:50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39</a:t>
            </a:fld>
            <a:endParaRPr lang="en-US"/>
          </a:p>
        </p:txBody>
      </p:sp>
    </p:spTree>
    <p:extLst>
      <p:ext uri="{BB962C8B-B14F-4D97-AF65-F5344CB8AC3E}">
        <p14:creationId xmlns:p14="http://schemas.microsoft.com/office/powerpoint/2010/main" val="7090288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For more information about how to use Azure Key Vault to pass secure parameter value during deployment, see: https://docs.microsoft.com/en-us/azure/azure-resource-manager/resource-manager-keyvault-parameter</a:t>
            </a:r>
          </a:p>
          <a:p>
            <a:endParaRPr lang="en-US"/>
          </a:p>
          <a:p>
            <a:r>
              <a:rPr lang="en-US"/>
              <a:t>There also are details available on this page on how to reference a secret with a dynamic ID.</a:t>
            </a:r>
          </a:p>
          <a:p>
            <a:endParaRPr lang="en-US"/>
          </a:p>
          <a:p>
            <a:r>
              <a:rPr lang="en-US"/>
              <a:t>Discuss the example in the student content where a template is used to deploy a SQL database with an admin password. Outline the process of creating the key vault and secret and enabling access to the secret via permissions. Point out that the key vault ID is referenced in the parameter file, not the template, with the actual value never being exposed.</a:t>
            </a:r>
          </a:p>
          <a:p>
            <a:endParaRPr lang="en-US"/>
          </a:p>
          <a:p>
            <a:r>
              <a:rPr lang="en-US"/>
              <a:t>Note: we have not yet defined Azure CLI in the course, so you may need to tell students that it is a command line scripting interface for deployment and configuration of resources in Azure.</a:t>
            </a:r>
          </a:p>
          <a:p>
            <a:endParaRPr lang="en-US"/>
          </a:p>
          <a:p>
            <a:endParaRPr lang="en-US"/>
          </a:p>
          <a:p>
            <a:endParaRPr lang="en-US"/>
          </a:p>
          <a:p>
            <a:endParaRPr lang="en-US"/>
          </a:p>
          <a:p>
            <a:endParaRPr lang="en-US"/>
          </a:p>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11/10/2020 8:50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40</a:t>
            </a:fld>
            <a:endParaRPr lang="en-US"/>
          </a:p>
        </p:txBody>
      </p:sp>
    </p:spTree>
    <p:extLst>
      <p:ext uri="{BB962C8B-B14F-4D97-AF65-F5344CB8AC3E}">
        <p14:creationId xmlns:p14="http://schemas.microsoft.com/office/powerpoint/2010/main" val="24449143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4</a:t>
            </a:fld>
            <a:endParaRPr lang="en-US"/>
          </a:p>
        </p:txBody>
      </p:sp>
    </p:spTree>
    <p:extLst>
      <p:ext uri="{BB962C8B-B14F-4D97-AF65-F5344CB8AC3E}">
        <p14:creationId xmlns:p14="http://schemas.microsoft.com/office/powerpoint/2010/main" val="413260649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u="none" strike="noStrike" kern="1200">
                <a:solidFill>
                  <a:schemeClr val="tx1"/>
                </a:solidFill>
                <a:effectLst/>
                <a:latin typeface="Segoe UI Light" pitchFamily="34" charset="0"/>
                <a:ea typeface="+mn-ea"/>
                <a:cs typeface="+mn-cs"/>
              </a:rPr>
              <a:t>The Custom Script Extension (CSE) is an easy way to download and run scripts on your Azure VMs. It's just one of the many ways you can configure a VM, during its deployment or once it's up and running.</a:t>
            </a:r>
          </a:p>
          <a:p>
            <a:endParaRPr lang="en-US" sz="882" b="0" i="0" u="none" strike="noStrike" kern="1200">
              <a:solidFill>
                <a:schemeClr val="tx1"/>
              </a:solidFill>
              <a:effectLst/>
              <a:latin typeface="Segoe UI Light" pitchFamily="34" charset="0"/>
              <a:ea typeface="+mn-ea"/>
              <a:cs typeface="+mn-cs"/>
            </a:endParaRPr>
          </a:p>
          <a:p>
            <a:r>
              <a:rPr lang="en-US"/>
              <a:t>Discuss the example in the student content where a CSE is defined and added to a Resource Manager template. The resource uses the Custom Script Extension</a:t>
            </a:r>
            <a:r>
              <a:rPr lang="en-US" sz="882" b="0" i="0" u="none" strike="noStrike" kern="1200">
                <a:solidFill>
                  <a:schemeClr val="tx1"/>
                </a:solidFill>
                <a:effectLst/>
                <a:latin typeface="Segoe UI Light" pitchFamily="34" charset="0"/>
                <a:ea typeface="+mn-ea"/>
                <a:cs typeface="+mn-cs"/>
              </a:rPr>
              <a:t> to download a PowerShell script from GitHub and then executes that script on a VM. The script enables the </a:t>
            </a:r>
            <a:r>
              <a:rPr lang="en-US" sz="882" b="1" i="0" u="none" strike="noStrike" kern="1200">
                <a:solidFill>
                  <a:schemeClr val="tx1"/>
                </a:solidFill>
                <a:effectLst/>
                <a:latin typeface="Segoe UI Light" pitchFamily="34" charset="0"/>
                <a:ea typeface="+mn-ea"/>
                <a:cs typeface="+mn-cs"/>
              </a:rPr>
              <a:t>IIS-</a:t>
            </a:r>
            <a:r>
              <a:rPr lang="en-US" sz="882" b="1" i="0" u="none" strike="noStrike" kern="1200" err="1">
                <a:solidFill>
                  <a:schemeClr val="tx1"/>
                </a:solidFill>
                <a:effectLst/>
                <a:latin typeface="Segoe UI Light" pitchFamily="34" charset="0"/>
                <a:ea typeface="+mn-ea"/>
                <a:cs typeface="+mn-cs"/>
              </a:rPr>
              <a:t>WebServerRole</a:t>
            </a:r>
            <a:r>
              <a:rPr lang="en-US" sz="882" b="0" i="0" u="none" strike="noStrike" kern="1200">
                <a:solidFill>
                  <a:schemeClr val="tx1"/>
                </a:solidFill>
                <a:effectLst/>
                <a:latin typeface="Segoe UI Light" pitchFamily="34" charset="0"/>
                <a:ea typeface="+mn-ea"/>
                <a:cs typeface="+mn-cs"/>
              </a:rPr>
              <a:t> feature and configures a basic home page.</a:t>
            </a:r>
          </a:p>
          <a:p>
            <a:endParaRPr lang="en-US" sz="882" b="0" i="0" u="none" strike="noStrike" kern="1200">
              <a:solidFill>
                <a:schemeClr val="tx1"/>
              </a:solidFill>
              <a:effectLst/>
              <a:latin typeface="Segoe UI Light" pitchFamily="34" charset="0"/>
              <a:ea typeface="+mn-ea"/>
              <a:cs typeface="+mn-cs"/>
            </a:endParaRPr>
          </a:p>
          <a:p>
            <a:r>
              <a:rPr lang="en-US" sz="882" b="0" i="0" u="none" strike="noStrike" kern="1200">
                <a:solidFill>
                  <a:schemeClr val="tx1"/>
                </a:solidFill>
                <a:effectLst/>
                <a:latin typeface="Segoe UI Light" pitchFamily="34" charset="0"/>
                <a:ea typeface="+mn-ea"/>
                <a:cs typeface="+mn-cs"/>
              </a:rPr>
              <a:t>Encourage students to use the Azure Quickstart templates as a starting point and refer to the resource documentation for specific information such as required properties, which can be found below the schema definitions on the resource reference page. Depending on what you are looking to do, there may be some additional properties that get added to the Custom Script Extension. </a:t>
            </a:r>
          </a:p>
          <a:p>
            <a:endParaRPr lang="en-US" sz="882" b="0" i="0" u="none" strike="noStrike" kern="1200">
              <a:solidFill>
                <a:schemeClr val="tx1"/>
              </a:solidFill>
              <a:effectLst/>
              <a:latin typeface="Segoe UI Light" pitchFamily="34" charset="0"/>
              <a:ea typeface="+mn-ea"/>
              <a:cs typeface="+mn-cs"/>
            </a:endParaRPr>
          </a:p>
          <a:p>
            <a:r>
              <a:rPr lang="en-US" sz="882" b="0" i="0" u="none" strike="noStrike" kern="1200">
                <a:solidFill>
                  <a:schemeClr val="tx1"/>
                </a:solidFill>
                <a:effectLst/>
                <a:latin typeface="Segoe UI Light" pitchFamily="34" charset="0"/>
                <a:ea typeface="+mn-ea"/>
                <a:cs typeface="+mn-cs"/>
              </a:rPr>
              <a:t>You’ve already introduced the </a:t>
            </a:r>
            <a:r>
              <a:rPr lang="en-US" sz="882" b="1" i="0" u="none" strike="noStrike" kern="1200" err="1">
                <a:solidFill>
                  <a:schemeClr val="tx1"/>
                </a:solidFill>
                <a:effectLst/>
                <a:latin typeface="Segoe UI Light" pitchFamily="34" charset="0"/>
                <a:ea typeface="+mn-ea"/>
                <a:cs typeface="+mn-cs"/>
              </a:rPr>
              <a:t>dependsOn</a:t>
            </a:r>
            <a:r>
              <a:rPr lang="en-US" sz="882" b="0" i="0" u="none" strike="noStrike" kern="1200">
                <a:solidFill>
                  <a:schemeClr val="tx1"/>
                </a:solidFill>
                <a:effectLst/>
                <a:latin typeface="Segoe UI Light" pitchFamily="34" charset="0"/>
                <a:ea typeface="+mn-ea"/>
                <a:cs typeface="+mn-cs"/>
              </a:rPr>
              <a:t> property when you covered managing dependencies earlier, so emphasize this in the example in determining the correct order to apply resources. Walk through the completed syntax for the template resource, after having added the </a:t>
            </a:r>
            <a:r>
              <a:rPr lang="en-US" sz="882" b="1" i="0" u="none" strike="noStrike" kern="1200" err="1">
                <a:solidFill>
                  <a:schemeClr val="tx1"/>
                </a:solidFill>
                <a:effectLst/>
                <a:latin typeface="Segoe UI Light" pitchFamily="34" charset="0"/>
                <a:ea typeface="+mn-ea"/>
                <a:cs typeface="+mn-cs"/>
              </a:rPr>
              <a:t>dependsOn</a:t>
            </a:r>
            <a:r>
              <a:rPr lang="en-US" sz="882" b="0" i="0" u="none" strike="noStrike" kern="1200">
                <a:solidFill>
                  <a:schemeClr val="tx1"/>
                </a:solidFill>
                <a:effectLst/>
                <a:latin typeface="Segoe UI Light" pitchFamily="34" charset="0"/>
                <a:ea typeface="+mn-ea"/>
                <a:cs typeface="+mn-cs"/>
              </a:rPr>
              <a:t> property.</a:t>
            </a:r>
          </a:p>
          <a:p>
            <a:endParaRPr lang="en-US" sz="882" b="0" i="0" u="none" strike="noStrike" kern="1200">
              <a:solidFill>
                <a:schemeClr val="tx1"/>
              </a:solidFill>
              <a:effectLst/>
              <a:latin typeface="Segoe UI Light" pitchFamily="34" charset="0"/>
              <a:ea typeface="+mn-ea"/>
              <a:cs typeface="+mn-cs"/>
            </a:endParaRPr>
          </a:p>
          <a:p>
            <a:endParaRPr lang="en-US" sz="882" b="0" i="0" u="none" strike="noStrike" kern="1200">
              <a:solidFill>
                <a:schemeClr val="tx1"/>
              </a:solidFill>
              <a:effectLst/>
              <a:latin typeface="Segoe UI Light" pitchFamily="34" charset="0"/>
              <a:ea typeface="+mn-ea"/>
              <a:cs typeface="+mn-cs"/>
            </a:endParaRPr>
          </a:p>
          <a:p>
            <a:endParaRPr lang="en-US" sz="882" b="0" i="0" u="none" strike="noStrike" kern="1200">
              <a:solidFill>
                <a:schemeClr val="tx1"/>
              </a:solidFill>
              <a:effectLst/>
              <a:latin typeface="Segoe UI Light" pitchFamily="34" charset="0"/>
              <a:ea typeface="+mn-ea"/>
              <a:cs typeface="+mn-cs"/>
            </a:endParaRPr>
          </a:p>
          <a:p>
            <a:endParaRPr lang="en-US" sz="882" b="0" i="0" u="none" strike="noStrike" kern="1200">
              <a:solidFill>
                <a:schemeClr val="tx1"/>
              </a:solidFill>
              <a:effectLst/>
              <a:latin typeface="Segoe UI Light" pitchFamily="34" charset="0"/>
              <a:ea typeface="+mn-ea"/>
              <a:cs typeface="+mn-cs"/>
            </a:endParaRPr>
          </a:p>
          <a:p>
            <a:endParaRPr lang="en-US" sz="882" b="0" i="0" u="none" strike="noStrike" kern="1200">
              <a:solidFill>
                <a:schemeClr val="tx1"/>
              </a:solidFill>
              <a:effectLst/>
              <a:latin typeface="Segoe UI Light" pitchFamily="34" charset="0"/>
              <a:ea typeface="+mn-ea"/>
              <a:cs typeface="+mn-cs"/>
            </a:endParaRPr>
          </a:p>
          <a:p>
            <a:endParaRPr lang="en-US" sz="882" b="0" i="0" u="none" strike="noStrike" kern="1200">
              <a:solidFill>
                <a:schemeClr val="tx1"/>
              </a:solidFill>
              <a:effectLst/>
              <a:latin typeface="Segoe UI Light" pitchFamily="34" charset="0"/>
              <a:ea typeface="+mn-ea"/>
              <a:cs typeface="+mn-cs"/>
            </a:endParaRPr>
          </a:p>
          <a:p>
            <a:endParaRPr lang="en-US" sz="882" b="0" i="0" u="none" strike="noStrike" kern="1200">
              <a:solidFill>
                <a:schemeClr val="tx1"/>
              </a:solidFill>
              <a:effectLst/>
              <a:latin typeface="Segoe UI Light" pitchFamily="34" charset="0"/>
              <a:ea typeface="+mn-ea"/>
              <a:cs typeface="+mn-cs"/>
            </a:endParaRPr>
          </a:p>
          <a:p>
            <a:endParaRPr lang="en-US" sz="882" b="0" i="0" u="none" strike="noStrike" kern="1200">
              <a:solidFill>
                <a:schemeClr val="tx1"/>
              </a:solidFill>
              <a:effectLst/>
              <a:latin typeface="Segoe UI Light" pitchFamily="34" charset="0"/>
              <a:ea typeface="+mn-ea"/>
              <a:cs typeface="+mn-cs"/>
            </a:endParaRPr>
          </a:p>
          <a:p>
            <a:endParaRPr lang="en-US" sz="882" b="0" i="0" u="none" strike="noStrike" kern="1200">
              <a:solidFill>
                <a:schemeClr val="tx1"/>
              </a:solidFill>
              <a:effectLst/>
              <a:latin typeface="Segoe UI Light" pitchFamily="34" charset="0"/>
              <a:ea typeface="+mn-ea"/>
              <a:cs typeface="+mn-cs"/>
            </a:endParaRPr>
          </a:p>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11/10/2020 8:50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41</a:t>
            </a:fld>
            <a:endParaRPr lang="en-US"/>
          </a:p>
        </p:txBody>
      </p:sp>
    </p:spTree>
    <p:extLst>
      <p:ext uri="{BB962C8B-B14F-4D97-AF65-F5344CB8AC3E}">
        <p14:creationId xmlns:p14="http://schemas.microsoft.com/office/powerpoint/2010/main" val="37893209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u="none" strike="noStrike" kern="1200">
                <a:solidFill>
                  <a:schemeClr val="tx1"/>
                </a:solidFill>
                <a:effectLst/>
                <a:latin typeface="Segoe UI Light" pitchFamily="34" charset="0"/>
                <a:ea typeface="+mn-ea"/>
                <a:cs typeface="+mn-cs"/>
              </a:rPr>
              <a:t>The Custom Script Extension (CSE) is an easy way to download and run scripts on your Azure VMs. It's just one of the many ways you can configure a VM, during its deployment or once it's up and running.</a:t>
            </a:r>
          </a:p>
          <a:p>
            <a:endParaRPr lang="en-US" sz="882" b="0" i="0" u="none" strike="noStrike" kern="1200">
              <a:solidFill>
                <a:schemeClr val="tx1"/>
              </a:solidFill>
              <a:effectLst/>
              <a:latin typeface="Segoe UI Light" pitchFamily="34" charset="0"/>
              <a:ea typeface="+mn-ea"/>
              <a:cs typeface="+mn-cs"/>
            </a:endParaRPr>
          </a:p>
          <a:p>
            <a:r>
              <a:rPr lang="en-US"/>
              <a:t>Discuss the example in the student content where a CSE is defined and added to a Resource Manager template. The resource uses the Custom Script Extension</a:t>
            </a:r>
            <a:r>
              <a:rPr lang="en-US" sz="882" b="0" i="0" u="none" strike="noStrike" kern="1200">
                <a:solidFill>
                  <a:schemeClr val="tx1"/>
                </a:solidFill>
                <a:effectLst/>
                <a:latin typeface="Segoe UI Light" pitchFamily="34" charset="0"/>
                <a:ea typeface="+mn-ea"/>
                <a:cs typeface="+mn-cs"/>
              </a:rPr>
              <a:t> to download a PowerShell script from GitHub and then executes that script on a VM. The script enables the </a:t>
            </a:r>
            <a:r>
              <a:rPr lang="en-US" sz="882" b="1" i="0" u="none" strike="noStrike" kern="1200">
                <a:solidFill>
                  <a:schemeClr val="tx1"/>
                </a:solidFill>
                <a:effectLst/>
                <a:latin typeface="Segoe UI Light" pitchFamily="34" charset="0"/>
                <a:ea typeface="+mn-ea"/>
                <a:cs typeface="+mn-cs"/>
              </a:rPr>
              <a:t>IIS-</a:t>
            </a:r>
            <a:r>
              <a:rPr lang="en-US" sz="882" b="1" i="0" u="none" strike="noStrike" kern="1200" err="1">
                <a:solidFill>
                  <a:schemeClr val="tx1"/>
                </a:solidFill>
                <a:effectLst/>
                <a:latin typeface="Segoe UI Light" pitchFamily="34" charset="0"/>
                <a:ea typeface="+mn-ea"/>
                <a:cs typeface="+mn-cs"/>
              </a:rPr>
              <a:t>WebServerRole</a:t>
            </a:r>
            <a:r>
              <a:rPr lang="en-US" sz="882" b="0" i="0" u="none" strike="noStrike" kern="1200">
                <a:solidFill>
                  <a:schemeClr val="tx1"/>
                </a:solidFill>
                <a:effectLst/>
                <a:latin typeface="Segoe UI Light" pitchFamily="34" charset="0"/>
                <a:ea typeface="+mn-ea"/>
                <a:cs typeface="+mn-cs"/>
              </a:rPr>
              <a:t> feature and configures a basic home page.</a:t>
            </a:r>
          </a:p>
          <a:p>
            <a:endParaRPr lang="en-US" sz="882" b="0" i="0" u="none" strike="noStrike" kern="1200">
              <a:solidFill>
                <a:schemeClr val="tx1"/>
              </a:solidFill>
              <a:effectLst/>
              <a:latin typeface="Segoe UI Light" pitchFamily="34" charset="0"/>
              <a:ea typeface="+mn-ea"/>
              <a:cs typeface="+mn-cs"/>
            </a:endParaRPr>
          </a:p>
          <a:p>
            <a:r>
              <a:rPr lang="en-US" sz="882" b="0" i="0" u="none" strike="noStrike" kern="1200">
                <a:solidFill>
                  <a:schemeClr val="tx1"/>
                </a:solidFill>
                <a:effectLst/>
                <a:latin typeface="Segoe UI Light" pitchFamily="34" charset="0"/>
                <a:ea typeface="+mn-ea"/>
                <a:cs typeface="+mn-cs"/>
              </a:rPr>
              <a:t>Encourage students to use the Azure Quickstart templates as a starting point and refer to the resource documentation for specific information such as required properties, which can be found below the schema definitions on the resource reference page. Depending on what you are looking to do, there may be some additional properties that get added to the Custom Script Extension. </a:t>
            </a:r>
          </a:p>
          <a:p>
            <a:endParaRPr lang="en-US" sz="882" b="0" i="0" u="none" strike="noStrike" kern="1200">
              <a:solidFill>
                <a:schemeClr val="tx1"/>
              </a:solidFill>
              <a:effectLst/>
              <a:latin typeface="Segoe UI Light" pitchFamily="34" charset="0"/>
              <a:ea typeface="+mn-ea"/>
              <a:cs typeface="+mn-cs"/>
            </a:endParaRPr>
          </a:p>
          <a:p>
            <a:r>
              <a:rPr lang="en-US" sz="882" b="0" i="0" u="none" strike="noStrike" kern="1200">
                <a:solidFill>
                  <a:schemeClr val="tx1"/>
                </a:solidFill>
                <a:effectLst/>
                <a:latin typeface="Segoe UI Light" pitchFamily="34" charset="0"/>
                <a:ea typeface="+mn-ea"/>
                <a:cs typeface="+mn-cs"/>
              </a:rPr>
              <a:t>You’ve already introduced the </a:t>
            </a:r>
            <a:r>
              <a:rPr lang="en-US" sz="882" b="1" i="0" u="none" strike="noStrike" kern="1200" err="1">
                <a:solidFill>
                  <a:schemeClr val="tx1"/>
                </a:solidFill>
                <a:effectLst/>
                <a:latin typeface="Segoe UI Light" pitchFamily="34" charset="0"/>
                <a:ea typeface="+mn-ea"/>
                <a:cs typeface="+mn-cs"/>
              </a:rPr>
              <a:t>dependsOn</a:t>
            </a:r>
            <a:r>
              <a:rPr lang="en-US" sz="882" b="0" i="0" u="none" strike="noStrike" kern="1200">
                <a:solidFill>
                  <a:schemeClr val="tx1"/>
                </a:solidFill>
                <a:effectLst/>
                <a:latin typeface="Segoe UI Light" pitchFamily="34" charset="0"/>
                <a:ea typeface="+mn-ea"/>
                <a:cs typeface="+mn-cs"/>
              </a:rPr>
              <a:t> property when you covered managing dependencies earlier, so emphasize this in the example in determining the correct order to apply resources. Walk through the completed syntax for the template resource, after having added the </a:t>
            </a:r>
            <a:r>
              <a:rPr lang="en-US" sz="882" b="1" i="0" u="none" strike="noStrike" kern="1200" err="1">
                <a:solidFill>
                  <a:schemeClr val="tx1"/>
                </a:solidFill>
                <a:effectLst/>
                <a:latin typeface="Segoe UI Light" pitchFamily="34" charset="0"/>
                <a:ea typeface="+mn-ea"/>
                <a:cs typeface="+mn-cs"/>
              </a:rPr>
              <a:t>dependsOn</a:t>
            </a:r>
            <a:r>
              <a:rPr lang="en-US" sz="882" b="0" i="0" u="none" strike="noStrike" kern="1200">
                <a:solidFill>
                  <a:schemeClr val="tx1"/>
                </a:solidFill>
                <a:effectLst/>
                <a:latin typeface="Segoe UI Light" pitchFamily="34" charset="0"/>
                <a:ea typeface="+mn-ea"/>
                <a:cs typeface="+mn-cs"/>
              </a:rPr>
              <a:t> property.</a:t>
            </a:r>
          </a:p>
          <a:p>
            <a:endParaRPr lang="en-US" sz="882" b="0" i="0" u="none" strike="noStrike" kern="1200">
              <a:solidFill>
                <a:schemeClr val="tx1"/>
              </a:solidFill>
              <a:effectLst/>
              <a:latin typeface="Segoe UI Light" pitchFamily="34" charset="0"/>
              <a:ea typeface="+mn-ea"/>
              <a:cs typeface="+mn-cs"/>
            </a:endParaRPr>
          </a:p>
          <a:p>
            <a:endParaRPr lang="en-US" sz="882" b="0" i="0" u="none" strike="noStrike" kern="1200">
              <a:solidFill>
                <a:schemeClr val="tx1"/>
              </a:solidFill>
              <a:effectLst/>
              <a:latin typeface="Segoe UI Light" pitchFamily="34" charset="0"/>
              <a:ea typeface="+mn-ea"/>
              <a:cs typeface="+mn-cs"/>
            </a:endParaRPr>
          </a:p>
          <a:p>
            <a:endParaRPr lang="en-US" sz="882" b="0" i="0" u="none" strike="noStrike" kern="1200">
              <a:solidFill>
                <a:schemeClr val="tx1"/>
              </a:solidFill>
              <a:effectLst/>
              <a:latin typeface="Segoe UI Light" pitchFamily="34" charset="0"/>
              <a:ea typeface="+mn-ea"/>
              <a:cs typeface="+mn-cs"/>
            </a:endParaRPr>
          </a:p>
          <a:p>
            <a:endParaRPr lang="en-US" sz="882" b="0" i="0" u="none" strike="noStrike" kern="1200">
              <a:solidFill>
                <a:schemeClr val="tx1"/>
              </a:solidFill>
              <a:effectLst/>
              <a:latin typeface="Segoe UI Light" pitchFamily="34" charset="0"/>
              <a:ea typeface="+mn-ea"/>
              <a:cs typeface="+mn-cs"/>
            </a:endParaRPr>
          </a:p>
          <a:p>
            <a:endParaRPr lang="en-US" sz="882" b="0" i="0" u="none" strike="noStrike" kern="1200">
              <a:solidFill>
                <a:schemeClr val="tx1"/>
              </a:solidFill>
              <a:effectLst/>
              <a:latin typeface="Segoe UI Light" pitchFamily="34" charset="0"/>
              <a:ea typeface="+mn-ea"/>
              <a:cs typeface="+mn-cs"/>
            </a:endParaRPr>
          </a:p>
          <a:p>
            <a:endParaRPr lang="en-US" sz="882" b="0" i="0" u="none" strike="noStrike" kern="1200">
              <a:solidFill>
                <a:schemeClr val="tx1"/>
              </a:solidFill>
              <a:effectLst/>
              <a:latin typeface="Segoe UI Light" pitchFamily="34" charset="0"/>
              <a:ea typeface="+mn-ea"/>
              <a:cs typeface="+mn-cs"/>
            </a:endParaRPr>
          </a:p>
          <a:p>
            <a:endParaRPr lang="en-US" sz="882" b="0" i="0" u="none" strike="noStrike" kern="1200">
              <a:solidFill>
                <a:schemeClr val="tx1"/>
              </a:solidFill>
              <a:effectLst/>
              <a:latin typeface="Segoe UI Light" pitchFamily="34" charset="0"/>
              <a:ea typeface="+mn-ea"/>
              <a:cs typeface="+mn-cs"/>
            </a:endParaRPr>
          </a:p>
          <a:p>
            <a:endParaRPr lang="en-US" sz="882" b="0" i="0" u="none" strike="noStrike" kern="1200">
              <a:solidFill>
                <a:schemeClr val="tx1"/>
              </a:solidFill>
              <a:effectLst/>
              <a:latin typeface="Segoe UI Light" pitchFamily="34" charset="0"/>
              <a:ea typeface="+mn-ea"/>
              <a:cs typeface="+mn-cs"/>
            </a:endParaRPr>
          </a:p>
          <a:p>
            <a:endParaRPr lang="en-US" sz="882" b="0" i="0" u="none" strike="noStrike" kern="1200">
              <a:solidFill>
                <a:schemeClr val="tx1"/>
              </a:solidFill>
              <a:effectLst/>
              <a:latin typeface="Segoe UI Light" pitchFamily="34" charset="0"/>
              <a:ea typeface="+mn-ea"/>
              <a:cs typeface="+mn-cs"/>
            </a:endParaRPr>
          </a:p>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11/10/2020 8:50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42</a:t>
            </a:fld>
            <a:endParaRPr lang="en-US"/>
          </a:p>
        </p:txBody>
      </p:sp>
    </p:spTree>
    <p:extLst>
      <p:ext uri="{BB962C8B-B14F-4D97-AF65-F5344CB8AC3E}">
        <p14:creationId xmlns:p14="http://schemas.microsoft.com/office/powerpoint/2010/main" val="117218056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u="none" strike="noStrike" kern="1200">
                <a:solidFill>
                  <a:schemeClr val="tx1"/>
                </a:solidFill>
                <a:effectLst/>
                <a:latin typeface="Segoe UI Light" pitchFamily="34" charset="0"/>
                <a:ea typeface="+mn-ea"/>
                <a:cs typeface="+mn-cs"/>
              </a:rPr>
              <a:t>The Custom Script Extension (CSE) is an easy way to download and run scripts on your Azure VMs. It's just one of the many ways you can configure a VM, during its deployment or once it's up and running.</a:t>
            </a:r>
          </a:p>
          <a:p>
            <a:endParaRPr lang="en-US" sz="882" b="0" i="0" u="none" strike="noStrike" kern="1200">
              <a:solidFill>
                <a:schemeClr val="tx1"/>
              </a:solidFill>
              <a:effectLst/>
              <a:latin typeface="Segoe UI Light" pitchFamily="34" charset="0"/>
              <a:ea typeface="+mn-ea"/>
              <a:cs typeface="+mn-cs"/>
            </a:endParaRPr>
          </a:p>
          <a:p>
            <a:r>
              <a:rPr lang="en-US"/>
              <a:t>Discuss the example in the student content where a CSE is defined and added to a Resource Manager template. The resource uses the Custom Script Extension</a:t>
            </a:r>
            <a:r>
              <a:rPr lang="en-US" sz="882" b="0" i="0" u="none" strike="noStrike" kern="1200">
                <a:solidFill>
                  <a:schemeClr val="tx1"/>
                </a:solidFill>
                <a:effectLst/>
                <a:latin typeface="Segoe UI Light" pitchFamily="34" charset="0"/>
                <a:ea typeface="+mn-ea"/>
                <a:cs typeface="+mn-cs"/>
              </a:rPr>
              <a:t> to download a PowerShell script from GitHub and then executes that script on a VM. The script enables the </a:t>
            </a:r>
            <a:r>
              <a:rPr lang="en-US" sz="882" b="1" i="0" u="none" strike="noStrike" kern="1200">
                <a:solidFill>
                  <a:schemeClr val="tx1"/>
                </a:solidFill>
                <a:effectLst/>
                <a:latin typeface="Segoe UI Light" pitchFamily="34" charset="0"/>
                <a:ea typeface="+mn-ea"/>
                <a:cs typeface="+mn-cs"/>
              </a:rPr>
              <a:t>IIS-</a:t>
            </a:r>
            <a:r>
              <a:rPr lang="en-US" sz="882" b="1" i="0" u="none" strike="noStrike" kern="1200" err="1">
                <a:solidFill>
                  <a:schemeClr val="tx1"/>
                </a:solidFill>
                <a:effectLst/>
                <a:latin typeface="Segoe UI Light" pitchFamily="34" charset="0"/>
                <a:ea typeface="+mn-ea"/>
                <a:cs typeface="+mn-cs"/>
              </a:rPr>
              <a:t>WebServerRole</a:t>
            </a:r>
            <a:r>
              <a:rPr lang="en-US" sz="882" b="0" i="0" u="none" strike="noStrike" kern="1200">
                <a:solidFill>
                  <a:schemeClr val="tx1"/>
                </a:solidFill>
                <a:effectLst/>
                <a:latin typeface="Segoe UI Light" pitchFamily="34" charset="0"/>
                <a:ea typeface="+mn-ea"/>
                <a:cs typeface="+mn-cs"/>
              </a:rPr>
              <a:t> feature and configures a basic home page.</a:t>
            </a:r>
          </a:p>
          <a:p>
            <a:endParaRPr lang="en-US" sz="882" b="0" i="0" u="none" strike="noStrike" kern="1200">
              <a:solidFill>
                <a:schemeClr val="tx1"/>
              </a:solidFill>
              <a:effectLst/>
              <a:latin typeface="Segoe UI Light" pitchFamily="34" charset="0"/>
              <a:ea typeface="+mn-ea"/>
              <a:cs typeface="+mn-cs"/>
            </a:endParaRPr>
          </a:p>
          <a:p>
            <a:r>
              <a:rPr lang="en-US" sz="882" b="0" i="0" u="none" strike="noStrike" kern="1200">
                <a:solidFill>
                  <a:schemeClr val="tx1"/>
                </a:solidFill>
                <a:effectLst/>
                <a:latin typeface="Segoe UI Light" pitchFamily="34" charset="0"/>
                <a:ea typeface="+mn-ea"/>
                <a:cs typeface="+mn-cs"/>
              </a:rPr>
              <a:t>Encourage students to use the Azure Quickstart templates as a starting point and refer to the resource documentation for specific information such as required properties, which can be found below the schema definitions on the resource reference page. Depending on what you are looking to do, there may be some additional properties that get added to the Custom Script Extension. </a:t>
            </a:r>
          </a:p>
          <a:p>
            <a:endParaRPr lang="en-US" sz="882" b="0" i="0" u="none" strike="noStrike" kern="1200">
              <a:solidFill>
                <a:schemeClr val="tx1"/>
              </a:solidFill>
              <a:effectLst/>
              <a:latin typeface="Segoe UI Light" pitchFamily="34" charset="0"/>
              <a:ea typeface="+mn-ea"/>
              <a:cs typeface="+mn-cs"/>
            </a:endParaRPr>
          </a:p>
          <a:p>
            <a:r>
              <a:rPr lang="en-US" sz="882" b="0" i="0" u="none" strike="noStrike" kern="1200">
                <a:solidFill>
                  <a:schemeClr val="tx1"/>
                </a:solidFill>
                <a:effectLst/>
                <a:latin typeface="Segoe UI Light" pitchFamily="34" charset="0"/>
                <a:ea typeface="+mn-ea"/>
                <a:cs typeface="+mn-cs"/>
              </a:rPr>
              <a:t>You’ve already introduced the </a:t>
            </a:r>
            <a:r>
              <a:rPr lang="en-US" sz="882" b="1" i="0" u="none" strike="noStrike" kern="1200" err="1">
                <a:solidFill>
                  <a:schemeClr val="tx1"/>
                </a:solidFill>
                <a:effectLst/>
                <a:latin typeface="Segoe UI Light" pitchFamily="34" charset="0"/>
                <a:ea typeface="+mn-ea"/>
                <a:cs typeface="+mn-cs"/>
              </a:rPr>
              <a:t>dependsOn</a:t>
            </a:r>
            <a:r>
              <a:rPr lang="en-US" sz="882" b="0" i="0" u="none" strike="noStrike" kern="1200">
                <a:solidFill>
                  <a:schemeClr val="tx1"/>
                </a:solidFill>
                <a:effectLst/>
                <a:latin typeface="Segoe UI Light" pitchFamily="34" charset="0"/>
                <a:ea typeface="+mn-ea"/>
                <a:cs typeface="+mn-cs"/>
              </a:rPr>
              <a:t> property when you covered managing dependencies earlier, so emphasize this in the example in determining the correct order to apply resources. Walk through the completed syntax for the template resource, after having added the </a:t>
            </a:r>
            <a:r>
              <a:rPr lang="en-US" sz="882" b="1" i="0" u="none" strike="noStrike" kern="1200" err="1">
                <a:solidFill>
                  <a:schemeClr val="tx1"/>
                </a:solidFill>
                <a:effectLst/>
                <a:latin typeface="Segoe UI Light" pitchFamily="34" charset="0"/>
                <a:ea typeface="+mn-ea"/>
                <a:cs typeface="+mn-cs"/>
              </a:rPr>
              <a:t>dependsOn</a:t>
            </a:r>
            <a:r>
              <a:rPr lang="en-US" sz="882" b="0" i="0" u="none" strike="noStrike" kern="1200">
                <a:solidFill>
                  <a:schemeClr val="tx1"/>
                </a:solidFill>
                <a:effectLst/>
                <a:latin typeface="Segoe UI Light" pitchFamily="34" charset="0"/>
                <a:ea typeface="+mn-ea"/>
                <a:cs typeface="+mn-cs"/>
              </a:rPr>
              <a:t> property.</a:t>
            </a:r>
          </a:p>
          <a:p>
            <a:endParaRPr lang="en-US" sz="882" b="0" i="0" u="none" strike="noStrike" kern="1200">
              <a:solidFill>
                <a:schemeClr val="tx1"/>
              </a:solidFill>
              <a:effectLst/>
              <a:latin typeface="Segoe UI Light" pitchFamily="34" charset="0"/>
              <a:ea typeface="+mn-ea"/>
              <a:cs typeface="+mn-cs"/>
            </a:endParaRPr>
          </a:p>
          <a:p>
            <a:endParaRPr lang="en-US" sz="882" b="0" i="0" u="none" strike="noStrike" kern="1200">
              <a:solidFill>
                <a:schemeClr val="tx1"/>
              </a:solidFill>
              <a:effectLst/>
              <a:latin typeface="Segoe UI Light" pitchFamily="34" charset="0"/>
              <a:ea typeface="+mn-ea"/>
              <a:cs typeface="+mn-cs"/>
            </a:endParaRPr>
          </a:p>
          <a:p>
            <a:endParaRPr lang="en-US" sz="882" b="0" i="0" u="none" strike="noStrike" kern="1200">
              <a:solidFill>
                <a:schemeClr val="tx1"/>
              </a:solidFill>
              <a:effectLst/>
              <a:latin typeface="Segoe UI Light" pitchFamily="34" charset="0"/>
              <a:ea typeface="+mn-ea"/>
              <a:cs typeface="+mn-cs"/>
            </a:endParaRPr>
          </a:p>
          <a:p>
            <a:endParaRPr lang="en-US" sz="882" b="0" i="0" u="none" strike="noStrike" kern="1200">
              <a:solidFill>
                <a:schemeClr val="tx1"/>
              </a:solidFill>
              <a:effectLst/>
              <a:latin typeface="Segoe UI Light" pitchFamily="34" charset="0"/>
              <a:ea typeface="+mn-ea"/>
              <a:cs typeface="+mn-cs"/>
            </a:endParaRPr>
          </a:p>
          <a:p>
            <a:endParaRPr lang="en-US" sz="882" b="0" i="0" u="none" strike="noStrike" kern="1200">
              <a:solidFill>
                <a:schemeClr val="tx1"/>
              </a:solidFill>
              <a:effectLst/>
              <a:latin typeface="Segoe UI Light" pitchFamily="34" charset="0"/>
              <a:ea typeface="+mn-ea"/>
              <a:cs typeface="+mn-cs"/>
            </a:endParaRPr>
          </a:p>
          <a:p>
            <a:endParaRPr lang="en-US" sz="882" b="0" i="0" u="none" strike="noStrike" kern="1200">
              <a:solidFill>
                <a:schemeClr val="tx1"/>
              </a:solidFill>
              <a:effectLst/>
              <a:latin typeface="Segoe UI Light" pitchFamily="34" charset="0"/>
              <a:ea typeface="+mn-ea"/>
              <a:cs typeface="+mn-cs"/>
            </a:endParaRPr>
          </a:p>
          <a:p>
            <a:endParaRPr lang="en-US" sz="882" b="0" i="0" u="none" strike="noStrike" kern="1200">
              <a:solidFill>
                <a:schemeClr val="tx1"/>
              </a:solidFill>
              <a:effectLst/>
              <a:latin typeface="Segoe UI Light" pitchFamily="34" charset="0"/>
              <a:ea typeface="+mn-ea"/>
              <a:cs typeface="+mn-cs"/>
            </a:endParaRPr>
          </a:p>
          <a:p>
            <a:endParaRPr lang="en-US" sz="882" b="0" i="0" u="none" strike="noStrike" kern="1200">
              <a:solidFill>
                <a:schemeClr val="tx1"/>
              </a:solidFill>
              <a:effectLst/>
              <a:latin typeface="Segoe UI Light" pitchFamily="34" charset="0"/>
              <a:ea typeface="+mn-ea"/>
              <a:cs typeface="+mn-cs"/>
            </a:endParaRPr>
          </a:p>
          <a:p>
            <a:endParaRPr lang="en-US" sz="882" b="0" i="0" u="none" strike="noStrike" kern="1200">
              <a:solidFill>
                <a:schemeClr val="tx1"/>
              </a:solidFill>
              <a:effectLst/>
              <a:latin typeface="Segoe UI Light" pitchFamily="34" charset="0"/>
              <a:ea typeface="+mn-ea"/>
              <a:cs typeface="+mn-cs"/>
            </a:endParaRPr>
          </a:p>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11/10/2020 8:50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43</a:t>
            </a:fld>
            <a:endParaRPr lang="en-US"/>
          </a:p>
        </p:txBody>
      </p:sp>
    </p:spTree>
    <p:extLst>
      <p:ext uri="{BB962C8B-B14F-4D97-AF65-F5344CB8AC3E}">
        <p14:creationId xmlns:p14="http://schemas.microsoft.com/office/powerpoint/2010/main" val="12856221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u="none" strike="noStrike" kern="1200">
                <a:solidFill>
                  <a:schemeClr val="tx1"/>
                </a:solidFill>
                <a:effectLst/>
                <a:latin typeface="Segoe UI Light" pitchFamily="34" charset="0"/>
                <a:ea typeface="+mn-ea"/>
                <a:cs typeface="+mn-cs"/>
              </a:rPr>
              <a:t>The Custom Script Extension (CSE) is an easy way to download and run scripts on your Azure VMs. It's just one of the many ways you can configure a VM, during its deployment or once it's up and running.</a:t>
            </a:r>
          </a:p>
          <a:p>
            <a:endParaRPr lang="en-US" sz="882" b="0" i="0" u="none" strike="noStrike" kern="1200">
              <a:solidFill>
                <a:schemeClr val="tx1"/>
              </a:solidFill>
              <a:effectLst/>
              <a:latin typeface="Segoe UI Light" pitchFamily="34" charset="0"/>
              <a:ea typeface="+mn-ea"/>
              <a:cs typeface="+mn-cs"/>
            </a:endParaRPr>
          </a:p>
          <a:p>
            <a:r>
              <a:rPr lang="en-US"/>
              <a:t>Discuss the example in the student content where a CSE is defined and added to a Resource Manager template. The resource uses the Custom Script Extension</a:t>
            </a:r>
            <a:r>
              <a:rPr lang="en-US" sz="882" b="0" i="0" u="none" strike="noStrike" kern="1200">
                <a:solidFill>
                  <a:schemeClr val="tx1"/>
                </a:solidFill>
                <a:effectLst/>
                <a:latin typeface="Segoe UI Light" pitchFamily="34" charset="0"/>
                <a:ea typeface="+mn-ea"/>
                <a:cs typeface="+mn-cs"/>
              </a:rPr>
              <a:t> to download a PowerShell script from GitHub and then executes that script on a VM. The script enables the </a:t>
            </a:r>
            <a:r>
              <a:rPr lang="en-US" sz="882" b="1" i="0" u="none" strike="noStrike" kern="1200">
                <a:solidFill>
                  <a:schemeClr val="tx1"/>
                </a:solidFill>
                <a:effectLst/>
                <a:latin typeface="Segoe UI Light" pitchFamily="34" charset="0"/>
                <a:ea typeface="+mn-ea"/>
                <a:cs typeface="+mn-cs"/>
              </a:rPr>
              <a:t>IIS-</a:t>
            </a:r>
            <a:r>
              <a:rPr lang="en-US" sz="882" b="1" i="0" u="none" strike="noStrike" kern="1200" err="1">
                <a:solidFill>
                  <a:schemeClr val="tx1"/>
                </a:solidFill>
                <a:effectLst/>
                <a:latin typeface="Segoe UI Light" pitchFamily="34" charset="0"/>
                <a:ea typeface="+mn-ea"/>
                <a:cs typeface="+mn-cs"/>
              </a:rPr>
              <a:t>WebServerRole</a:t>
            </a:r>
            <a:r>
              <a:rPr lang="en-US" sz="882" b="0" i="0" u="none" strike="noStrike" kern="1200">
                <a:solidFill>
                  <a:schemeClr val="tx1"/>
                </a:solidFill>
                <a:effectLst/>
                <a:latin typeface="Segoe UI Light" pitchFamily="34" charset="0"/>
                <a:ea typeface="+mn-ea"/>
                <a:cs typeface="+mn-cs"/>
              </a:rPr>
              <a:t> feature and configures a basic home page.</a:t>
            </a:r>
          </a:p>
          <a:p>
            <a:endParaRPr lang="en-US" sz="882" b="0" i="0" u="none" strike="noStrike" kern="1200">
              <a:solidFill>
                <a:schemeClr val="tx1"/>
              </a:solidFill>
              <a:effectLst/>
              <a:latin typeface="Segoe UI Light" pitchFamily="34" charset="0"/>
              <a:ea typeface="+mn-ea"/>
              <a:cs typeface="+mn-cs"/>
            </a:endParaRPr>
          </a:p>
          <a:p>
            <a:r>
              <a:rPr lang="en-US" sz="882" b="0" i="0" u="none" strike="noStrike" kern="1200">
                <a:solidFill>
                  <a:schemeClr val="tx1"/>
                </a:solidFill>
                <a:effectLst/>
                <a:latin typeface="Segoe UI Light" pitchFamily="34" charset="0"/>
                <a:ea typeface="+mn-ea"/>
                <a:cs typeface="+mn-cs"/>
              </a:rPr>
              <a:t>Encourage students to use the Azure Quickstart templates as a starting point and refer to the resource documentation for specific information such as required properties, which can be found below the schema definitions on the resource reference page. Depending on what you are looking to do, there may be some additional properties that get added to the Custom Script Extension. </a:t>
            </a:r>
          </a:p>
          <a:p>
            <a:endParaRPr lang="en-US" sz="882" b="0" i="0" u="none" strike="noStrike" kern="1200">
              <a:solidFill>
                <a:schemeClr val="tx1"/>
              </a:solidFill>
              <a:effectLst/>
              <a:latin typeface="Segoe UI Light" pitchFamily="34" charset="0"/>
              <a:ea typeface="+mn-ea"/>
              <a:cs typeface="+mn-cs"/>
            </a:endParaRPr>
          </a:p>
          <a:p>
            <a:r>
              <a:rPr lang="en-US" sz="882" b="0" i="0" u="none" strike="noStrike" kern="1200">
                <a:solidFill>
                  <a:schemeClr val="tx1"/>
                </a:solidFill>
                <a:effectLst/>
                <a:latin typeface="Segoe UI Light" pitchFamily="34" charset="0"/>
                <a:ea typeface="+mn-ea"/>
                <a:cs typeface="+mn-cs"/>
              </a:rPr>
              <a:t>You’ve already introduced the </a:t>
            </a:r>
            <a:r>
              <a:rPr lang="en-US" sz="882" b="1" i="0" u="none" strike="noStrike" kern="1200" err="1">
                <a:solidFill>
                  <a:schemeClr val="tx1"/>
                </a:solidFill>
                <a:effectLst/>
                <a:latin typeface="Segoe UI Light" pitchFamily="34" charset="0"/>
                <a:ea typeface="+mn-ea"/>
                <a:cs typeface="+mn-cs"/>
              </a:rPr>
              <a:t>dependsOn</a:t>
            </a:r>
            <a:r>
              <a:rPr lang="en-US" sz="882" b="0" i="0" u="none" strike="noStrike" kern="1200">
                <a:solidFill>
                  <a:schemeClr val="tx1"/>
                </a:solidFill>
                <a:effectLst/>
                <a:latin typeface="Segoe UI Light" pitchFamily="34" charset="0"/>
                <a:ea typeface="+mn-ea"/>
                <a:cs typeface="+mn-cs"/>
              </a:rPr>
              <a:t> property when you covered managing dependencies earlier, so emphasize this in the example in determining the correct order to apply resources. Walk through the completed syntax for the template resource, after having added the </a:t>
            </a:r>
            <a:r>
              <a:rPr lang="en-US" sz="882" b="1" i="0" u="none" strike="noStrike" kern="1200" err="1">
                <a:solidFill>
                  <a:schemeClr val="tx1"/>
                </a:solidFill>
                <a:effectLst/>
                <a:latin typeface="Segoe UI Light" pitchFamily="34" charset="0"/>
                <a:ea typeface="+mn-ea"/>
                <a:cs typeface="+mn-cs"/>
              </a:rPr>
              <a:t>dependsOn</a:t>
            </a:r>
            <a:r>
              <a:rPr lang="en-US" sz="882" b="0" i="0" u="none" strike="noStrike" kern="1200">
                <a:solidFill>
                  <a:schemeClr val="tx1"/>
                </a:solidFill>
                <a:effectLst/>
                <a:latin typeface="Segoe UI Light" pitchFamily="34" charset="0"/>
                <a:ea typeface="+mn-ea"/>
                <a:cs typeface="+mn-cs"/>
              </a:rPr>
              <a:t> property.</a:t>
            </a:r>
          </a:p>
          <a:p>
            <a:endParaRPr lang="en-US" sz="882" b="0" i="0" u="none" strike="noStrike" kern="1200">
              <a:solidFill>
                <a:schemeClr val="tx1"/>
              </a:solidFill>
              <a:effectLst/>
              <a:latin typeface="Segoe UI Light" pitchFamily="34" charset="0"/>
              <a:ea typeface="+mn-ea"/>
              <a:cs typeface="+mn-cs"/>
            </a:endParaRPr>
          </a:p>
          <a:p>
            <a:endParaRPr lang="en-US" sz="882" b="0" i="0" u="none" strike="noStrike" kern="1200">
              <a:solidFill>
                <a:schemeClr val="tx1"/>
              </a:solidFill>
              <a:effectLst/>
              <a:latin typeface="Segoe UI Light" pitchFamily="34" charset="0"/>
              <a:ea typeface="+mn-ea"/>
              <a:cs typeface="+mn-cs"/>
            </a:endParaRPr>
          </a:p>
          <a:p>
            <a:endParaRPr lang="en-US" sz="882" b="0" i="0" u="none" strike="noStrike" kern="1200">
              <a:solidFill>
                <a:schemeClr val="tx1"/>
              </a:solidFill>
              <a:effectLst/>
              <a:latin typeface="Segoe UI Light" pitchFamily="34" charset="0"/>
              <a:ea typeface="+mn-ea"/>
              <a:cs typeface="+mn-cs"/>
            </a:endParaRPr>
          </a:p>
          <a:p>
            <a:endParaRPr lang="en-US" sz="882" b="0" i="0" u="none" strike="noStrike" kern="1200">
              <a:solidFill>
                <a:schemeClr val="tx1"/>
              </a:solidFill>
              <a:effectLst/>
              <a:latin typeface="Segoe UI Light" pitchFamily="34" charset="0"/>
              <a:ea typeface="+mn-ea"/>
              <a:cs typeface="+mn-cs"/>
            </a:endParaRPr>
          </a:p>
          <a:p>
            <a:endParaRPr lang="en-US" sz="882" b="0" i="0" u="none" strike="noStrike" kern="1200">
              <a:solidFill>
                <a:schemeClr val="tx1"/>
              </a:solidFill>
              <a:effectLst/>
              <a:latin typeface="Segoe UI Light" pitchFamily="34" charset="0"/>
              <a:ea typeface="+mn-ea"/>
              <a:cs typeface="+mn-cs"/>
            </a:endParaRPr>
          </a:p>
          <a:p>
            <a:endParaRPr lang="en-US" sz="882" b="0" i="0" u="none" strike="noStrike" kern="1200">
              <a:solidFill>
                <a:schemeClr val="tx1"/>
              </a:solidFill>
              <a:effectLst/>
              <a:latin typeface="Segoe UI Light" pitchFamily="34" charset="0"/>
              <a:ea typeface="+mn-ea"/>
              <a:cs typeface="+mn-cs"/>
            </a:endParaRPr>
          </a:p>
          <a:p>
            <a:endParaRPr lang="en-US" sz="882" b="0" i="0" u="none" strike="noStrike" kern="1200">
              <a:solidFill>
                <a:schemeClr val="tx1"/>
              </a:solidFill>
              <a:effectLst/>
              <a:latin typeface="Segoe UI Light" pitchFamily="34" charset="0"/>
              <a:ea typeface="+mn-ea"/>
              <a:cs typeface="+mn-cs"/>
            </a:endParaRPr>
          </a:p>
          <a:p>
            <a:endParaRPr lang="en-US" sz="882" b="0" i="0" u="none" strike="noStrike" kern="1200">
              <a:solidFill>
                <a:schemeClr val="tx1"/>
              </a:solidFill>
              <a:effectLst/>
              <a:latin typeface="Segoe UI Light" pitchFamily="34" charset="0"/>
              <a:ea typeface="+mn-ea"/>
              <a:cs typeface="+mn-cs"/>
            </a:endParaRPr>
          </a:p>
          <a:p>
            <a:endParaRPr lang="en-US" sz="882" b="0" i="0" u="none" strike="noStrike" kern="1200">
              <a:solidFill>
                <a:schemeClr val="tx1"/>
              </a:solidFill>
              <a:effectLst/>
              <a:latin typeface="Segoe UI Light" pitchFamily="34" charset="0"/>
              <a:ea typeface="+mn-ea"/>
              <a:cs typeface="+mn-cs"/>
            </a:endParaRPr>
          </a:p>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11/10/2020 8:50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44</a:t>
            </a:fld>
            <a:endParaRPr lang="en-US"/>
          </a:p>
        </p:txBody>
      </p:sp>
    </p:spTree>
    <p:extLst>
      <p:ext uri="{BB962C8B-B14F-4D97-AF65-F5344CB8AC3E}">
        <p14:creationId xmlns:p14="http://schemas.microsoft.com/office/powerpoint/2010/main" val="139293181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u="none" strike="noStrike" kern="1200">
                <a:solidFill>
                  <a:schemeClr val="tx1"/>
                </a:solidFill>
                <a:effectLst/>
                <a:latin typeface="Segoe UI Light" pitchFamily="34" charset="0"/>
                <a:ea typeface="+mn-ea"/>
                <a:cs typeface="+mn-cs"/>
              </a:rPr>
              <a:t>The Custom Script Extension (CSE) is an easy way to download and run scripts on your Azure VMs. It's just one of the many ways you can configure a VM, during its deployment or once it's up and running.</a:t>
            </a:r>
          </a:p>
          <a:p>
            <a:endParaRPr lang="en-US" sz="882" b="0" i="0" u="none" strike="noStrike" kern="1200">
              <a:solidFill>
                <a:schemeClr val="tx1"/>
              </a:solidFill>
              <a:effectLst/>
              <a:latin typeface="Segoe UI Light" pitchFamily="34" charset="0"/>
              <a:ea typeface="+mn-ea"/>
              <a:cs typeface="+mn-cs"/>
            </a:endParaRPr>
          </a:p>
          <a:p>
            <a:r>
              <a:rPr lang="en-US"/>
              <a:t>Discuss the example in the student content where a CSE is defined and added to a Resource Manager template. The resource uses the Custom Script Extension</a:t>
            </a:r>
            <a:r>
              <a:rPr lang="en-US" sz="882" b="0" i="0" u="none" strike="noStrike" kern="1200">
                <a:solidFill>
                  <a:schemeClr val="tx1"/>
                </a:solidFill>
                <a:effectLst/>
                <a:latin typeface="Segoe UI Light" pitchFamily="34" charset="0"/>
                <a:ea typeface="+mn-ea"/>
                <a:cs typeface="+mn-cs"/>
              </a:rPr>
              <a:t> to download a PowerShell script from GitHub and then executes that script on a VM. The script enables the </a:t>
            </a:r>
            <a:r>
              <a:rPr lang="en-US" sz="882" b="1" i="0" u="none" strike="noStrike" kern="1200">
                <a:solidFill>
                  <a:schemeClr val="tx1"/>
                </a:solidFill>
                <a:effectLst/>
                <a:latin typeface="Segoe UI Light" pitchFamily="34" charset="0"/>
                <a:ea typeface="+mn-ea"/>
                <a:cs typeface="+mn-cs"/>
              </a:rPr>
              <a:t>IIS-</a:t>
            </a:r>
            <a:r>
              <a:rPr lang="en-US" sz="882" b="1" i="0" u="none" strike="noStrike" kern="1200" err="1">
                <a:solidFill>
                  <a:schemeClr val="tx1"/>
                </a:solidFill>
                <a:effectLst/>
                <a:latin typeface="Segoe UI Light" pitchFamily="34" charset="0"/>
                <a:ea typeface="+mn-ea"/>
                <a:cs typeface="+mn-cs"/>
              </a:rPr>
              <a:t>WebServerRole</a:t>
            </a:r>
            <a:r>
              <a:rPr lang="en-US" sz="882" b="0" i="0" u="none" strike="noStrike" kern="1200">
                <a:solidFill>
                  <a:schemeClr val="tx1"/>
                </a:solidFill>
                <a:effectLst/>
                <a:latin typeface="Segoe UI Light" pitchFamily="34" charset="0"/>
                <a:ea typeface="+mn-ea"/>
                <a:cs typeface="+mn-cs"/>
              </a:rPr>
              <a:t> feature and configures a basic home page.</a:t>
            </a:r>
          </a:p>
          <a:p>
            <a:endParaRPr lang="en-US" sz="882" b="0" i="0" u="none" strike="noStrike" kern="1200">
              <a:solidFill>
                <a:schemeClr val="tx1"/>
              </a:solidFill>
              <a:effectLst/>
              <a:latin typeface="Segoe UI Light" pitchFamily="34" charset="0"/>
              <a:ea typeface="+mn-ea"/>
              <a:cs typeface="+mn-cs"/>
            </a:endParaRPr>
          </a:p>
          <a:p>
            <a:r>
              <a:rPr lang="en-US" sz="882" b="0" i="0" u="none" strike="noStrike" kern="1200">
                <a:solidFill>
                  <a:schemeClr val="tx1"/>
                </a:solidFill>
                <a:effectLst/>
                <a:latin typeface="Segoe UI Light" pitchFamily="34" charset="0"/>
                <a:ea typeface="+mn-ea"/>
                <a:cs typeface="+mn-cs"/>
              </a:rPr>
              <a:t>Encourage students to use the Azure Quickstart templates as a starting point and refer to the resource documentation for specific information such as required properties, which can be found below the schema definitions on the resource reference page. Depending on what you are looking to do, there may be some additional properties that get added to the Custom Script Extension. </a:t>
            </a:r>
          </a:p>
          <a:p>
            <a:endParaRPr lang="en-US" sz="882" b="0" i="0" u="none" strike="noStrike" kern="1200">
              <a:solidFill>
                <a:schemeClr val="tx1"/>
              </a:solidFill>
              <a:effectLst/>
              <a:latin typeface="Segoe UI Light" pitchFamily="34" charset="0"/>
              <a:ea typeface="+mn-ea"/>
              <a:cs typeface="+mn-cs"/>
            </a:endParaRPr>
          </a:p>
          <a:p>
            <a:r>
              <a:rPr lang="en-US" sz="882" b="0" i="0" u="none" strike="noStrike" kern="1200">
                <a:solidFill>
                  <a:schemeClr val="tx1"/>
                </a:solidFill>
                <a:effectLst/>
                <a:latin typeface="Segoe UI Light" pitchFamily="34" charset="0"/>
                <a:ea typeface="+mn-ea"/>
                <a:cs typeface="+mn-cs"/>
              </a:rPr>
              <a:t>You’ve already introduced the </a:t>
            </a:r>
            <a:r>
              <a:rPr lang="en-US" sz="882" b="1" i="0" u="none" strike="noStrike" kern="1200" err="1">
                <a:solidFill>
                  <a:schemeClr val="tx1"/>
                </a:solidFill>
                <a:effectLst/>
                <a:latin typeface="Segoe UI Light" pitchFamily="34" charset="0"/>
                <a:ea typeface="+mn-ea"/>
                <a:cs typeface="+mn-cs"/>
              </a:rPr>
              <a:t>dependsOn</a:t>
            </a:r>
            <a:r>
              <a:rPr lang="en-US" sz="882" b="0" i="0" u="none" strike="noStrike" kern="1200">
                <a:solidFill>
                  <a:schemeClr val="tx1"/>
                </a:solidFill>
                <a:effectLst/>
                <a:latin typeface="Segoe UI Light" pitchFamily="34" charset="0"/>
                <a:ea typeface="+mn-ea"/>
                <a:cs typeface="+mn-cs"/>
              </a:rPr>
              <a:t> property when you covered managing dependencies earlier, so emphasize this in the example in determining the correct order to apply resources. Walk through the completed syntax for the template resource, after having added the </a:t>
            </a:r>
            <a:r>
              <a:rPr lang="en-US" sz="882" b="1" i="0" u="none" strike="noStrike" kern="1200" err="1">
                <a:solidFill>
                  <a:schemeClr val="tx1"/>
                </a:solidFill>
                <a:effectLst/>
                <a:latin typeface="Segoe UI Light" pitchFamily="34" charset="0"/>
                <a:ea typeface="+mn-ea"/>
                <a:cs typeface="+mn-cs"/>
              </a:rPr>
              <a:t>dependsOn</a:t>
            </a:r>
            <a:r>
              <a:rPr lang="en-US" sz="882" b="0" i="0" u="none" strike="noStrike" kern="1200">
                <a:solidFill>
                  <a:schemeClr val="tx1"/>
                </a:solidFill>
                <a:effectLst/>
                <a:latin typeface="Segoe UI Light" pitchFamily="34" charset="0"/>
                <a:ea typeface="+mn-ea"/>
                <a:cs typeface="+mn-cs"/>
              </a:rPr>
              <a:t> property.</a:t>
            </a:r>
          </a:p>
          <a:p>
            <a:endParaRPr lang="en-US" sz="882" b="0" i="0" u="none" strike="noStrike" kern="1200">
              <a:solidFill>
                <a:schemeClr val="tx1"/>
              </a:solidFill>
              <a:effectLst/>
              <a:latin typeface="Segoe UI Light" pitchFamily="34" charset="0"/>
              <a:ea typeface="+mn-ea"/>
              <a:cs typeface="+mn-cs"/>
            </a:endParaRPr>
          </a:p>
          <a:p>
            <a:endParaRPr lang="en-US" sz="882" b="0" i="0" u="none" strike="noStrike" kern="1200">
              <a:solidFill>
                <a:schemeClr val="tx1"/>
              </a:solidFill>
              <a:effectLst/>
              <a:latin typeface="Segoe UI Light" pitchFamily="34" charset="0"/>
              <a:ea typeface="+mn-ea"/>
              <a:cs typeface="+mn-cs"/>
            </a:endParaRPr>
          </a:p>
          <a:p>
            <a:endParaRPr lang="en-US" sz="882" b="0" i="0" u="none" strike="noStrike" kern="1200">
              <a:solidFill>
                <a:schemeClr val="tx1"/>
              </a:solidFill>
              <a:effectLst/>
              <a:latin typeface="Segoe UI Light" pitchFamily="34" charset="0"/>
              <a:ea typeface="+mn-ea"/>
              <a:cs typeface="+mn-cs"/>
            </a:endParaRPr>
          </a:p>
          <a:p>
            <a:endParaRPr lang="en-US" sz="882" b="0" i="0" u="none" strike="noStrike" kern="1200">
              <a:solidFill>
                <a:schemeClr val="tx1"/>
              </a:solidFill>
              <a:effectLst/>
              <a:latin typeface="Segoe UI Light" pitchFamily="34" charset="0"/>
              <a:ea typeface="+mn-ea"/>
              <a:cs typeface="+mn-cs"/>
            </a:endParaRPr>
          </a:p>
          <a:p>
            <a:endParaRPr lang="en-US" sz="882" b="0" i="0" u="none" strike="noStrike" kern="1200">
              <a:solidFill>
                <a:schemeClr val="tx1"/>
              </a:solidFill>
              <a:effectLst/>
              <a:latin typeface="Segoe UI Light" pitchFamily="34" charset="0"/>
              <a:ea typeface="+mn-ea"/>
              <a:cs typeface="+mn-cs"/>
            </a:endParaRPr>
          </a:p>
          <a:p>
            <a:endParaRPr lang="en-US" sz="882" b="0" i="0" u="none" strike="noStrike" kern="1200">
              <a:solidFill>
                <a:schemeClr val="tx1"/>
              </a:solidFill>
              <a:effectLst/>
              <a:latin typeface="Segoe UI Light" pitchFamily="34" charset="0"/>
              <a:ea typeface="+mn-ea"/>
              <a:cs typeface="+mn-cs"/>
            </a:endParaRPr>
          </a:p>
          <a:p>
            <a:endParaRPr lang="en-US" sz="882" b="0" i="0" u="none" strike="noStrike" kern="1200">
              <a:solidFill>
                <a:schemeClr val="tx1"/>
              </a:solidFill>
              <a:effectLst/>
              <a:latin typeface="Segoe UI Light" pitchFamily="34" charset="0"/>
              <a:ea typeface="+mn-ea"/>
              <a:cs typeface="+mn-cs"/>
            </a:endParaRPr>
          </a:p>
          <a:p>
            <a:endParaRPr lang="en-US" sz="882" b="0" i="0" u="none" strike="noStrike" kern="1200">
              <a:solidFill>
                <a:schemeClr val="tx1"/>
              </a:solidFill>
              <a:effectLst/>
              <a:latin typeface="Segoe UI Light" pitchFamily="34" charset="0"/>
              <a:ea typeface="+mn-ea"/>
              <a:cs typeface="+mn-cs"/>
            </a:endParaRPr>
          </a:p>
          <a:p>
            <a:endParaRPr lang="en-US" sz="882" b="0" i="0" u="none" strike="noStrike" kern="1200">
              <a:solidFill>
                <a:schemeClr val="tx1"/>
              </a:solidFill>
              <a:effectLst/>
              <a:latin typeface="Segoe UI Light" pitchFamily="34" charset="0"/>
              <a:ea typeface="+mn-ea"/>
              <a:cs typeface="+mn-cs"/>
            </a:endParaRPr>
          </a:p>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11/10/2020 8:50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45</a:t>
            </a:fld>
            <a:endParaRPr lang="en-US"/>
          </a:p>
        </p:txBody>
      </p:sp>
    </p:spTree>
    <p:extLst>
      <p:ext uri="{BB962C8B-B14F-4D97-AF65-F5344CB8AC3E}">
        <p14:creationId xmlns:p14="http://schemas.microsoft.com/office/powerpoint/2010/main" val="81561842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u="none" strike="noStrike" kern="1200">
                <a:solidFill>
                  <a:schemeClr val="tx1"/>
                </a:solidFill>
                <a:effectLst/>
                <a:latin typeface="Segoe UI Light" pitchFamily="34" charset="0"/>
                <a:ea typeface="+mn-ea"/>
                <a:cs typeface="+mn-cs"/>
              </a:rPr>
              <a:t>Typically, you deploy resources to a resource group in your Azure subscription. However, you can use the subscription-level deployments to create resource groups and resources that apply across your subscription</a:t>
            </a:r>
          </a:p>
          <a:p>
            <a:endParaRPr lang="en-US" sz="882" b="0" i="0" u="none" strike="noStrike" kern="1200">
              <a:solidFill>
                <a:schemeClr val="tx1"/>
              </a:solidFill>
              <a:effectLst/>
              <a:latin typeface="Segoe UI Light" pitchFamily="34" charset="0"/>
              <a:ea typeface="+mn-ea"/>
              <a:cs typeface="+mn-cs"/>
            </a:endParaRPr>
          </a:p>
          <a:p>
            <a:r>
              <a:rPr lang="en-US" sz="882" b="0" i="0" u="none" strike="noStrike" kern="1200">
                <a:solidFill>
                  <a:schemeClr val="tx1"/>
                </a:solidFill>
                <a:effectLst/>
                <a:latin typeface="Segoe UI Light" pitchFamily="34" charset="0"/>
                <a:ea typeface="+mn-ea"/>
                <a:cs typeface="+mn-cs"/>
              </a:rPr>
              <a:t>You can view more specific details about subscription level deployments at https://docs.microsoft.com/en-us/azure/azure-resource-manager/deploy-to-subscription?view=sql-server-2017.</a:t>
            </a:r>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11/10/2020 8:50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46</a:t>
            </a:fld>
            <a:endParaRPr lang="en-US"/>
          </a:p>
        </p:txBody>
      </p:sp>
    </p:spTree>
    <p:extLst>
      <p:ext uri="{BB962C8B-B14F-4D97-AF65-F5344CB8AC3E}">
        <p14:creationId xmlns:p14="http://schemas.microsoft.com/office/powerpoint/2010/main" val="66861832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a:t>Can discuss some of the benefits of using ARM templates when deploying and configuring resources in Azure.</a:t>
            </a: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11/10/2020 8:50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47</a:t>
            </a:fld>
            <a:endParaRPr lang="en-US"/>
          </a:p>
        </p:txBody>
      </p:sp>
    </p:spTree>
    <p:extLst>
      <p:ext uri="{BB962C8B-B14F-4D97-AF65-F5344CB8AC3E}">
        <p14:creationId xmlns:p14="http://schemas.microsoft.com/office/powerpoint/2010/main" val="407590899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Resource Manager templates that are provided by the Azure community. In most cases, you will want to use these templates as a starting point and customize to your own specific needs, as opposed to creating from scratch.</a:t>
            </a:r>
          </a:p>
          <a:p>
            <a:endParaRPr lang="en-US"/>
          </a:p>
          <a:p>
            <a:pPr marL="0" marR="0" lvl="0" indent="0" algn="l" defTabSz="914367" rtl="0" eaLnBrk="1" fontAlgn="auto" latinLnBrk="0" hangingPunct="1">
              <a:lnSpc>
                <a:spcPct val="90000"/>
              </a:lnSpc>
              <a:spcBef>
                <a:spcPts val="0"/>
              </a:spcBef>
              <a:spcAft>
                <a:spcPts val="333"/>
              </a:spcAft>
              <a:buClrTx/>
              <a:buSzTx/>
              <a:buFontTx/>
              <a:buNone/>
              <a:tabLst/>
              <a:defRPr/>
            </a:pPr>
            <a:r>
              <a:rPr lang="en-US" sz="800">
                <a:solidFill>
                  <a:srgbClr val="00B050"/>
                </a:solidFill>
              </a:rPr>
              <a:t>✔️</a:t>
            </a:r>
            <a:r>
              <a:rPr lang="en-US" sz="800"/>
              <a:t> </a:t>
            </a:r>
            <a:r>
              <a:rPr lang="en-US" sz="900"/>
              <a:t>Quickstart templates are accessible via https://azure.microsoft.com/en-us/resources/templates/ or https://github.com/Azure/azure-quickstart-templates.</a:t>
            </a:r>
            <a:endParaRPr lang="en-US" sz="800"/>
          </a:p>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11/10/2020 8:50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50</a:t>
            </a:fld>
            <a:endParaRPr lang="en-US"/>
          </a:p>
        </p:txBody>
      </p:sp>
    </p:spTree>
    <p:extLst>
      <p:ext uri="{BB962C8B-B14F-4D97-AF65-F5344CB8AC3E}">
        <p14:creationId xmlns:p14="http://schemas.microsoft.com/office/powerpoint/2010/main" val="300377909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You can choose to play the video or present a similar demo yourself.</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53</a:t>
            </a:fld>
            <a:endParaRPr lang="en-US"/>
          </a:p>
        </p:txBody>
      </p:sp>
    </p:spTree>
    <p:extLst>
      <p:ext uri="{BB962C8B-B14F-4D97-AF65-F5344CB8AC3E}">
        <p14:creationId xmlns:p14="http://schemas.microsoft.com/office/powerpoint/2010/main" val="364880628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619146B-24F9-441E-A368-DB3B5A84C1D4}"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11/10/2020 8:50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54</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2945503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619146B-24F9-441E-A368-DB3B5A84C1D4}"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11/10/2020 8:50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08039592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a:t>Give a brief overview of what PowerShell is if needed i.e. a </a:t>
            </a:r>
            <a:r>
              <a:rPr lang="en-IE" sz="882" b="0" i="0" u="none" strike="noStrike" kern="1200">
                <a:solidFill>
                  <a:schemeClr val="tx1"/>
                </a:solidFill>
                <a:effectLst/>
                <a:latin typeface="Segoe UI Light" pitchFamily="34" charset="0"/>
                <a:ea typeface="+mn-ea"/>
                <a:cs typeface="+mn-cs"/>
              </a:rPr>
              <a:t>command-line shell that includes an interactive prompt and a scripting environment that can be used independently or in combination for automating configuration and management tasks, and </a:t>
            </a:r>
            <a:r>
              <a:rPr lang="en-US"/>
              <a:t>that allow you to do any type of bulk operation</a:t>
            </a:r>
          </a:p>
          <a:p>
            <a:pPr lvl="1">
              <a:buFont typeface="Arial" panose="020B0604020202020204" pitchFamily="34" charset="0"/>
              <a:buChar char="•"/>
            </a:pPr>
            <a:r>
              <a:rPr lang="en-US" sz="2400"/>
              <a:t>PowerShell on Windows (default in Windows environments)</a:t>
            </a:r>
          </a:p>
          <a:p>
            <a:pPr lvl="1">
              <a:buFont typeface="Arial" panose="020B0604020202020204" pitchFamily="34" charset="0"/>
              <a:buChar char="•"/>
            </a:pPr>
            <a:r>
              <a:rPr lang="en-US" sz="2400"/>
              <a:t>PowerShell Core (cross platform version: Windows, Linux, or macOS)</a:t>
            </a: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11/10/2020 8:50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55</a:t>
            </a:fld>
            <a:endParaRPr lang="en-US"/>
          </a:p>
        </p:txBody>
      </p:sp>
    </p:spTree>
    <p:extLst>
      <p:ext uri="{BB962C8B-B14F-4D97-AF65-F5344CB8AC3E}">
        <p14:creationId xmlns:p14="http://schemas.microsoft.com/office/powerpoint/2010/main" val="394477405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11/10/2020 8:50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56</a:t>
            </a:fld>
            <a:endParaRPr lang="en-US"/>
          </a:p>
        </p:txBody>
      </p:sp>
    </p:spTree>
    <p:extLst>
      <p:ext uri="{BB962C8B-B14F-4D97-AF65-F5344CB8AC3E}">
        <p14:creationId xmlns:p14="http://schemas.microsoft.com/office/powerpoint/2010/main" val="219529863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1" i="0" u="none" strike="noStrike" kern="1200">
                <a:solidFill>
                  <a:schemeClr val="tx1"/>
                </a:solidFill>
                <a:effectLst/>
                <a:latin typeface="Segoe UI Light" pitchFamily="34" charset="0"/>
                <a:ea typeface="+mn-ea"/>
                <a:cs typeface="+mn-cs"/>
              </a:rPr>
              <a:t>Note</a:t>
            </a:r>
            <a:r>
              <a:rPr lang="en-US" sz="882" b="0" i="0" u="none" strike="noStrike" kern="1200">
                <a:solidFill>
                  <a:schemeClr val="tx1"/>
                </a:solidFill>
                <a:effectLst/>
                <a:latin typeface="Segoe UI Light" pitchFamily="34" charset="0"/>
                <a:ea typeface="+mn-ea"/>
                <a:cs typeface="+mn-cs"/>
              </a:rPr>
              <a:t>: PowerShell is included with Windows (but might have an update available which you should generally take). You will need to install PowerShell Core on Linux and macOS.</a:t>
            </a:r>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11/10/2020 8:50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57</a:t>
            </a:fld>
            <a:endParaRPr lang="en-US"/>
          </a:p>
        </p:txBody>
      </p:sp>
    </p:spTree>
    <p:extLst>
      <p:ext uri="{BB962C8B-B14F-4D97-AF65-F5344CB8AC3E}">
        <p14:creationId xmlns:p14="http://schemas.microsoft.com/office/powerpoint/2010/main" val="333855455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1" i="0" u="none" strike="noStrike" kern="1200" dirty="0">
                <a:solidFill>
                  <a:schemeClr val="tx1"/>
                </a:solidFill>
                <a:effectLst/>
                <a:latin typeface="Segoe UI Light" pitchFamily="34" charset="0"/>
                <a:ea typeface="+mn-ea"/>
                <a:cs typeface="+mn-cs"/>
              </a:rPr>
              <a:t>NOTE</a:t>
            </a:r>
            <a:r>
              <a:rPr lang="en-US" sz="882" b="0" i="0" u="none" strike="noStrike" kern="1200" dirty="0">
                <a:solidFill>
                  <a:schemeClr val="tx1"/>
                </a:solidFill>
                <a:effectLst/>
                <a:latin typeface="Segoe UI Light" pitchFamily="34" charset="0"/>
                <a:ea typeface="+mn-ea"/>
                <a:cs typeface="+mn-cs"/>
              </a:rPr>
              <a:t>: You may have seen or used Azure PowerShell commands that used a </a:t>
            </a:r>
            <a:r>
              <a:rPr lang="en-US" dirty="0"/>
              <a:t>-</a:t>
            </a:r>
            <a:r>
              <a:rPr lang="en-US" dirty="0" err="1"/>
              <a:t>AzureRM</a:t>
            </a:r>
            <a:r>
              <a:rPr lang="en-US" sz="882" b="0" i="0" u="none" strike="noStrike" kern="1200" dirty="0">
                <a:solidFill>
                  <a:schemeClr val="tx1"/>
                </a:solidFill>
                <a:effectLst/>
                <a:latin typeface="Segoe UI Light" pitchFamily="34" charset="0"/>
                <a:ea typeface="+mn-ea"/>
                <a:cs typeface="+mn-cs"/>
              </a:rPr>
              <a:t> format. In Dec 2018 Microsoft released to general availability the replacement of the </a:t>
            </a:r>
            <a:r>
              <a:rPr lang="en-US" sz="882" b="1" i="0" u="none" strike="noStrike" kern="1200" dirty="0" err="1">
                <a:solidFill>
                  <a:schemeClr val="tx1"/>
                </a:solidFill>
                <a:effectLst/>
                <a:latin typeface="Segoe UI Light" pitchFamily="34" charset="0"/>
                <a:ea typeface="+mn-ea"/>
                <a:cs typeface="+mn-cs"/>
              </a:rPr>
              <a:t>AzureRM</a:t>
            </a:r>
            <a:r>
              <a:rPr lang="en-US" sz="882" b="0" i="0" u="none" strike="noStrike" kern="1200" dirty="0">
                <a:solidFill>
                  <a:schemeClr val="tx1"/>
                </a:solidFill>
                <a:effectLst/>
                <a:latin typeface="Segoe UI Light" pitchFamily="34" charset="0"/>
                <a:ea typeface="+mn-ea"/>
                <a:cs typeface="+mn-cs"/>
              </a:rPr>
              <a:t> module with the </a:t>
            </a:r>
            <a:r>
              <a:rPr lang="en-US" sz="882" b="1" i="0" u="none" strike="noStrike" kern="1200" dirty="0">
                <a:solidFill>
                  <a:schemeClr val="tx1"/>
                </a:solidFill>
                <a:effectLst/>
                <a:latin typeface="Segoe UI Light" pitchFamily="34" charset="0"/>
                <a:ea typeface="+mn-ea"/>
                <a:cs typeface="+mn-cs"/>
              </a:rPr>
              <a:t>Az</a:t>
            </a:r>
            <a:r>
              <a:rPr lang="en-US" sz="882" b="0" i="0" u="none" strike="noStrike" kern="1200" dirty="0">
                <a:solidFill>
                  <a:schemeClr val="tx1"/>
                </a:solidFill>
                <a:effectLst/>
                <a:latin typeface="Segoe UI Light" pitchFamily="34" charset="0"/>
                <a:ea typeface="+mn-ea"/>
                <a:cs typeface="+mn-cs"/>
              </a:rPr>
              <a:t> module. This new module has several features, notably a shortened cmdlet noun prefix of </a:t>
            </a:r>
            <a:r>
              <a:rPr lang="en-US" dirty="0"/>
              <a:t>-Az</a:t>
            </a:r>
            <a:r>
              <a:rPr lang="en-US" sz="882" b="0" i="0" u="none" strike="noStrike" kern="1200" dirty="0">
                <a:solidFill>
                  <a:schemeClr val="tx1"/>
                </a:solidFill>
                <a:effectLst/>
                <a:latin typeface="Segoe UI Light" pitchFamily="34" charset="0"/>
                <a:ea typeface="+mn-ea"/>
                <a:cs typeface="+mn-cs"/>
              </a:rPr>
              <a:t> instead of </a:t>
            </a:r>
            <a:r>
              <a:rPr lang="en-US" dirty="0"/>
              <a:t>-</a:t>
            </a:r>
            <a:r>
              <a:rPr lang="en-US" dirty="0" err="1"/>
              <a:t>AzureRM</a:t>
            </a:r>
            <a:r>
              <a:rPr lang="en-US" sz="882" b="0" i="0" u="none" strike="noStrike" kern="1200" dirty="0">
                <a:solidFill>
                  <a:schemeClr val="tx1"/>
                </a:solidFill>
                <a:effectLst/>
                <a:latin typeface="Segoe UI Light" pitchFamily="34" charset="0"/>
                <a:ea typeface="+mn-ea"/>
                <a:cs typeface="+mn-cs"/>
              </a:rPr>
              <a:t>. The </a:t>
            </a:r>
            <a:r>
              <a:rPr lang="en-US" sz="882" b="1" i="0" u="none" strike="noStrike" kern="1200" dirty="0">
                <a:solidFill>
                  <a:schemeClr val="tx1"/>
                </a:solidFill>
                <a:effectLst/>
                <a:latin typeface="Segoe UI Light" pitchFamily="34" charset="0"/>
                <a:ea typeface="+mn-ea"/>
                <a:cs typeface="+mn-cs"/>
              </a:rPr>
              <a:t>Az</a:t>
            </a:r>
            <a:r>
              <a:rPr lang="en-US" sz="882" b="0" i="0" u="none" strike="noStrike" kern="1200" dirty="0">
                <a:solidFill>
                  <a:schemeClr val="tx1"/>
                </a:solidFill>
                <a:effectLst/>
                <a:latin typeface="Segoe UI Light" pitchFamily="34" charset="0"/>
                <a:ea typeface="+mn-ea"/>
                <a:cs typeface="+mn-cs"/>
              </a:rPr>
              <a:t> module ships with backwards compatibility with the </a:t>
            </a:r>
            <a:r>
              <a:rPr lang="en-US" sz="882" b="1" i="0" u="none" strike="noStrike" kern="1200" dirty="0" err="1">
                <a:solidFill>
                  <a:schemeClr val="tx1"/>
                </a:solidFill>
                <a:effectLst/>
                <a:latin typeface="Segoe UI Light" pitchFamily="34" charset="0"/>
                <a:ea typeface="+mn-ea"/>
                <a:cs typeface="+mn-cs"/>
              </a:rPr>
              <a:t>AzureRM</a:t>
            </a:r>
            <a:r>
              <a:rPr lang="en-US" sz="882" b="0" i="0" u="none" strike="noStrike" kern="1200" dirty="0">
                <a:solidFill>
                  <a:schemeClr val="tx1"/>
                </a:solidFill>
                <a:effectLst/>
                <a:latin typeface="Segoe UI Light" pitchFamily="34" charset="0"/>
                <a:ea typeface="+mn-ea"/>
                <a:cs typeface="+mn-cs"/>
              </a:rPr>
              <a:t> module so the </a:t>
            </a:r>
            <a:r>
              <a:rPr lang="en-US" dirty="0"/>
              <a:t>-</a:t>
            </a:r>
            <a:r>
              <a:rPr lang="en-US" dirty="0" err="1"/>
              <a:t>AzureRM</a:t>
            </a:r>
            <a:r>
              <a:rPr lang="en-US" sz="882" b="0" i="0" u="none" strike="noStrike" kern="1200" dirty="0">
                <a:solidFill>
                  <a:schemeClr val="tx1"/>
                </a:solidFill>
                <a:effectLst/>
                <a:latin typeface="Segoe UI Light" pitchFamily="34" charset="0"/>
                <a:ea typeface="+mn-ea"/>
                <a:cs typeface="+mn-cs"/>
              </a:rPr>
              <a:t> cmdlet format will work, but you should transition to the </a:t>
            </a:r>
            <a:r>
              <a:rPr lang="en-US" sz="882" b="1" i="0" u="none" strike="noStrike" kern="1200" dirty="0">
                <a:solidFill>
                  <a:schemeClr val="tx1"/>
                </a:solidFill>
                <a:effectLst/>
                <a:latin typeface="Segoe UI Light" pitchFamily="34" charset="0"/>
                <a:ea typeface="+mn-ea"/>
                <a:cs typeface="+mn-cs"/>
              </a:rPr>
              <a:t>Az</a:t>
            </a:r>
            <a:r>
              <a:rPr lang="en-US" sz="882" b="0" i="0" u="none" strike="noStrike" kern="1200" dirty="0">
                <a:solidFill>
                  <a:schemeClr val="tx1"/>
                </a:solidFill>
                <a:effectLst/>
                <a:latin typeface="Segoe UI Light" pitchFamily="34" charset="0"/>
                <a:ea typeface="+mn-ea"/>
                <a:cs typeface="+mn-cs"/>
              </a:rPr>
              <a:t> module and use the </a:t>
            </a:r>
            <a:r>
              <a:rPr lang="en-US" dirty="0"/>
              <a:t>-Az</a:t>
            </a:r>
            <a:r>
              <a:rPr lang="en-US" sz="882" b="0" i="0" u="none" strike="noStrike" kern="1200" dirty="0">
                <a:solidFill>
                  <a:schemeClr val="tx1"/>
                </a:solidFill>
                <a:effectLst/>
                <a:latin typeface="Segoe UI Light" pitchFamily="34" charset="0"/>
                <a:ea typeface="+mn-ea"/>
                <a:cs typeface="+mn-cs"/>
              </a:rPr>
              <a:t> commands going forward.</a:t>
            </a:r>
          </a:p>
          <a:p>
            <a:endParaRPr lang="en-US" sz="882" b="0" i="0" u="none" strike="noStrike" kern="1200" dirty="0">
              <a:solidFill>
                <a:schemeClr val="tx1"/>
              </a:solidFill>
              <a:effectLst/>
              <a:latin typeface="Segoe UI Light" pitchFamily="34" charset="0"/>
              <a:ea typeface="+mn-ea"/>
              <a:cs typeface="+mn-cs"/>
            </a:endParaRPr>
          </a:p>
          <a:p>
            <a:r>
              <a:rPr lang="en-US" sz="882" b="0" i="0" u="none" strike="noStrike" kern="1200" dirty="0">
                <a:solidFill>
                  <a:schemeClr val="tx1"/>
                </a:solidFill>
                <a:effectLst/>
                <a:latin typeface="Segoe UI Light" pitchFamily="34" charset="0"/>
                <a:ea typeface="+mn-ea"/>
                <a:cs typeface="+mn-cs"/>
              </a:rPr>
              <a:t>Discuss the PowerShell gallery, where students can access it and how to work with it. Emphasize that the PowerShell gallery provides a great central repository for sharing and acquiring PowerShell code including PowerShell modules, scripts, and DSC resources.</a:t>
            </a:r>
          </a:p>
          <a:p>
            <a:endParaRPr lang="en-US" sz="882" b="0" i="0" u="none" strike="noStrike" kern="1200" dirty="0">
              <a:solidFill>
                <a:schemeClr val="tx1"/>
              </a:solidFill>
              <a:effectLst/>
              <a:latin typeface="Segoe UI Light" pitchFamily="34" charset="0"/>
              <a:ea typeface="+mn-ea"/>
              <a:cs typeface="+mn-cs"/>
            </a:endParaRPr>
          </a:p>
          <a:p>
            <a:r>
              <a:rPr lang="en-US" sz="882" b="0" i="0" u="none" strike="noStrike" kern="1200" dirty="0">
                <a:solidFill>
                  <a:schemeClr val="tx1"/>
                </a:solidFill>
                <a:effectLst/>
                <a:latin typeface="Segoe UI Light" pitchFamily="34" charset="0"/>
                <a:ea typeface="+mn-ea"/>
                <a:cs typeface="+mn-cs"/>
              </a:rPr>
              <a:t>Mention that you may be prompted to upgrade to the latest version of NuGet depending on the version you have (if you already have an existing version installed).</a:t>
            </a:r>
          </a:p>
          <a:p>
            <a:endParaRPr lang="en-US" sz="882" b="0" i="0" u="none" strike="noStrike" kern="1200" dirty="0">
              <a:solidFill>
                <a:schemeClr val="tx1"/>
              </a:solidFill>
              <a:effectLst/>
              <a:latin typeface="Segoe UI Light" pitchFamily="34" charset="0"/>
              <a:ea typeface="+mn-ea"/>
              <a:cs typeface="+mn-cs"/>
            </a:endParaRPr>
          </a:p>
          <a:p>
            <a:r>
              <a:rPr lang="en-US" sz="882" b="0" i="0" u="none" strike="noStrike" kern="1200" dirty="0">
                <a:solidFill>
                  <a:schemeClr val="tx1"/>
                </a:solidFill>
                <a:effectLst/>
                <a:latin typeface="Segoe UI Light" pitchFamily="34" charset="0"/>
                <a:ea typeface="+mn-ea"/>
                <a:cs typeface="+mn-cs"/>
              </a:rPr>
              <a:t>Also point out the Set-</a:t>
            </a:r>
            <a:r>
              <a:rPr lang="en-US" sz="882" b="0" i="0" u="none" strike="noStrike" kern="1200" dirty="0" err="1">
                <a:solidFill>
                  <a:schemeClr val="tx1"/>
                </a:solidFill>
                <a:effectLst/>
                <a:latin typeface="Segoe UI Light" pitchFamily="34" charset="0"/>
                <a:ea typeface="+mn-ea"/>
                <a:cs typeface="+mn-cs"/>
              </a:rPr>
              <a:t>PSRepository</a:t>
            </a:r>
            <a:r>
              <a:rPr lang="en-US" sz="882" b="0" i="0" u="none" strike="noStrike" kern="1200" dirty="0">
                <a:solidFill>
                  <a:schemeClr val="tx1"/>
                </a:solidFill>
                <a:effectLst/>
                <a:latin typeface="Segoe UI Light" pitchFamily="34" charset="0"/>
                <a:ea typeface="+mn-ea"/>
                <a:cs typeface="+mn-cs"/>
              </a:rPr>
              <a:t> example on the slide as a way to set the installation policy for the </a:t>
            </a:r>
            <a:r>
              <a:rPr lang="en-US" sz="882" b="0" i="0" u="none" strike="noStrike" kern="1200" dirty="0" err="1">
                <a:solidFill>
                  <a:schemeClr val="tx1"/>
                </a:solidFill>
                <a:effectLst/>
                <a:latin typeface="Segoe UI Light" pitchFamily="34" charset="0"/>
                <a:ea typeface="+mn-ea"/>
                <a:cs typeface="+mn-cs"/>
              </a:rPr>
              <a:t>myInternalSource</a:t>
            </a:r>
            <a:r>
              <a:rPr lang="en-US" sz="882" b="0" i="0" u="none" strike="noStrike" kern="1200" dirty="0">
                <a:solidFill>
                  <a:schemeClr val="tx1"/>
                </a:solidFill>
                <a:effectLst/>
                <a:latin typeface="Segoe UI Light" pitchFamily="34" charset="0"/>
                <a:ea typeface="+mn-ea"/>
                <a:cs typeface="+mn-cs"/>
              </a:rPr>
              <a:t> repository to Trusted, so that you won’t be prompted before installing modules from that source.</a:t>
            </a:r>
          </a:p>
          <a:p>
            <a:endParaRPr lang="en-US" sz="882" b="0" i="0" u="none" strike="noStrike"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11/10/2020 8:50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58</a:t>
            </a:fld>
            <a:endParaRPr lang="en-US"/>
          </a:p>
        </p:txBody>
      </p:sp>
    </p:spTree>
    <p:extLst>
      <p:ext uri="{BB962C8B-B14F-4D97-AF65-F5344CB8AC3E}">
        <p14:creationId xmlns:p14="http://schemas.microsoft.com/office/powerpoint/2010/main" val="286045800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Point out that when creating resources with ARM templates, the process is similar  to working with Azure CLI.</a:t>
            </a:r>
          </a:p>
          <a:p>
            <a:endParaRPr lang="en-US"/>
          </a:p>
          <a:p>
            <a:r>
              <a:rPr lang="en-US" sz="882" b="0" i="0" u="none" strike="noStrike" kern="1200">
                <a:solidFill>
                  <a:schemeClr val="tx1"/>
                </a:solidFill>
                <a:effectLst/>
                <a:latin typeface="Segoe UI Light" pitchFamily="34" charset="0"/>
                <a:ea typeface="+mn-ea"/>
                <a:cs typeface="+mn-cs"/>
              </a:rPr>
              <a:t>Walk through the details of the deployment script in the template JSON file (https:</a:t>
            </a:r>
            <a:r>
              <a:rPr lang="en-US" sz="882" u="none" strike="noStrike" kern="1200">
                <a:solidFill>
                  <a:schemeClr val="tx1"/>
                </a:solidFill>
                <a:effectLst/>
                <a:latin typeface="Segoe UI Light" pitchFamily="34" charset="0"/>
                <a:ea typeface="+mn-ea"/>
                <a:cs typeface="+mn-cs"/>
              </a:rPr>
              <a:t>//</a:t>
            </a:r>
            <a:r>
              <a:rPr lang="en-US" sz="882" b="0" i="0" u="none" strike="noStrike" kern="1200">
                <a:solidFill>
                  <a:schemeClr val="tx1"/>
                </a:solidFill>
                <a:effectLst/>
                <a:latin typeface="Segoe UI Light" pitchFamily="34" charset="0"/>
                <a:ea typeface="+mn-ea"/>
                <a:cs typeface="+mn-cs"/>
              </a:rPr>
              <a:t>raw</a:t>
            </a:r>
            <a:r>
              <a:rPr lang="en-US" sz="882" u="none" strike="noStrike" kern="1200">
                <a:solidFill>
                  <a:schemeClr val="tx1"/>
                </a:solidFill>
                <a:effectLst/>
                <a:latin typeface="Segoe UI Light" pitchFamily="34" charset="0"/>
                <a:ea typeface="+mn-ea"/>
                <a:cs typeface="+mn-cs"/>
              </a:rPr>
              <a:t>.</a:t>
            </a:r>
            <a:r>
              <a:rPr lang="en-US" sz="882" b="0" i="0" u="none" strike="noStrike" kern="1200">
                <a:solidFill>
                  <a:schemeClr val="tx1"/>
                </a:solidFill>
                <a:effectLst/>
                <a:latin typeface="Segoe UI Light" pitchFamily="34" charset="0"/>
                <a:ea typeface="+mn-ea"/>
                <a:cs typeface="+mn-cs"/>
              </a:rPr>
              <a:t>githubusercontent</a:t>
            </a:r>
            <a:r>
              <a:rPr lang="en-US" sz="882" u="none" strike="noStrike" kern="1200">
                <a:solidFill>
                  <a:schemeClr val="tx1"/>
                </a:solidFill>
                <a:effectLst/>
                <a:latin typeface="Segoe UI Light" pitchFamily="34" charset="0"/>
                <a:ea typeface="+mn-ea"/>
                <a:cs typeface="+mn-cs"/>
              </a:rPr>
              <a:t>.</a:t>
            </a:r>
            <a:r>
              <a:rPr lang="en-US" sz="882" b="0" i="0" u="none" strike="noStrike" kern="1200">
                <a:solidFill>
                  <a:schemeClr val="tx1"/>
                </a:solidFill>
                <a:effectLst/>
                <a:latin typeface="Segoe UI Light" pitchFamily="34" charset="0"/>
                <a:ea typeface="+mn-ea"/>
                <a:cs typeface="+mn-cs"/>
              </a:rPr>
              <a:t>com</a:t>
            </a:r>
            <a:r>
              <a:rPr lang="en-US" sz="882" u="none" strike="noStrike" kern="1200">
                <a:solidFill>
                  <a:schemeClr val="tx1"/>
                </a:solidFill>
                <a:effectLst/>
                <a:latin typeface="Segoe UI Light" pitchFamily="34" charset="0"/>
                <a:ea typeface="+mn-ea"/>
                <a:cs typeface="+mn-cs"/>
              </a:rPr>
              <a:t>/</a:t>
            </a:r>
            <a:r>
              <a:rPr lang="en-US" sz="882" b="0" i="0" u="none" strike="noStrike" kern="1200">
                <a:solidFill>
                  <a:schemeClr val="tx1"/>
                </a:solidFill>
                <a:effectLst/>
                <a:latin typeface="Segoe UI Light" pitchFamily="34" charset="0"/>
                <a:ea typeface="+mn-ea"/>
                <a:cs typeface="+mn-cs"/>
              </a:rPr>
              <a:t>Microsoft</a:t>
            </a:r>
            <a:r>
              <a:rPr lang="en-US" sz="882" u="none" strike="noStrike" kern="1200">
                <a:solidFill>
                  <a:schemeClr val="tx1"/>
                </a:solidFill>
                <a:effectLst/>
                <a:latin typeface="Segoe UI Light" pitchFamily="34" charset="0"/>
                <a:ea typeface="+mn-ea"/>
                <a:cs typeface="+mn-cs"/>
              </a:rPr>
              <a:t>/</a:t>
            </a:r>
            <a:r>
              <a:rPr lang="en-US" sz="882" b="0" i="0" u="none" strike="noStrike" kern="1200">
                <a:solidFill>
                  <a:schemeClr val="tx1"/>
                </a:solidFill>
                <a:effectLst/>
                <a:latin typeface="Segoe UI Light" pitchFamily="34" charset="0"/>
                <a:ea typeface="+mn-ea"/>
                <a:cs typeface="+mn-cs"/>
              </a:rPr>
              <a:t>PartsUnlimited</a:t>
            </a:r>
            <a:r>
              <a:rPr lang="en-US" sz="882" u="none" strike="noStrike" kern="1200">
                <a:solidFill>
                  <a:schemeClr val="tx1"/>
                </a:solidFill>
                <a:effectLst/>
                <a:latin typeface="Segoe UI Light" pitchFamily="34" charset="0"/>
                <a:ea typeface="+mn-ea"/>
                <a:cs typeface="+mn-cs"/>
              </a:rPr>
              <a:t>/</a:t>
            </a:r>
            <a:r>
              <a:rPr lang="en-US" sz="882" b="0" i="0" u="none" strike="noStrike" kern="1200">
                <a:solidFill>
                  <a:schemeClr val="tx1"/>
                </a:solidFill>
                <a:effectLst/>
                <a:latin typeface="Segoe UI Light" pitchFamily="34" charset="0"/>
                <a:ea typeface="+mn-ea"/>
                <a:cs typeface="+mn-cs"/>
              </a:rPr>
              <a:t>master</a:t>
            </a:r>
            <a:r>
              <a:rPr lang="en-US" sz="882" u="none" strike="noStrike" kern="1200">
                <a:solidFill>
                  <a:schemeClr val="tx1"/>
                </a:solidFill>
                <a:effectLst/>
                <a:latin typeface="Segoe UI Light" pitchFamily="34" charset="0"/>
                <a:ea typeface="+mn-ea"/>
                <a:cs typeface="+mn-cs"/>
              </a:rPr>
              <a:t>/</a:t>
            </a:r>
            <a:r>
              <a:rPr lang="en-US" sz="882" b="0" i="0" u="none" strike="noStrike" kern="1200">
                <a:solidFill>
                  <a:schemeClr val="tx1"/>
                </a:solidFill>
                <a:effectLst/>
                <a:latin typeface="Segoe UI Light" pitchFamily="34" charset="0"/>
                <a:ea typeface="+mn-ea"/>
                <a:cs typeface="+mn-cs"/>
              </a:rPr>
              <a:t>Labfiles</a:t>
            </a:r>
            <a:r>
              <a:rPr lang="en-US" sz="882" u="none" strike="noStrike" kern="1200">
                <a:solidFill>
                  <a:schemeClr val="tx1"/>
                </a:solidFill>
                <a:effectLst/>
                <a:latin typeface="Segoe UI Light" pitchFamily="34" charset="0"/>
                <a:ea typeface="+mn-ea"/>
                <a:cs typeface="+mn-cs"/>
              </a:rPr>
              <a:t>/</a:t>
            </a:r>
            <a:r>
              <a:rPr lang="en-US" sz="882" b="0" i="0" u="none" strike="noStrike" kern="1200">
                <a:solidFill>
                  <a:schemeClr val="tx1"/>
                </a:solidFill>
                <a:effectLst/>
                <a:latin typeface="Segoe UI Light" pitchFamily="34" charset="0"/>
                <a:ea typeface="+mn-ea"/>
                <a:cs typeface="+mn-cs"/>
              </a:rPr>
              <a:t>AZ</a:t>
            </a:r>
            <a:r>
              <a:rPr lang="en-US" sz="882" u="none" strike="noStrike" kern="1200">
                <a:solidFill>
                  <a:schemeClr val="tx1"/>
                </a:solidFill>
                <a:effectLst/>
                <a:latin typeface="Segoe UI Light" pitchFamily="34" charset="0"/>
                <a:ea typeface="+mn-ea"/>
                <a:cs typeface="+mn-cs"/>
              </a:rPr>
              <a:t>-</a:t>
            </a:r>
            <a:r>
              <a:rPr lang="en-US" sz="882" b="0" i="0" u="none" strike="noStrike" kern="1200">
                <a:solidFill>
                  <a:schemeClr val="tx1"/>
                </a:solidFill>
                <a:effectLst/>
                <a:latin typeface="Segoe UI Light" pitchFamily="34" charset="0"/>
                <a:ea typeface="+mn-ea"/>
                <a:cs typeface="+mn-cs"/>
              </a:rPr>
              <a:t>400T05_Implementing_Application_Infrastructure</a:t>
            </a:r>
            <a:r>
              <a:rPr lang="en-US" sz="882" u="none" strike="noStrike" kern="1200">
                <a:solidFill>
                  <a:schemeClr val="tx1"/>
                </a:solidFill>
                <a:effectLst/>
                <a:latin typeface="Segoe UI Light" pitchFamily="34" charset="0"/>
                <a:ea typeface="+mn-ea"/>
                <a:cs typeface="+mn-cs"/>
              </a:rPr>
              <a:t>/</a:t>
            </a:r>
            <a:r>
              <a:rPr lang="en-US" sz="882" b="0" i="0" u="none" strike="noStrike" kern="1200">
                <a:solidFill>
                  <a:schemeClr val="tx1"/>
                </a:solidFill>
                <a:effectLst/>
                <a:latin typeface="Segoe UI Light" pitchFamily="34" charset="0"/>
                <a:ea typeface="+mn-ea"/>
                <a:cs typeface="+mn-cs"/>
              </a:rPr>
              <a:t>M01</a:t>
            </a:r>
            <a:r>
              <a:rPr lang="en-US" sz="882" u="none" strike="noStrike" kern="1200">
                <a:solidFill>
                  <a:schemeClr val="tx1"/>
                </a:solidFill>
                <a:effectLst/>
                <a:latin typeface="Segoe UI Light" pitchFamily="34" charset="0"/>
                <a:ea typeface="+mn-ea"/>
                <a:cs typeface="+mn-cs"/>
              </a:rPr>
              <a:t>/</a:t>
            </a:r>
            <a:r>
              <a:rPr lang="en-US" sz="882" b="0" i="0" u="none" strike="noStrike" kern="1200">
                <a:solidFill>
                  <a:schemeClr val="tx1"/>
                </a:solidFill>
                <a:effectLst/>
                <a:latin typeface="Segoe UI Light" pitchFamily="34" charset="0"/>
                <a:ea typeface="+mn-ea"/>
                <a:cs typeface="+mn-cs"/>
              </a:rPr>
              <a:t>azuredeploy</a:t>
            </a:r>
            <a:r>
              <a:rPr lang="en-US" sz="882" u="none" strike="noStrike" kern="1200">
                <a:solidFill>
                  <a:schemeClr val="tx1"/>
                </a:solidFill>
                <a:effectLst/>
                <a:latin typeface="Segoe UI Light" pitchFamily="34" charset="0"/>
                <a:ea typeface="+mn-ea"/>
                <a:cs typeface="+mn-cs"/>
              </a:rPr>
              <a:t>.</a:t>
            </a:r>
            <a:r>
              <a:rPr lang="en-US" sz="882" b="0" i="0" u="none" strike="noStrike" kern="1200">
                <a:solidFill>
                  <a:schemeClr val="tx1"/>
                </a:solidFill>
                <a:effectLst/>
                <a:latin typeface="Segoe UI Light" pitchFamily="34" charset="0"/>
                <a:ea typeface="+mn-ea"/>
                <a:cs typeface="+mn-cs"/>
              </a:rPr>
              <a:t>json).</a:t>
            </a:r>
          </a:p>
          <a:p>
            <a:endParaRPr lang="en-US" sz="882" b="0" i="0" u="none" strike="noStrike" kern="1200">
              <a:solidFill>
                <a:schemeClr val="tx1"/>
              </a:solidFill>
              <a:effectLst/>
              <a:latin typeface="Segoe UI Light" pitchFamily="34" charset="0"/>
              <a:ea typeface="+mn-ea"/>
              <a:cs typeface="+mn-cs"/>
            </a:endParaRPr>
          </a:p>
          <a:p>
            <a:r>
              <a:rPr lang="en-US" sz="882" b="0" i="0" u="none" strike="noStrike" kern="1200">
                <a:solidFill>
                  <a:schemeClr val="tx1"/>
                </a:solidFill>
                <a:effectLst/>
                <a:latin typeface="Segoe UI Light" pitchFamily="34" charset="0"/>
                <a:ea typeface="+mn-ea"/>
                <a:cs typeface="+mn-cs"/>
              </a:rPr>
              <a:t>Remind students that the resource group name must have a name and a location, that the name must be unique within the subscription, and that the location determines where metadata is stored.</a:t>
            </a:r>
          </a:p>
          <a:p>
            <a:endParaRPr lang="en-US" sz="882" b="0" i="0" u="none" strike="noStrike" kern="1200">
              <a:solidFill>
                <a:schemeClr val="tx1"/>
              </a:solidFill>
              <a:effectLst/>
              <a:latin typeface="Segoe UI Light" pitchFamily="34" charset="0"/>
              <a:ea typeface="+mn-ea"/>
              <a:cs typeface="+mn-cs"/>
            </a:endParaRPr>
          </a:p>
          <a:p>
            <a:r>
              <a:rPr lang="en-US" sz="882" b="0" i="0" u="none" strike="noStrike" kern="1200">
                <a:solidFill>
                  <a:schemeClr val="tx1"/>
                </a:solidFill>
                <a:effectLst/>
                <a:latin typeface="Segoe UI Light" pitchFamily="34" charset="0"/>
                <a:ea typeface="+mn-ea"/>
                <a:cs typeface="+mn-cs"/>
              </a:rPr>
              <a:t>You can also create a script using parameter values for things like username, password, and </a:t>
            </a:r>
            <a:r>
              <a:rPr lang="en-US" sz="882" b="0" i="0" u="none" strike="noStrike" kern="1200" err="1">
                <a:solidFill>
                  <a:schemeClr val="tx1"/>
                </a:solidFill>
                <a:effectLst/>
                <a:latin typeface="Segoe UI Light" pitchFamily="34" charset="0"/>
                <a:ea typeface="+mn-ea"/>
                <a:cs typeface="+mn-cs"/>
              </a:rPr>
              <a:t>dnslabelprefix</a:t>
            </a:r>
            <a:r>
              <a:rPr lang="en-US" sz="882" b="0" i="0" u="none" strike="noStrike" kern="1200">
                <a:solidFill>
                  <a:schemeClr val="tx1"/>
                </a:solidFill>
                <a:effectLst/>
                <a:latin typeface="Segoe UI Light" pitchFamily="34" charset="0"/>
                <a:ea typeface="+mn-ea"/>
                <a:cs typeface="+mn-cs"/>
              </a:rPr>
              <a:t>, allowing you to run the template without manual input.</a:t>
            </a:r>
          </a:p>
          <a:p>
            <a:endParaRPr lang="en-US" sz="882" b="0" i="0" u="none" strike="noStrike" kern="1200">
              <a:solidFill>
                <a:schemeClr val="tx1"/>
              </a:solidFill>
              <a:effectLst/>
              <a:latin typeface="Segoe UI Light" pitchFamily="34" charset="0"/>
              <a:ea typeface="+mn-ea"/>
              <a:cs typeface="+mn-cs"/>
            </a:endParaRPr>
          </a:p>
          <a:p>
            <a:r>
              <a:rPr lang="en-US" sz="882" b="0" i="0" u="none" strike="noStrike" kern="1200">
                <a:solidFill>
                  <a:schemeClr val="tx1"/>
                </a:solidFill>
                <a:effectLst/>
                <a:latin typeface="Segoe UI Light" pitchFamily="34" charset="0"/>
                <a:ea typeface="+mn-ea"/>
                <a:cs typeface="+mn-cs"/>
              </a:rPr>
              <a:t>The sample template is a good example of using PowerShell in interactive mode, in this case it’s easier than writing a complete script that you only execute once.</a:t>
            </a:r>
            <a:endParaRPr lang="en-US"/>
          </a:p>
          <a:p>
            <a:endParaRPr lang="en-US"/>
          </a:p>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11/10/2020 8:50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59</a:t>
            </a:fld>
            <a:endParaRPr lang="en-US"/>
          </a:p>
        </p:txBody>
      </p:sp>
    </p:spTree>
    <p:extLst>
      <p:ext uri="{BB962C8B-B14F-4D97-AF65-F5344CB8AC3E}">
        <p14:creationId xmlns:p14="http://schemas.microsoft.com/office/powerpoint/2010/main" val="48724325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a:t>Point out that the wild characters in the command are intentional and its use will return all cmdlets that contain the word “extension”, so they can all be viewed.</a:t>
            </a:r>
          </a:p>
          <a:p>
            <a:endParaRPr lang="en-US"/>
          </a:p>
          <a:p>
            <a:r>
              <a:rPr lang="en-US"/>
              <a:t>Also, point students to the Azure documentation from where the sample Custom Script Extension is taken.</a:t>
            </a:r>
          </a:p>
          <a:p>
            <a:endParaRPr lang="en-US"/>
          </a:p>
          <a:p>
            <a:r>
              <a:rPr lang="en-US" sz="882" b="1" i="0" u="none" strike="noStrike" kern="1200">
                <a:solidFill>
                  <a:schemeClr val="tx1"/>
                </a:solidFill>
                <a:effectLst/>
                <a:latin typeface="Segoe UI Light" pitchFamily="34" charset="0"/>
                <a:ea typeface="+mn-ea"/>
                <a:cs typeface="+mn-cs"/>
              </a:rPr>
              <a:t>Set-</a:t>
            </a:r>
            <a:r>
              <a:rPr lang="en-US" sz="882" b="1" i="0" u="none" strike="noStrike" kern="1200" err="1">
                <a:solidFill>
                  <a:schemeClr val="tx1"/>
                </a:solidFill>
                <a:effectLst/>
                <a:latin typeface="Segoe UI Light" pitchFamily="34" charset="0"/>
                <a:ea typeface="+mn-ea"/>
                <a:cs typeface="+mn-cs"/>
              </a:rPr>
              <a:t>AzureRmVMCustomScriptExtension</a:t>
            </a:r>
            <a:endParaRPr lang="en-US"/>
          </a:p>
          <a:p>
            <a:r>
              <a:rPr lang="en-US"/>
              <a:t>https://docs.microsoft.com/en-us/powershell/module/azurerm.compute/set-azurermvmcustomscriptextension?view=azurermps-6.13.0#examples</a:t>
            </a: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11/10/2020 8:50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60</a:t>
            </a:fld>
            <a:endParaRPr lang="en-US"/>
          </a:p>
        </p:txBody>
      </p:sp>
    </p:spTree>
    <p:extLst>
      <p:ext uri="{BB962C8B-B14F-4D97-AF65-F5344CB8AC3E}">
        <p14:creationId xmlns:p14="http://schemas.microsoft.com/office/powerpoint/2010/main" val="233937454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619146B-24F9-441E-A368-DB3B5A84C1D4}"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11/10/2020 8:50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61</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71346040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900"/>
              <a:t>not deviate from that </a:t>
            </a:r>
            <a:r>
              <a:rPr lang="en-IE" sz="900" i="1"/>
              <a:t>defined state</a:t>
            </a:r>
            <a:endParaRPr lang="en-IE" sz="882" b="1" i="0" u="none" strike="noStrike" kern="120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11/10/2020 8:50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62</a:t>
            </a:fld>
            <a:endParaRPr lang="en-US"/>
          </a:p>
        </p:txBody>
      </p:sp>
    </p:spTree>
    <p:extLst>
      <p:ext uri="{BB962C8B-B14F-4D97-AF65-F5344CB8AC3E}">
        <p14:creationId xmlns:p14="http://schemas.microsoft.com/office/powerpoint/2010/main" val="161980644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800"/>
              <a:t>Could discuss how t</a:t>
            </a:r>
            <a:r>
              <a:rPr lang="en-IE" sz="882" b="0" i="0" u="none" strike="noStrike" kern="1200">
                <a:solidFill>
                  <a:schemeClr val="tx1"/>
                </a:solidFill>
                <a:effectLst/>
                <a:latin typeface="Segoe UI Light" pitchFamily="34" charset="0"/>
                <a:ea typeface="+mn-ea"/>
                <a:cs typeface="+mn-cs"/>
              </a:rPr>
              <a:t>he general process for how Azure Automation State configuration works, which is as follows:</a:t>
            </a:r>
          </a:p>
          <a:p>
            <a:endParaRPr lang="en-IE" sz="882" b="0" i="0" u="none" strike="noStrike" kern="1200">
              <a:solidFill>
                <a:schemeClr val="tx1"/>
              </a:solidFill>
              <a:effectLst/>
              <a:latin typeface="Segoe UI Light" pitchFamily="34" charset="0"/>
              <a:ea typeface="+mn-ea"/>
              <a:cs typeface="+mn-cs"/>
            </a:endParaRPr>
          </a:p>
          <a:p>
            <a:pPr marL="228600" indent="-228600">
              <a:buFont typeface="+mj-lt"/>
              <a:buAutoNum type="arabicParenR"/>
            </a:pPr>
            <a:r>
              <a:rPr lang="en-IE" sz="882" b="0" i="0" u="none" strike="noStrike" kern="1200">
                <a:solidFill>
                  <a:schemeClr val="tx1"/>
                </a:solidFill>
                <a:effectLst/>
                <a:latin typeface="Segoe UI Light" pitchFamily="34" charset="0"/>
                <a:ea typeface="+mn-ea"/>
                <a:cs typeface="+mn-cs"/>
              </a:rPr>
              <a:t>Create a PowerShell script with the configuration element</a:t>
            </a:r>
          </a:p>
          <a:p>
            <a:pPr marL="228600" indent="-228600">
              <a:buFont typeface="+mj-lt"/>
              <a:buAutoNum type="arabicParenR"/>
            </a:pPr>
            <a:r>
              <a:rPr lang="en-IE" sz="882" b="0" i="0" u="none" strike="noStrike" kern="1200">
                <a:solidFill>
                  <a:schemeClr val="tx1"/>
                </a:solidFill>
                <a:effectLst/>
                <a:latin typeface="Segoe UI Light" pitchFamily="34" charset="0"/>
                <a:ea typeface="+mn-ea"/>
                <a:cs typeface="+mn-cs"/>
              </a:rPr>
              <a:t>Upload the script to Azure Automation and compile the script into a MOF file. The file is transferred to the DSC pull server, which is provided as part of the Azure Automation service. (See Managed Object Format (MOF) file at </a:t>
            </a:r>
            <a:r>
              <a:rPr lang="en-IE" sz="800"/>
              <a:t>https://docs.microsoft.com/en-us/windows/desktop/WmiSdk/managed-object-format--mof- </a:t>
            </a:r>
            <a:r>
              <a:rPr lang="en-IE" sz="882" b="0" i="0" u="none" strike="noStrike" kern="1200">
                <a:solidFill>
                  <a:schemeClr val="tx1"/>
                </a:solidFill>
                <a:effectLst/>
                <a:latin typeface="Segoe UI Light" pitchFamily="34" charset="0"/>
                <a:ea typeface="+mn-ea"/>
                <a:cs typeface="+mn-cs"/>
              </a:rPr>
              <a:t>for more information on MOF files.)</a:t>
            </a:r>
          </a:p>
          <a:p>
            <a:pPr marL="228600" indent="-228600">
              <a:buFont typeface="+mj-lt"/>
              <a:buAutoNum type="arabicParenR"/>
            </a:pPr>
            <a:r>
              <a:rPr lang="en-IE" sz="882" b="0" i="0" u="none" strike="noStrike" kern="1200">
                <a:solidFill>
                  <a:schemeClr val="tx1"/>
                </a:solidFill>
                <a:effectLst/>
                <a:latin typeface="Segoe UI Light" pitchFamily="34" charset="0"/>
                <a:ea typeface="+mn-ea"/>
                <a:cs typeface="+mn-cs"/>
              </a:rPr>
              <a:t>Define the nodes that will use the configuration, and then apply the configuration.</a:t>
            </a:r>
          </a:p>
          <a:p>
            <a:endParaRPr lang="en-IE" sz="882" b="1" i="0" u="none" strike="noStrike" kern="120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11/10/2020 8:50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63</a:t>
            </a:fld>
            <a:endParaRPr lang="en-US"/>
          </a:p>
        </p:txBody>
      </p:sp>
    </p:spTree>
    <p:extLst>
      <p:ext uri="{BB962C8B-B14F-4D97-AF65-F5344CB8AC3E}">
        <p14:creationId xmlns:p14="http://schemas.microsoft.com/office/powerpoint/2010/main" val="114581642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IE" sz="882" b="1" i="0" u="none" strike="noStrike" kern="1200" dirty="0">
                <a:solidFill>
                  <a:schemeClr val="tx1"/>
                </a:solidFill>
                <a:effectLst/>
                <a:latin typeface="Segoe UI Light" pitchFamily="34" charset="0"/>
                <a:ea typeface="+mn-ea"/>
                <a:cs typeface="+mn-cs"/>
              </a:rPr>
              <a:t>Configuration block</a:t>
            </a:r>
            <a:r>
              <a:rPr lang="en-IE" sz="882" b="0" i="0" u="none" strike="noStrike" kern="1200" dirty="0">
                <a:solidFill>
                  <a:schemeClr val="tx1"/>
                </a:solidFill>
                <a:effectLst/>
                <a:latin typeface="Segoe UI Light" pitchFamily="34" charset="0"/>
                <a:ea typeface="+mn-ea"/>
                <a:cs typeface="+mn-cs"/>
              </a:rPr>
              <a:t>. The </a:t>
            </a:r>
            <a:r>
              <a:rPr lang="en-IE" sz="882" b="1" i="0" u="none" strike="noStrike" kern="1200" dirty="0">
                <a:solidFill>
                  <a:schemeClr val="tx1"/>
                </a:solidFill>
                <a:effectLst/>
                <a:latin typeface="Segoe UI Light" pitchFamily="34" charset="0"/>
                <a:ea typeface="+mn-ea"/>
                <a:cs typeface="+mn-cs"/>
              </a:rPr>
              <a:t>Configuration</a:t>
            </a:r>
            <a:r>
              <a:rPr lang="en-IE" sz="882" b="0" i="0" u="none" strike="noStrike" kern="1200" dirty="0">
                <a:solidFill>
                  <a:schemeClr val="tx1"/>
                </a:solidFill>
                <a:effectLst/>
                <a:latin typeface="Segoe UI Light" pitchFamily="34" charset="0"/>
                <a:ea typeface="+mn-ea"/>
                <a:cs typeface="+mn-cs"/>
              </a:rPr>
              <a:t> block is the outermost script block. In this case, the name of the configuration is </a:t>
            </a:r>
            <a:r>
              <a:rPr lang="en-IE" sz="882" b="1" i="0" u="none" strike="noStrike" kern="1200" dirty="0" err="1">
                <a:solidFill>
                  <a:schemeClr val="tx1"/>
                </a:solidFill>
                <a:effectLst/>
                <a:latin typeface="Segoe UI Light" pitchFamily="34" charset="0"/>
                <a:ea typeface="+mn-ea"/>
                <a:cs typeface="+mn-cs"/>
              </a:rPr>
              <a:t>LabConfig</a:t>
            </a:r>
            <a:r>
              <a:rPr lang="en-IE" sz="882" b="0" i="0" u="none" strike="noStrike" kern="1200" dirty="0">
                <a:solidFill>
                  <a:schemeClr val="tx1"/>
                </a:solidFill>
                <a:effectLst/>
                <a:latin typeface="Segoe UI Light" pitchFamily="34" charset="0"/>
                <a:ea typeface="+mn-ea"/>
                <a:cs typeface="+mn-cs"/>
              </a:rPr>
              <a:t>. Notice the curly brackets to define the block.</a:t>
            </a:r>
          </a:p>
          <a:p>
            <a:pPr marL="171450" indent="-171450">
              <a:buFont typeface="Arial" panose="020B0604020202020204" pitchFamily="34" charset="0"/>
              <a:buChar char="•"/>
            </a:pPr>
            <a:r>
              <a:rPr lang="en-IE" sz="882" b="1" i="0" u="none" strike="noStrike" kern="1200" dirty="0">
                <a:solidFill>
                  <a:schemeClr val="tx1"/>
                </a:solidFill>
                <a:effectLst/>
                <a:latin typeface="Segoe UI Light" pitchFamily="34" charset="0"/>
                <a:ea typeface="+mn-ea"/>
                <a:cs typeface="+mn-cs"/>
              </a:rPr>
              <a:t>Node block</a:t>
            </a:r>
            <a:r>
              <a:rPr lang="en-IE" sz="882" b="0" i="0" u="none" strike="noStrike" kern="1200" dirty="0">
                <a:solidFill>
                  <a:schemeClr val="tx1"/>
                </a:solidFill>
                <a:effectLst/>
                <a:latin typeface="Segoe UI Light" pitchFamily="34" charset="0"/>
                <a:ea typeface="+mn-ea"/>
                <a:cs typeface="+mn-cs"/>
              </a:rPr>
              <a:t>. There can be one or more </a:t>
            </a:r>
            <a:r>
              <a:rPr lang="en-IE" sz="882" b="1" i="0" u="none" strike="noStrike" kern="1200" dirty="0">
                <a:solidFill>
                  <a:schemeClr val="tx1"/>
                </a:solidFill>
                <a:effectLst/>
                <a:latin typeface="Segoe UI Light" pitchFamily="34" charset="0"/>
                <a:ea typeface="+mn-ea"/>
                <a:cs typeface="+mn-cs"/>
              </a:rPr>
              <a:t>Node</a:t>
            </a:r>
            <a:r>
              <a:rPr lang="en-IE" sz="882" b="0" i="0" u="none" strike="noStrike" kern="1200" dirty="0">
                <a:solidFill>
                  <a:schemeClr val="tx1"/>
                </a:solidFill>
                <a:effectLst/>
                <a:latin typeface="Segoe UI Light" pitchFamily="34" charset="0"/>
                <a:ea typeface="+mn-ea"/>
                <a:cs typeface="+mn-cs"/>
              </a:rPr>
              <a:t> blocks. These define the nodes (computers and VMs) that you are configuring. In this example, the node targets a computer called </a:t>
            </a:r>
            <a:r>
              <a:rPr lang="en-IE" sz="882" b="1" i="0" u="none" strike="noStrike" kern="1200" dirty="0" err="1">
                <a:solidFill>
                  <a:schemeClr val="tx1"/>
                </a:solidFill>
                <a:effectLst/>
                <a:latin typeface="Segoe UI Light" pitchFamily="34" charset="0"/>
                <a:ea typeface="+mn-ea"/>
                <a:cs typeface="+mn-cs"/>
              </a:rPr>
              <a:t>WebServer</a:t>
            </a:r>
            <a:r>
              <a:rPr lang="en-IE" sz="882" b="0" i="0" u="none" strike="noStrike" kern="1200" dirty="0">
                <a:solidFill>
                  <a:schemeClr val="tx1"/>
                </a:solidFill>
                <a:effectLst/>
                <a:latin typeface="Segoe UI Light" pitchFamily="34" charset="0"/>
                <a:ea typeface="+mn-ea"/>
                <a:cs typeface="+mn-cs"/>
              </a:rPr>
              <a:t>. You could also call it </a:t>
            </a:r>
            <a:r>
              <a:rPr lang="en-IE" sz="882" b="1" i="0" u="none" strike="noStrike" kern="1200" dirty="0">
                <a:solidFill>
                  <a:schemeClr val="tx1"/>
                </a:solidFill>
                <a:effectLst/>
                <a:latin typeface="Segoe UI Light" pitchFamily="34" charset="0"/>
                <a:ea typeface="+mn-ea"/>
                <a:cs typeface="+mn-cs"/>
              </a:rPr>
              <a:t>localhost</a:t>
            </a:r>
            <a:r>
              <a:rPr lang="en-IE" sz="882" b="0" i="0" u="none" strike="noStrike" kern="1200" dirty="0">
                <a:solidFill>
                  <a:schemeClr val="tx1"/>
                </a:solidFill>
                <a:effectLst/>
                <a:latin typeface="Segoe UI Light" pitchFamily="34" charset="0"/>
                <a:ea typeface="+mn-ea"/>
                <a:cs typeface="+mn-cs"/>
              </a:rPr>
              <a:t> and use it locally on any server.</a:t>
            </a:r>
          </a:p>
          <a:p>
            <a:pPr marL="171450" indent="-171450">
              <a:buFont typeface="Arial" panose="020B0604020202020204" pitchFamily="34" charset="0"/>
              <a:buChar char="•"/>
            </a:pPr>
            <a:r>
              <a:rPr lang="en-IE" sz="882" b="1" i="0" u="none" strike="noStrike" kern="1200" dirty="0">
                <a:solidFill>
                  <a:schemeClr val="tx1"/>
                </a:solidFill>
                <a:effectLst/>
                <a:latin typeface="Segoe UI Light" pitchFamily="34" charset="0"/>
                <a:ea typeface="+mn-ea"/>
                <a:cs typeface="+mn-cs"/>
              </a:rPr>
              <a:t>Resource blocks</a:t>
            </a:r>
            <a:r>
              <a:rPr lang="en-IE" sz="882" b="0" i="0" u="none" strike="noStrike" kern="1200" dirty="0">
                <a:solidFill>
                  <a:schemeClr val="tx1"/>
                </a:solidFill>
                <a:effectLst/>
                <a:latin typeface="Segoe UI Light" pitchFamily="34" charset="0"/>
                <a:ea typeface="+mn-ea"/>
                <a:cs typeface="+mn-cs"/>
              </a:rPr>
              <a:t>. There can be one or more resource blocks. This is where the configuration sets the properties for the resources. In this case, there is one resource block called </a:t>
            </a:r>
            <a:r>
              <a:rPr lang="en-IE" sz="882" b="1" i="0" u="none" strike="noStrike" kern="1200" dirty="0" err="1">
                <a:solidFill>
                  <a:schemeClr val="tx1"/>
                </a:solidFill>
                <a:effectLst/>
                <a:latin typeface="Segoe UI Light" pitchFamily="34" charset="0"/>
                <a:ea typeface="+mn-ea"/>
                <a:cs typeface="+mn-cs"/>
              </a:rPr>
              <a:t>WindowsFeature</a:t>
            </a:r>
            <a:r>
              <a:rPr lang="en-IE" sz="882" b="0" i="0" u="none" strike="noStrike" kern="1200" dirty="0">
                <a:solidFill>
                  <a:schemeClr val="tx1"/>
                </a:solidFill>
                <a:effectLst/>
                <a:latin typeface="Segoe UI Light" pitchFamily="34" charset="0"/>
                <a:ea typeface="+mn-ea"/>
                <a:cs typeface="+mn-cs"/>
              </a:rPr>
              <a:t>. Notice the parameters that are defined. (You can read more about resource blocks at https://docs.microsoft.com/en-us/powershell/dsc/resources/resources)</a:t>
            </a:r>
            <a:endParaRPr lang="en-IE" sz="882" b="1" i="0" u="none" strike="noStrike" kern="1200" dirty="0">
              <a:solidFill>
                <a:schemeClr val="tx1"/>
              </a:solidFill>
              <a:effectLst/>
              <a:latin typeface="Segoe UI Light" pitchFamily="34" charset="0"/>
              <a:ea typeface="+mn-ea"/>
              <a:cs typeface="+mn-cs"/>
            </a:endParaRPr>
          </a:p>
          <a:p>
            <a:endParaRPr lang="en-IE" sz="882" b="1" i="0" u="none" strike="noStrike" kern="1200" dirty="0">
              <a:solidFill>
                <a:schemeClr val="tx1"/>
              </a:solidFill>
              <a:effectLst/>
              <a:latin typeface="Segoe UI Light" pitchFamily="34" charset="0"/>
              <a:ea typeface="+mn-ea"/>
              <a:cs typeface="+mn-cs"/>
            </a:endParaRPr>
          </a:p>
          <a:p>
            <a:endParaRPr lang="en-IE" sz="882" b="1" i="0" u="none" strike="noStrike" kern="1200" dirty="0">
              <a:solidFill>
                <a:schemeClr val="tx1"/>
              </a:solidFill>
              <a:effectLst/>
              <a:latin typeface="Segoe UI Light" pitchFamily="34" charset="0"/>
              <a:ea typeface="+mn-ea"/>
              <a:cs typeface="+mn-cs"/>
            </a:endParaRPr>
          </a:p>
          <a:p>
            <a:r>
              <a:rPr lang="en-IE" sz="882" b="0" i="0" u="none" strike="noStrike" kern="1200" dirty="0">
                <a:solidFill>
                  <a:schemeClr val="tx1"/>
                </a:solidFill>
                <a:effectLst/>
                <a:latin typeface="Segoe UI Light" pitchFamily="34" charset="0"/>
                <a:ea typeface="+mn-ea"/>
                <a:cs typeface="+mn-cs"/>
              </a:rPr>
              <a:t>Within a Configuration block, you can do almost anything that you normally could in a PowerShell function. You can also create the configuration in any editor, such as PowerShell ISE, and then save the file as a PowerShell script with a .ps1 file type extension.</a:t>
            </a:r>
            <a:endParaRPr lang="en-IE" sz="882" b="1" i="0" u="none" strike="noStrike"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11/10/2020 8:50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64</a:t>
            </a:fld>
            <a:endParaRPr lang="en-US"/>
          </a:p>
        </p:txBody>
      </p:sp>
    </p:spTree>
    <p:extLst>
      <p:ext uri="{BB962C8B-B14F-4D97-AF65-F5344CB8AC3E}">
        <p14:creationId xmlns:p14="http://schemas.microsoft.com/office/powerpoint/2010/main" val="9671839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Could highlight two items to ensure students understand the meaning:</a:t>
            </a:r>
          </a:p>
          <a:p>
            <a:endParaRPr lang="en-US"/>
          </a:p>
          <a:p>
            <a:pPr marL="171450" indent="-171450">
              <a:buFont typeface="Arial" panose="020B0604020202020204" pitchFamily="34" charset="0"/>
              <a:buChar char="•"/>
            </a:pPr>
            <a:r>
              <a:rPr lang="en-IE" sz="882" b="0" i="0" u="none" strike="noStrike" kern="1200">
                <a:solidFill>
                  <a:schemeClr val="tx1"/>
                </a:solidFill>
                <a:effectLst/>
                <a:latin typeface="Segoe UI Light" pitchFamily="34" charset="0"/>
                <a:ea typeface="+mn-ea"/>
                <a:cs typeface="+mn-cs"/>
              </a:rPr>
              <a:t>Immutable means that the service is not updated. If a change is needed to an environment, a new one is deployed and the old one taken down.</a:t>
            </a:r>
            <a:endParaRPr lang="en-US"/>
          </a:p>
          <a:p>
            <a:endParaRPr lang="en-US"/>
          </a:p>
          <a:p>
            <a:pPr marL="171450" indent="-171450">
              <a:buFont typeface="Arial" panose="020B0604020202020204" pitchFamily="34" charset="0"/>
              <a:buChar char="•"/>
            </a:pPr>
            <a:r>
              <a:rPr lang="en-IE" sz="882" b="0" i="0" u="none" strike="noStrike" kern="1200">
                <a:solidFill>
                  <a:schemeClr val="tx1"/>
                </a:solidFill>
                <a:effectLst/>
                <a:latin typeface="Segoe UI Light" pitchFamily="34" charset="0"/>
                <a:ea typeface="+mn-ea"/>
                <a:cs typeface="+mn-cs"/>
              </a:rPr>
              <a:t>blue/green deployments. This is a release methodology to minimize downtime, where two identical environments exist, one is live and the other is not. Updates are applied to the server that is not live, and when testing is verified and complete, it is switched to become the live environment and the previous live environment is no longer the live environment i.e. they are swapped. It can also be referred to as A/B deployment.</a:t>
            </a:r>
          </a:p>
          <a:p>
            <a:pPr marL="171450" indent="-171450">
              <a:buFont typeface="Arial" panose="020B0604020202020204" pitchFamily="34" charset="0"/>
              <a:buChar char="•"/>
            </a:pPr>
            <a:endParaRPr lang="en-IE" sz="882" b="0" i="0" u="none" strike="noStrike" kern="1200">
              <a:solidFill>
                <a:schemeClr val="tx1"/>
              </a:solidFill>
              <a:effectLst/>
              <a:latin typeface="Segoe UI Light" pitchFamily="34" charset="0"/>
              <a:ea typeface="+mn-ea"/>
              <a:cs typeface="+mn-cs"/>
            </a:endParaRPr>
          </a:p>
          <a:p>
            <a:pPr marL="0" indent="0">
              <a:buNone/>
            </a:pPr>
            <a:r>
              <a:rPr lang="en-US"/>
              <a:t>Common scenario for Infrastructure as Code: Server failure </a:t>
            </a:r>
          </a:p>
          <a:p>
            <a:pPr lvl="1">
              <a:buFont typeface="Arial" panose="020B0604020202020204" pitchFamily="34" charset="0"/>
              <a:buChar char="•"/>
            </a:pPr>
            <a:r>
              <a:rPr lang="en-US" sz="2400"/>
              <a:t>Difficulty of reproducing steps for setting up a new machine from memory or disparate sources</a:t>
            </a:r>
          </a:p>
          <a:p>
            <a:pPr lvl="1">
              <a:buFont typeface="Arial" panose="020B0604020202020204" pitchFamily="34" charset="0"/>
              <a:buChar char="•"/>
            </a:pPr>
            <a:r>
              <a:rPr lang="en-US" sz="2400"/>
              <a:t>Potential for human error when initializing machines</a:t>
            </a:r>
          </a:p>
          <a:p>
            <a:pPr lvl="1">
              <a:buFont typeface="Arial" panose="020B0604020202020204" pitchFamily="34" charset="0"/>
              <a:buChar char="•"/>
            </a:pPr>
            <a:r>
              <a:rPr lang="en-US" sz="2400"/>
              <a:t>Severe implications if a machine crashes and must be immediately replaced</a:t>
            </a:r>
          </a:p>
          <a:p>
            <a:pPr marL="0" indent="0">
              <a:buNone/>
            </a:pPr>
            <a:r>
              <a:rPr lang="en-US"/>
              <a:t>Solution: treat environments and infrastructure like code</a:t>
            </a:r>
          </a:p>
          <a:p>
            <a:pPr lvl="1">
              <a:buFont typeface="Arial" panose="020B0604020202020204" pitchFamily="34" charset="0"/>
              <a:buChar char="•"/>
            </a:pPr>
            <a:r>
              <a:rPr lang="en-US" sz="2400"/>
              <a:t>Deployed from a single consistent definition </a:t>
            </a:r>
          </a:p>
          <a:p>
            <a:pPr lvl="1">
              <a:buFont typeface="Arial" panose="020B0604020202020204" pitchFamily="34" charset="0"/>
              <a:buChar char="•"/>
            </a:pPr>
            <a:r>
              <a:rPr lang="en-US" sz="2400"/>
              <a:t>This is termed </a:t>
            </a:r>
            <a:r>
              <a:rPr lang="en-US" sz="2400" i="1"/>
              <a:t>Infrastructure as Code</a:t>
            </a:r>
          </a:p>
          <a:p>
            <a:pPr lvl="1">
              <a:buFont typeface="Arial" panose="020B0604020202020204" pitchFamily="34" charset="0"/>
              <a:buChar char="•"/>
            </a:pPr>
            <a:r>
              <a:rPr lang="en-US" sz="2400"/>
              <a:t>Maintain a consistent environment between development and production</a:t>
            </a: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11/10/2020 8:50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a:p>
        </p:txBody>
      </p:sp>
    </p:spTree>
    <p:extLst>
      <p:ext uri="{BB962C8B-B14F-4D97-AF65-F5344CB8AC3E}">
        <p14:creationId xmlns:p14="http://schemas.microsoft.com/office/powerpoint/2010/main" val="215008098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IE" sz="882" b="1" i="0" u="none" strike="noStrike" kern="1200" dirty="0">
                <a:solidFill>
                  <a:schemeClr val="tx1"/>
                </a:solidFill>
                <a:effectLst/>
                <a:latin typeface="Segoe UI Light" pitchFamily="34" charset="0"/>
                <a:ea typeface="+mn-ea"/>
                <a:cs typeface="+mn-cs"/>
              </a:rPr>
              <a:t>Configuration block</a:t>
            </a:r>
            <a:r>
              <a:rPr lang="en-IE" sz="882" b="0" i="0" u="none" strike="noStrike" kern="1200" dirty="0">
                <a:solidFill>
                  <a:schemeClr val="tx1"/>
                </a:solidFill>
                <a:effectLst/>
                <a:latin typeface="Segoe UI Light" pitchFamily="34" charset="0"/>
                <a:ea typeface="+mn-ea"/>
                <a:cs typeface="+mn-cs"/>
              </a:rPr>
              <a:t>. The </a:t>
            </a:r>
            <a:r>
              <a:rPr lang="en-IE" sz="882" b="1" i="0" u="none" strike="noStrike" kern="1200" dirty="0">
                <a:solidFill>
                  <a:schemeClr val="tx1"/>
                </a:solidFill>
                <a:effectLst/>
                <a:latin typeface="Segoe UI Light" pitchFamily="34" charset="0"/>
                <a:ea typeface="+mn-ea"/>
                <a:cs typeface="+mn-cs"/>
              </a:rPr>
              <a:t>Configuration</a:t>
            </a:r>
            <a:r>
              <a:rPr lang="en-IE" sz="882" b="0" i="0" u="none" strike="noStrike" kern="1200" dirty="0">
                <a:solidFill>
                  <a:schemeClr val="tx1"/>
                </a:solidFill>
                <a:effectLst/>
                <a:latin typeface="Segoe UI Light" pitchFamily="34" charset="0"/>
                <a:ea typeface="+mn-ea"/>
                <a:cs typeface="+mn-cs"/>
              </a:rPr>
              <a:t> block is the outermost script block. In this case, the name of the configuration is </a:t>
            </a:r>
            <a:r>
              <a:rPr lang="en-IE" sz="882" b="1" i="0" u="none" strike="noStrike" kern="1200" dirty="0" err="1">
                <a:solidFill>
                  <a:schemeClr val="tx1"/>
                </a:solidFill>
                <a:effectLst/>
                <a:latin typeface="Segoe UI Light" pitchFamily="34" charset="0"/>
                <a:ea typeface="+mn-ea"/>
                <a:cs typeface="+mn-cs"/>
              </a:rPr>
              <a:t>LabConfig</a:t>
            </a:r>
            <a:r>
              <a:rPr lang="en-IE" sz="882" b="0" i="0" u="none" strike="noStrike" kern="1200" dirty="0">
                <a:solidFill>
                  <a:schemeClr val="tx1"/>
                </a:solidFill>
                <a:effectLst/>
                <a:latin typeface="Segoe UI Light" pitchFamily="34" charset="0"/>
                <a:ea typeface="+mn-ea"/>
                <a:cs typeface="+mn-cs"/>
              </a:rPr>
              <a:t>. Notice the curly brackets to define the block.</a:t>
            </a:r>
          </a:p>
          <a:p>
            <a:pPr marL="171450" indent="-171450">
              <a:buFont typeface="Arial" panose="020B0604020202020204" pitchFamily="34" charset="0"/>
              <a:buChar char="•"/>
            </a:pPr>
            <a:r>
              <a:rPr lang="en-IE" sz="882" b="1" i="0" u="none" strike="noStrike" kern="1200" dirty="0">
                <a:solidFill>
                  <a:schemeClr val="tx1"/>
                </a:solidFill>
                <a:effectLst/>
                <a:latin typeface="Segoe UI Light" pitchFamily="34" charset="0"/>
                <a:ea typeface="+mn-ea"/>
                <a:cs typeface="+mn-cs"/>
              </a:rPr>
              <a:t>Node block</a:t>
            </a:r>
            <a:r>
              <a:rPr lang="en-IE" sz="882" b="0" i="0" u="none" strike="noStrike" kern="1200" dirty="0">
                <a:solidFill>
                  <a:schemeClr val="tx1"/>
                </a:solidFill>
                <a:effectLst/>
                <a:latin typeface="Segoe UI Light" pitchFamily="34" charset="0"/>
                <a:ea typeface="+mn-ea"/>
                <a:cs typeface="+mn-cs"/>
              </a:rPr>
              <a:t>. There can be one or more </a:t>
            </a:r>
            <a:r>
              <a:rPr lang="en-IE" sz="882" b="1" i="0" u="none" strike="noStrike" kern="1200" dirty="0">
                <a:solidFill>
                  <a:schemeClr val="tx1"/>
                </a:solidFill>
                <a:effectLst/>
                <a:latin typeface="Segoe UI Light" pitchFamily="34" charset="0"/>
                <a:ea typeface="+mn-ea"/>
                <a:cs typeface="+mn-cs"/>
              </a:rPr>
              <a:t>Node</a:t>
            </a:r>
            <a:r>
              <a:rPr lang="en-IE" sz="882" b="0" i="0" u="none" strike="noStrike" kern="1200" dirty="0">
                <a:solidFill>
                  <a:schemeClr val="tx1"/>
                </a:solidFill>
                <a:effectLst/>
                <a:latin typeface="Segoe UI Light" pitchFamily="34" charset="0"/>
                <a:ea typeface="+mn-ea"/>
                <a:cs typeface="+mn-cs"/>
              </a:rPr>
              <a:t> blocks. These define the nodes (computers and VMs) that you are configuring. In this example, the node targets a computer called </a:t>
            </a:r>
            <a:r>
              <a:rPr lang="en-IE" sz="882" b="1" i="0" u="none" strike="noStrike" kern="1200" dirty="0" err="1">
                <a:solidFill>
                  <a:schemeClr val="tx1"/>
                </a:solidFill>
                <a:effectLst/>
                <a:latin typeface="Segoe UI Light" pitchFamily="34" charset="0"/>
                <a:ea typeface="+mn-ea"/>
                <a:cs typeface="+mn-cs"/>
              </a:rPr>
              <a:t>WebServer</a:t>
            </a:r>
            <a:r>
              <a:rPr lang="en-IE" sz="882" b="0" i="0" u="none" strike="noStrike" kern="1200" dirty="0">
                <a:solidFill>
                  <a:schemeClr val="tx1"/>
                </a:solidFill>
                <a:effectLst/>
                <a:latin typeface="Segoe UI Light" pitchFamily="34" charset="0"/>
                <a:ea typeface="+mn-ea"/>
                <a:cs typeface="+mn-cs"/>
              </a:rPr>
              <a:t>. You could also call it </a:t>
            </a:r>
            <a:r>
              <a:rPr lang="en-IE" sz="882" b="1" i="0" u="none" strike="noStrike" kern="1200" dirty="0">
                <a:solidFill>
                  <a:schemeClr val="tx1"/>
                </a:solidFill>
                <a:effectLst/>
                <a:latin typeface="Segoe UI Light" pitchFamily="34" charset="0"/>
                <a:ea typeface="+mn-ea"/>
                <a:cs typeface="+mn-cs"/>
              </a:rPr>
              <a:t>localhost</a:t>
            </a:r>
            <a:r>
              <a:rPr lang="en-IE" sz="882" b="0" i="0" u="none" strike="noStrike" kern="1200" dirty="0">
                <a:solidFill>
                  <a:schemeClr val="tx1"/>
                </a:solidFill>
                <a:effectLst/>
                <a:latin typeface="Segoe UI Light" pitchFamily="34" charset="0"/>
                <a:ea typeface="+mn-ea"/>
                <a:cs typeface="+mn-cs"/>
              </a:rPr>
              <a:t> and use it locally on any server.</a:t>
            </a:r>
          </a:p>
          <a:p>
            <a:pPr marL="171450" indent="-171450">
              <a:buFont typeface="Arial" panose="020B0604020202020204" pitchFamily="34" charset="0"/>
              <a:buChar char="•"/>
            </a:pPr>
            <a:r>
              <a:rPr lang="en-IE" sz="882" b="1" i="0" u="none" strike="noStrike" kern="1200" dirty="0">
                <a:solidFill>
                  <a:schemeClr val="tx1"/>
                </a:solidFill>
                <a:effectLst/>
                <a:latin typeface="Segoe UI Light" pitchFamily="34" charset="0"/>
                <a:ea typeface="+mn-ea"/>
                <a:cs typeface="+mn-cs"/>
              </a:rPr>
              <a:t>Resource blocks</a:t>
            </a:r>
            <a:r>
              <a:rPr lang="en-IE" sz="882" b="0" i="0" u="none" strike="noStrike" kern="1200" dirty="0">
                <a:solidFill>
                  <a:schemeClr val="tx1"/>
                </a:solidFill>
                <a:effectLst/>
                <a:latin typeface="Segoe UI Light" pitchFamily="34" charset="0"/>
                <a:ea typeface="+mn-ea"/>
                <a:cs typeface="+mn-cs"/>
              </a:rPr>
              <a:t>. There can be one or more resource blocks. This is where the configuration sets the properties for the resources. In this case, there is one resource block called </a:t>
            </a:r>
            <a:r>
              <a:rPr lang="en-IE" sz="882" b="1" i="0" u="none" strike="noStrike" kern="1200" dirty="0" err="1">
                <a:solidFill>
                  <a:schemeClr val="tx1"/>
                </a:solidFill>
                <a:effectLst/>
                <a:latin typeface="Segoe UI Light" pitchFamily="34" charset="0"/>
                <a:ea typeface="+mn-ea"/>
                <a:cs typeface="+mn-cs"/>
              </a:rPr>
              <a:t>WindowsFeature</a:t>
            </a:r>
            <a:r>
              <a:rPr lang="en-IE" sz="882" b="0" i="0" u="none" strike="noStrike" kern="1200" dirty="0">
                <a:solidFill>
                  <a:schemeClr val="tx1"/>
                </a:solidFill>
                <a:effectLst/>
                <a:latin typeface="Segoe UI Light" pitchFamily="34" charset="0"/>
                <a:ea typeface="+mn-ea"/>
                <a:cs typeface="+mn-cs"/>
              </a:rPr>
              <a:t>. Notice the parameters that are defined. (You can read more about resource blocks at https://docs.microsoft.com/en-us/powershell/dsc/resources/resources)</a:t>
            </a:r>
            <a:endParaRPr lang="en-IE" sz="882" b="1" i="0" u="none" strike="noStrike" kern="1200" dirty="0">
              <a:solidFill>
                <a:schemeClr val="tx1"/>
              </a:solidFill>
              <a:effectLst/>
              <a:latin typeface="Segoe UI Light" pitchFamily="34" charset="0"/>
              <a:ea typeface="+mn-ea"/>
              <a:cs typeface="+mn-cs"/>
            </a:endParaRPr>
          </a:p>
          <a:p>
            <a:endParaRPr lang="en-IE" sz="882" b="1" i="0" u="none" strike="noStrike" kern="1200" dirty="0">
              <a:solidFill>
                <a:schemeClr val="tx1"/>
              </a:solidFill>
              <a:effectLst/>
              <a:latin typeface="Segoe UI Light" pitchFamily="34" charset="0"/>
              <a:ea typeface="+mn-ea"/>
              <a:cs typeface="+mn-cs"/>
            </a:endParaRPr>
          </a:p>
          <a:p>
            <a:endParaRPr lang="en-IE" sz="882" b="1" i="0" u="none" strike="noStrike" kern="1200" dirty="0">
              <a:solidFill>
                <a:schemeClr val="tx1"/>
              </a:solidFill>
              <a:effectLst/>
              <a:latin typeface="Segoe UI Light" pitchFamily="34" charset="0"/>
              <a:ea typeface="+mn-ea"/>
              <a:cs typeface="+mn-cs"/>
            </a:endParaRPr>
          </a:p>
          <a:p>
            <a:r>
              <a:rPr lang="en-IE" sz="882" b="0" i="0" u="none" strike="noStrike" kern="1200" dirty="0">
                <a:solidFill>
                  <a:schemeClr val="tx1"/>
                </a:solidFill>
                <a:effectLst/>
                <a:latin typeface="Segoe UI Light" pitchFamily="34" charset="0"/>
                <a:ea typeface="+mn-ea"/>
                <a:cs typeface="+mn-cs"/>
              </a:rPr>
              <a:t>Within a Configuration block, you can do almost anything that you normally could in a PowerShell function. You can also create the configuration in any editor, such as PowerShell ISE, and then save the file as a PowerShell script with a .ps1 file type extension.</a:t>
            </a:r>
            <a:endParaRPr lang="en-IE" sz="882" b="1" i="0" u="none" strike="noStrike"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11/10/2020 8:50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65</a:t>
            </a:fld>
            <a:endParaRPr lang="en-US"/>
          </a:p>
        </p:txBody>
      </p:sp>
    </p:spTree>
    <p:extLst>
      <p:ext uri="{BB962C8B-B14F-4D97-AF65-F5344CB8AC3E}">
        <p14:creationId xmlns:p14="http://schemas.microsoft.com/office/powerpoint/2010/main" val="253816509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882" b="1" i="0" u="none" strike="noStrike" kern="1200">
                <a:solidFill>
                  <a:schemeClr val="tx1"/>
                </a:solidFill>
                <a:effectLst/>
                <a:latin typeface="Segoe UI Light" pitchFamily="34" charset="0"/>
                <a:ea typeface="+mn-ea"/>
                <a:cs typeface="+mn-cs"/>
              </a:rPr>
              <a:t>Important: </a:t>
            </a:r>
            <a:r>
              <a:rPr lang="en-IE" sz="882" b="0" i="0" u="none" strike="noStrike" kern="1200">
                <a:solidFill>
                  <a:schemeClr val="tx1"/>
                </a:solidFill>
                <a:effectLst/>
                <a:latin typeface="Segoe UI Light" pitchFamily="34" charset="0"/>
                <a:ea typeface="+mn-ea"/>
                <a:cs typeface="+mn-cs"/>
              </a:rPr>
              <a:t>Before you can complete this task you need to have provisioned virtual machine to Azure to allow you to onboard them. i.e. you will need to have deployed your VMs to Azure prior to starting:</a:t>
            </a:r>
          </a:p>
          <a:p>
            <a:endParaRPr lang="en-IE" sz="882" b="0" i="0" u="none" strike="noStrike" kern="1200">
              <a:solidFill>
                <a:schemeClr val="tx1"/>
              </a:solidFill>
              <a:effectLst/>
              <a:latin typeface="Segoe UI Light" pitchFamily="34" charset="0"/>
              <a:ea typeface="+mn-ea"/>
              <a:cs typeface="+mn-cs"/>
            </a:endParaRPr>
          </a:p>
          <a:p>
            <a:r>
              <a:rPr lang="en-IE" sz="882" b="0" i="0" u="none" strike="noStrike" kern="1200">
                <a:solidFill>
                  <a:schemeClr val="tx1"/>
                </a:solidFill>
                <a:effectLst/>
                <a:latin typeface="Segoe UI Light" pitchFamily="34" charset="0"/>
                <a:ea typeface="+mn-ea"/>
                <a:cs typeface="+mn-cs"/>
              </a:rPr>
              <a:t>If you do not  have virtual machines available in Azure you can walk through the steps instead.</a:t>
            </a:r>
            <a:endParaRPr lang="en-IE" sz="882" b="1" i="0" u="none" strike="noStrike" kern="1200">
              <a:solidFill>
                <a:schemeClr val="tx1"/>
              </a:solidFill>
              <a:effectLst/>
              <a:latin typeface="Segoe UI Light" pitchFamily="34" charset="0"/>
              <a:ea typeface="+mn-ea"/>
              <a:cs typeface="+mn-cs"/>
            </a:endParaRPr>
          </a:p>
          <a:p>
            <a:endParaRPr lang="en-IE" sz="882" b="1" i="0" u="none" strike="noStrike" kern="1200">
              <a:solidFill>
                <a:schemeClr val="tx1"/>
              </a:solidFill>
              <a:effectLst/>
              <a:latin typeface="Segoe UI Light" pitchFamily="34" charset="0"/>
              <a:ea typeface="+mn-ea"/>
              <a:cs typeface="+mn-cs"/>
            </a:endParaRPr>
          </a:p>
          <a:p>
            <a:r>
              <a:rPr lang="en-IE" sz="882" b="1" i="0" u="none" strike="noStrike" kern="1200">
                <a:solidFill>
                  <a:schemeClr val="tx1"/>
                </a:solidFill>
                <a:effectLst/>
                <a:latin typeface="Segoe UI Light" pitchFamily="34" charset="0"/>
                <a:ea typeface="+mn-ea"/>
                <a:cs typeface="+mn-cs"/>
              </a:rPr>
              <a:t>Note</a:t>
            </a:r>
            <a:r>
              <a:rPr lang="en-IE" sz="882" b="0" i="0" u="none" strike="noStrike" kern="1200">
                <a:solidFill>
                  <a:schemeClr val="tx1"/>
                </a:solidFill>
                <a:effectLst/>
                <a:latin typeface="Segoe UI Light" pitchFamily="34" charset="0"/>
                <a:ea typeface="+mn-ea"/>
                <a:cs typeface="+mn-cs"/>
              </a:rPr>
              <a:t>: You can also onboard on-premises virtual machines or virtual machines running in another cloud provider, such as AWS. For more information on onboarding on-premises VMs and non Azure cloud provider VMs, review the page https://docs.microsoft.com/en-us/azure/automation/automation-dsc-onboarding#physicalvirtual-windows-machines-on-premises-or-in-a-cloud-other-than-azureaws</a:t>
            </a:r>
            <a:endParaRPr lang="en-US"/>
          </a:p>
        </p:txBody>
      </p:sp>
      <p:sp>
        <p:nvSpPr>
          <p:cNvPr id="4" name="Slide Number Placeholder 3"/>
          <p:cNvSpPr>
            <a:spLocks noGrp="1"/>
          </p:cNvSpPr>
          <p:nvPr>
            <p:ph type="sldNum" sz="quarter" idx="5"/>
          </p:nvPr>
        </p:nvSpPr>
        <p:spPr/>
        <p:txBody>
          <a:bodyPr/>
          <a:lstStyle/>
          <a:p>
            <a:fld id="{6F86FB4F-9A3A-4149-B0E9-5278F91246FB}" type="slidenum">
              <a:rPr lang="en-US" smtClean="0"/>
              <a:t>66</a:t>
            </a:fld>
            <a:endParaRPr lang="en-US"/>
          </a:p>
        </p:txBody>
      </p:sp>
    </p:spTree>
    <p:extLst>
      <p:ext uri="{BB962C8B-B14F-4D97-AF65-F5344CB8AC3E}">
        <p14:creationId xmlns:p14="http://schemas.microsoft.com/office/powerpoint/2010/main" val="138051721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882" b="1" i="0" u="none" strike="noStrike" kern="1200">
                <a:solidFill>
                  <a:schemeClr val="tx1"/>
                </a:solidFill>
                <a:effectLst/>
                <a:latin typeface="Segoe UI Light" pitchFamily="34" charset="0"/>
                <a:ea typeface="+mn-ea"/>
                <a:cs typeface="+mn-cs"/>
              </a:rPr>
              <a:t>Hybrid Runbook Worker workflow and characteristics</a:t>
            </a:r>
          </a:p>
          <a:p>
            <a:r>
              <a:rPr lang="en-IE" sz="882" b="0" i="0" u="none" strike="noStrike" kern="1200">
                <a:solidFill>
                  <a:schemeClr val="tx1"/>
                </a:solidFill>
                <a:effectLst/>
                <a:latin typeface="Segoe UI Light" pitchFamily="34" charset="0"/>
                <a:ea typeface="+mn-ea"/>
                <a:cs typeface="+mn-cs"/>
              </a:rPr>
              <a:t>The following list are characteristics of the Hybrid Runbook Worker workflow:</a:t>
            </a:r>
          </a:p>
          <a:p>
            <a:pPr marL="171450" indent="-171450">
              <a:buFont typeface="Arial" panose="020B0604020202020204" pitchFamily="34" charset="0"/>
              <a:buChar char="•"/>
            </a:pPr>
            <a:r>
              <a:rPr lang="en-IE" sz="882" b="0" i="0" u="none" strike="noStrike" kern="1200">
                <a:solidFill>
                  <a:schemeClr val="tx1"/>
                </a:solidFill>
                <a:effectLst/>
                <a:latin typeface="Segoe UI Light" pitchFamily="34" charset="0"/>
                <a:ea typeface="+mn-ea"/>
                <a:cs typeface="+mn-cs"/>
              </a:rPr>
              <a:t>You can designate one or more computers in your datacenter to act as a Hybrid Runbook Worker, and then run runbooks from Azure Automation.</a:t>
            </a:r>
          </a:p>
          <a:p>
            <a:pPr marL="171450" indent="-171450">
              <a:buFont typeface="Arial" panose="020B0604020202020204" pitchFamily="34" charset="0"/>
              <a:buChar char="•"/>
            </a:pPr>
            <a:r>
              <a:rPr lang="en-IE" sz="882" b="0" i="0" u="none" strike="noStrike" kern="1200">
                <a:solidFill>
                  <a:schemeClr val="tx1"/>
                </a:solidFill>
                <a:effectLst/>
                <a:latin typeface="Segoe UI Light" pitchFamily="34" charset="0"/>
                <a:ea typeface="+mn-ea"/>
                <a:cs typeface="+mn-cs"/>
              </a:rPr>
              <a:t>Each Hybrid Runbook Worker is a member of a Hybrid Runbook Worker group, which you specify when you install the agent.</a:t>
            </a:r>
          </a:p>
          <a:p>
            <a:pPr marL="171450" indent="-171450">
              <a:buFont typeface="Arial" panose="020B0604020202020204" pitchFamily="34" charset="0"/>
              <a:buChar char="•"/>
            </a:pPr>
            <a:r>
              <a:rPr lang="en-IE" sz="882" b="0" i="0" u="none" strike="noStrike" kern="1200">
                <a:solidFill>
                  <a:schemeClr val="tx1"/>
                </a:solidFill>
                <a:effectLst/>
                <a:latin typeface="Segoe UI Light" pitchFamily="34" charset="0"/>
                <a:ea typeface="+mn-ea"/>
                <a:cs typeface="+mn-cs"/>
              </a:rPr>
              <a:t>A group can include a single agent, but you can install multiple agents in a group for high availability.</a:t>
            </a:r>
          </a:p>
          <a:p>
            <a:pPr marL="171450" indent="-171450">
              <a:buFont typeface="Arial" panose="020B0604020202020204" pitchFamily="34" charset="0"/>
              <a:buChar char="•"/>
            </a:pPr>
            <a:r>
              <a:rPr lang="en-IE" sz="882" b="0" i="0" u="none" strike="noStrike" kern="1200">
                <a:solidFill>
                  <a:schemeClr val="tx1"/>
                </a:solidFill>
                <a:effectLst/>
                <a:latin typeface="Segoe UI Light" pitchFamily="34" charset="0"/>
                <a:ea typeface="+mn-ea"/>
                <a:cs typeface="+mn-cs"/>
              </a:rPr>
              <a:t>There are no inbound firewall requirements to support Hybrid Runbook Workers, only Transmission Control Protocol (TCP) 443 is required for outbound internet access.</a:t>
            </a:r>
          </a:p>
          <a:p>
            <a:pPr marL="171450" indent="-171450">
              <a:buFont typeface="Arial" panose="020B0604020202020204" pitchFamily="34" charset="0"/>
              <a:buChar char="•"/>
            </a:pPr>
            <a:r>
              <a:rPr lang="en-IE" sz="882" b="0" i="0" u="none" strike="noStrike" kern="1200">
                <a:solidFill>
                  <a:schemeClr val="tx1"/>
                </a:solidFill>
                <a:effectLst/>
                <a:latin typeface="Segoe UI Light" pitchFamily="34" charset="0"/>
                <a:ea typeface="+mn-ea"/>
                <a:cs typeface="+mn-cs"/>
              </a:rPr>
              <a:t>The agent on the local computer initiates all communication with Azure Automation in the cloud.</a:t>
            </a:r>
          </a:p>
          <a:p>
            <a:pPr marL="171450" indent="-171450">
              <a:buFont typeface="Arial" panose="020B0604020202020204" pitchFamily="34" charset="0"/>
              <a:buChar char="•"/>
            </a:pPr>
            <a:r>
              <a:rPr lang="en-IE" sz="882" b="0" i="0" u="none" strike="noStrike" kern="1200">
                <a:solidFill>
                  <a:schemeClr val="tx1"/>
                </a:solidFill>
                <a:effectLst/>
                <a:latin typeface="Segoe UI Light" pitchFamily="34" charset="0"/>
                <a:ea typeface="+mn-ea"/>
                <a:cs typeface="+mn-cs"/>
              </a:rPr>
              <a:t>When a runbook is started, Azure Automation creates an instruction that is retrieved by the agent. The agent then pulls down the runbook and any parameters prior to running it.</a:t>
            </a:r>
          </a:p>
          <a:p>
            <a:pPr marL="0" indent="0">
              <a:buFont typeface="Arial" panose="020B0604020202020204" pitchFamily="34" charset="0"/>
              <a:buNone/>
            </a:pPr>
            <a:endParaRPr lang="en-IE" sz="882" b="1" i="0" u="none" strike="noStrike" kern="120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11/10/2020 8:50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67</a:t>
            </a:fld>
            <a:endParaRPr lang="en-US"/>
          </a:p>
        </p:txBody>
      </p:sp>
    </p:spTree>
    <p:extLst>
      <p:ext uri="{BB962C8B-B14F-4D97-AF65-F5344CB8AC3E}">
        <p14:creationId xmlns:p14="http://schemas.microsoft.com/office/powerpoint/2010/main" val="75942427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IE" sz="882" b="1" i="0" u="none" strike="noStrike" kern="120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11/10/2020 8:50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68</a:t>
            </a:fld>
            <a:endParaRPr lang="en-US"/>
          </a:p>
        </p:txBody>
      </p:sp>
    </p:spTree>
    <p:extLst>
      <p:ext uri="{BB962C8B-B14F-4D97-AF65-F5344CB8AC3E}">
        <p14:creationId xmlns:p14="http://schemas.microsoft.com/office/powerpoint/2010/main" val="116196670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To do this programmatically you could use </a:t>
            </a:r>
            <a:r>
              <a:rPr lang="en-IE" sz="882" b="0" i="0" u="none" strike="noStrike" kern="1200">
                <a:solidFill>
                  <a:schemeClr val="tx1"/>
                </a:solidFill>
                <a:effectLst/>
                <a:latin typeface="Segoe UI Light" pitchFamily="34" charset="0"/>
                <a:ea typeface="+mn-ea"/>
                <a:cs typeface="+mn-cs"/>
              </a:rPr>
              <a:t>the </a:t>
            </a:r>
            <a:r>
              <a:rPr lang="en-IE" sz="882" b="1" i="0" u="none" strike="noStrike" kern="1200">
                <a:solidFill>
                  <a:schemeClr val="tx1"/>
                </a:solidFill>
                <a:effectLst/>
                <a:latin typeface="Segoe UI Light" pitchFamily="34" charset="0"/>
                <a:ea typeface="+mn-ea"/>
                <a:cs typeface="+mn-cs"/>
              </a:rPr>
              <a:t>PowerShell Start-AzAutomationDscCompilationJob</a:t>
            </a:r>
            <a:r>
              <a:rPr lang="en-IE" sz="882" b="0" i="0" u="none" strike="noStrike" kern="1200">
                <a:solidFill>
                  <a:schemeClr val="tx1"/>
                </a:solidFill>
                <a:effectLst/>
                <a:latin typeface="Segoe UI Light" pitchFamily="34" charset="0"/>
                <a:ea typeface="+mn-ea"/>
                <a:cs typeface="+mn-cs"/>
              </a:rPr>
              <a:t> cmdlet.</a:t>
            </a:r>
            <a:endParaRPr lang="en-US"/>
          </a:p>
        </p:txBody>
      </p:sp>
      <p:sp>
        <p:nvSpPr>
          <p:cNvPr id="4" name="Slide Number Placeholder 3"/>
          <p:cNvSpPr>
            <a:spLocks noGrp="1"/>
          </p:cNvSpPr>
          <p:nvPr>
            <p:ph type="sldNum" sz="quarter" idx="5"/>
          </p:nvPr>
        </p:nvSpPr>
        <p:spPr/>
        <p:txBody>
          <a:bodyPr/>
          <a:lstStyle/>
          <a:p>
            <a:fld id="{6F86FB4F-9A3A-4149-B0E9-5278F91246FB}" type="slidenum">
              <a:rPr lang="en-US" smtClean="0"/>
              <a:t>69</a:t>
            </a:fld>
            <a:endParaRPr lang="en-US"/>
          </a:p>
        </p:txBody>
      </p:sp>
    </p:spTree>
    <p:extLst>
      <p:ext uri="{BB962C8B-B14F-4D97-AF65-F5344CB8AC3E}">
        <p14:creationId xmlns:p14="http://schemas.microsoft.com/office/powerpoint/2010/main" val="4268199502"/>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You can choose to play the video or present a similar demo yourself.</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70</a:t>
            </a:fld>
            <a:endParaRPr lang="en-US"/>
          </a:p>
        </p:txBody>
      </p:sp>
    </p:spTree>
    <p:extLst>
      <p:ext uri="{BB962C8B-B14F-4D97-AF65-F5344CB8AC3E}">
        <p14:creationId xmlns:p14="http://schemas.microsoft.com/office/powerpoint/2010/main" val="423658082"/>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619146B-24F9-441E-A368-DB3B5A84C1D4}"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11/10/2020 8:50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73</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080395926"/>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11/10/2020 8:50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74</a:t>
            </a:fld>
            <a:endParaRPr lang="en-US"/>
          </a:p>
        </p:txBody>
      </p:sp>
    </p:spTree>
    <p:extLst>
      <p:ext uri="{BB962C8B-B14F-4D97-AF65-F5344CB8AC3E}">
        <p14:creationId xmlns:p14="http://schemas.microsoft.com/office/powerpoint/2010/main" val="2359966104"/>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Could create Azure Automation accounts for dev, test, production, security, or other elements in your pipeline for more granular auditing, cost analysis and general management, as well as increased security.</a:t>
            </a:r>
          </a:p>
          <a:p>
            <a:endParaRPr lang="en-US"/>
          </a:p>
          <a:p>
            <a:r>
              <a:rPr lang="en-IE" sz="882" b="0" i="0" u="none" strike="noStrike" kern="1200">
                <a:solidFill>
                  <a:schemeClr val="tx1"/>
                </a:solidFill>
                <a:effectLst/>
                <a:latin typeface="Segoe UI Light" pitchFamily="34" charset="0"/>
                <a:ea typeface="+mn-ea"/>
                <a:cs typeface="+mn-cs"/>
              </a:rPr>
              <a:t>When you create a Run As account, it creates a new service principal user in Azure Active Directory and assigns the Contributor role to this user at the subscription level</a:t>
            </a:r>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11/10/2020 8:50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75</a:t>
            </a:fld>
            <a:endParaRPr lang="en-US"/>
          </a:p>
        </p:txBody>
      </p:sp>
    </p:spTree>
    <p:extLst>
      <p:ext uri="{BB962C8B-B14F-4D97-AF65-F5344CB8AC3E}">
        <p14:creationId xmlns:p14="http://schemas.microsoft.com/office/powerpoint/2010/main" val="887496094"/>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882" b="0" i="0" u="none" strike="noStrike" kern="1200">
                <a:solidFill>
                  <a:schemeClr val="tx1"/>
                </a:solidFill>
                <a:effectLst/>
                <a:latin typeface="Segoe UI Light" pitchFamily="34" charset="0"/>
                <a:ea typeface="+mn-ea"/>
                <a:cs typeface="+mn-cs"/>
              </a:rPr>
              <a:t>As a best practice, always try to create global assets so they can be used across your runbooks. This will save time and reduce the number of manual edits within individual runbooks.</a:t>
            </a:r>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11/10/2020 8:50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76</a:t>
            </a:fld>
            <a:endParaRPr lang="en-US"/>
          </a:p>
        </p:txBody>
      </p:sp>
    </p:spTree>
    <p:extLst>
      <p:ext uri="{BB962C8B-B14F-4D97-AF65-F5344CB8AC3E}">
        <p14:creationId xmlns:p14="http://schemas.microsoft.com/office/powerpoint/2010/main" val="25061332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Could discuss definitions and understanding of Configuration Management such as:</a:t>
            </a:r>
          </a:p>
          <a:p>
            <a:pPr lvl="1">
              <a:buFont typeface="Arial" panose="020B0604020202020204" pitchFamily="34" charset="0"/>
              <a:buChar char="•"/>
            </a:pPr>
            <a:r>
              <a:rPr lang="en-US" sz="2400"/>
              <a:t>Automated management of configuration via scripts</a:t>
            </a:r>
          </a:p>
          <a:p>
            <a:pPr lvl="1">
              <a:buFont typeface="Arial" panose="020B0604020202020204" pitchFamily="34" charset="0"/>
              <a:buChar char="•"/>
            </a:pPr>
            <a:r>
              <a:rPr lang="en-US" sz="2400"/>
              <a:t>Scripts define the configuration of an application, and the environment and infrastructure required to support it</a:t>
            </a:r>
          </a:p>
          <a:p>
            <a:pPr lvl="1">
              <a:buFont typeface="Arial" panose="020B0604020202020204" pitchFamily="34" charset="0"/>
              <a:buChar char="•"/>
            </a:pPr>
            <a:r>
              <a:rPr lang="en-US" sz="2400"/>
              <a:t>Lighter-weight executable configurations</a:t>
            </a:r>
          </a:p>
          <a:p>
            <a:pPr lvl="1">
              <a:buFont typeface="Arial" panose="020B0604020202020204" pitchFamily="34" charset="0"/>
              <a:buChar char="•"/>
            </a:pPr>
            <a:r>
              <a:rPr lang="en-US" sz="2400"/>
              <a:t>Enable the scripting and automation of environment configuration</a:t>
            </a:r>
          </a:p>
          <a:p>
            <a:pPr lvl="1">
              <a:buFont typeface="Arial" panose="020B0604020202020204" pitchFamily="34" charset="0"/>
              <a:buChar char="•"/>
            </a:pPr>
            <a:r>
              <a:rPr lang="en-US" sz="2400" i="1"/>
              <a:t>Infrastructure as Code</a:t>
            </a:r>
            <a:r>
              <a:rPr lang="en-US" sz="2400"/>
              <a:t> can describe both provisioning and configuration of environments</a:t>
            </a:r>
          </a:p>
          <a:p>
            <a:pPr lvl="1">
              <a:buFont typeface="Arial" panose="020B0604020202020204" pitchFamily="34" charset="0"/>
              <a:buChar char="•"/>
            </a:pPr>
            <a:r>
              <a:rPr lang="en-US" sz="2400"/>
              <a:t>This model scales better across multiple servers than a manual deployment would</a:t>
            </a:r>
          </a:p>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11/10/2020 8:50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a:p>
        </p:txBody>
      </p:sp>
    </p:spTree>
    <p:extLst>
      <p:ext uri="{BB962C8B-B14F-4D97-AF65-F5344CB8AC3E}">
        <p14:creationId xmlns:p14="http://schemas.microsoft.com/office/powerpoint/2010/main" val="3729725069"/>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882" b="0" i="0" u="none" strike="noStrike" kern="1200" dirty="0">
                <a:solidFill>
                  <a:schemeClr val="tx1"/>
                </a:solidFill>
                <a:effectLst/>
                <a:latin typeface="Segoe UI Light" pitchFamily="34" charset="0"/>
                <a:ea typeface="+mn-ea"/>
                <a:cs typeface="+mn-cs"/>
              </a:rPr>
              <a:t>They also typically reference Automation shared resources such as credentials, variables, connections, and certificates.</a:t>
            </a:r>
          </a:p>
          <a:p>
            <a:endParaRPr lang="en-IE" sz="882" b="0" i="0" u="none" strike="noStrike" kern="1200" dirty="0">
              <a:solidFill>
                <a:schemeClr val="tx1"/>
              </a:solidFill>
              <a:effectLst/>
              <a:latin typeface="Segoe UI Light" pitchFamily="34" charset="0"/>
              <a:ea typeface="+mn-ea"/>
              <a:cs typeface="+mn-cs"/>
            </a:endParaRPr>
          </a:p>
          <a:p>
            <a:r>
              <a:rPr lang="en-IE" sz="882" b="0" i="0" u="none" strike="noStrike" kern="1200" dirty="0">
                <a:solidFill>
                  <a:schemeClr val="tx1"/>
                </a:solidFill>
                <a:effectLst/>
                <a:latin typeface="Segoe UI Light" pitchFamily="34" charset="0"/>
                <a:ea typeface="+mn-ea"/>
                <a:cs typeface="+mn-cs"/>
              </a:rPr>
              <a:t>Runbooks can contain other runbooks, thereby allowing you to build more complex workflows. You can invoke and run runbooks either on demand, or according to a schedule by leveraging Automation Schedule assets</a:t>
            </a:r>
          </a:p>
          <a:p>
            <a:endParaRPr lang="en-IE" sz="882" b="0" i="0" u="none" strike="noStrike" kern="1200" dirty="0">
              <a:solidFill>
                <a:schemeClr val="tx1"/>
              </a:solidFill>
              <a:effectLst/>
              <a:latin typeface="Segoe UI Light" pitchFamily="34" charset="0"/>
              <a:ea typeface="+mn-ea"/>
              <a:cs typeface="+mn-cs"/>
            </a:endParaRPr>
          </a:p>
          <a:p>
            <a:r>
              <a:rPr lang="en-IE" sz="882" b="0" i="0" u="none" strike="noStrike" kern="1200" dirty="0">
                <a:solidFill>
                  <a:schemeClr val="tx1"/>
                </a:solidFill>
                <a:effectLst/>
                <a:latin typeface="Segoe UI Light" pitchFamily="34" charset="0"/>
                <a:ea typeface="+mn-ea"/>
                <a:cs typeface="+mn-cs"/>
              </a:rPr>
              <a:t>Could go to Runbook gallery and show students</a:t>
            </a:r>
          </a:p>
          <a:p>
            <a:r>
              <a:rPr lang="en-US" dirty="0"/>
              <a:t>https://gallery.technet.microsoft.com/scriptcenter/site/search?f[0].Type=RootCategory&amp;f[0].Value=WindowsAzure&amp;f[1].Type=SubCategory&amp;f[1].Value=WindowsAzure_automation&amp;f[1].Text=Automation </a:t>
            </a: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11/10/2020 8:50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77</a:t>
            </a:fld>
            <a:endParaRPr lang="en-US"/>
          </a:p>
        </p:txBody>
      </p:sp>
    </p:spTree>
    <p:extLst>
      <p:ext uri="{BB962C8B-B14F-4D97-AF65-F5344CB8AC3E}">
        <p14:creationId xmlns:p14="http://schemas.microsoft.com/office/powerpoint/2010/main" val="4080478937"/>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You can expand more on these scenarios if you wish using the below links</a:t>
            </a:r>
          </a:p>
          <a:p>
            <a:endParaRPr lang="en-IE" dirty="0"/>
          </a:p>
          <a:p>
            <a:pPr marL="171450" marR="0" lvl="0" indent="-171450" algn="l" defTabSz="914367" rtl="0" eaLnBrk="1" fontAlgn="auto" latinLnBrk="0" hangingPunct="1">
              <a:lnSpc>
                <a:spcPct val="90000"/>
              </a:lnSpc>
              <a:spcBef>
                <a:spcPts val="0"/>
              </a:spcBef>
              <a:spcAft>
                <a:spcPts val="333"/>
              </a:spcAft>
              <a:buClrTx/>
              <a:buSzTx/>
              <a:buFont typeface="Arial" panose="020B0604020202020204" pitchFamily="34" charset="0"/>
              <a:buChar char="•"/>
              <a:tabLst/>
              <a:defRPr/>
            </a:pPr>
            <a:r>
              <a:rPr lang="en-IE" dirty="0">
                <a:hlinkClick r:id="rId3"/>
              </a:rPr>
              <a:t>Start/Stop Azure virtual machines during off-hours solution in Azure Automation</a:t>
            </a:r>
            <a:r>
              <a:rPr lang="en-IE" dirty="0"/>
              <a:t> &gt; </a:t>
            </a:r>
            <a:r>
              <a:rPr lang="en-US" sz="882" b="0" kern="1200" dirty="0">
                <a:solidFill>
                  <a:schemeClr val="tx1"/>
                </a:solidFill>
                <a:effectLst/>
                <a:latin typeface="Segoe UI Light" pitchFamily="34" charset="0"/>
                <a:ea typeface="+mn-ea"/>
                <a:cs typeface="+mn-cs"/>
              </a:rPr>
              <a:t>https://docs.microsoft.com/en-us/azure/automation/automation-solution-vm-management</a:t>
            </a:r>
          </a:p>
          <a:p>
            <a:pPr marL="171450" indent="-171450">
              <a:buFont typeface="Arial" panose="020B0604020202020204" pitchFamily="34" charset="0"/>
              <a:buChar char="•"/>
            </a:pPr>
            <a:endParaRPr lang="en-IE" dirty="0"/>
          </a:p>
          <a:p>
            <a:pPr marL="171450" indent="-171450">
              <a:buFont typeface="Arial" panose="020B0604020202020204" pitchFamily="34" charset="0"/>
              <a:buChar char="•"/>
            </a:pPr>
            <a:r>
              <a:rPr lang="en-IE" dirty="0" err="1"/>
              <a:t>Autostop</a:t>
            </a:r>
            <a:r>
              <a:rPr lang="en-IE" dirty="0"/>
              <a:t> VMs based on low CPU usage, to optimize VM costs.</a:t>
            </a:r>
          </a:p>
          <a:p>
            <a:pPr marL="171450" indent="-171450">
              <a:buFont typeface="Arial" panose="020B0604020202020204" pitchFamily="34" charset="0"/>
              <a:buChar char="•"/>
            </a:pPr>
            <a:endParaRPr lang="en-IE" dirty="0"/>
          </a:p>
          <a:p>
            <a:pPr marL="171450" marR="0" lvl="0" indent="-171450" algn="l" defTabSz="914367" rtl="0" eaLnBrk="1" fontAlgn="auto" latinLnBrk="0" hangingPunct="1">
              <a:lnSpc>
                <a:spcPct val="90000"/>
              </a:lnSpc>
              <a:spcBef>
                <a:spcPts val="0"/>
              </a:spcBef>
              <a:spcAft>
                <a:spcPts val="333"/>
              </a:spcAft>
              <a:buClrTx/>
              <a:buSzTx/>
              <a:buFont typeface="Arial" panose="020B0604020202020204" pitchFamily="34" charset="0"/>
              <a:buChar char="•"/>
              <a:tabLst/>
              <a:defRPr/>
            </a:pPr>
            <a:r>
              <a:rPr lang="en-IE" dirty="0">
                <a:hlinkClick r:id="rId4"/>
              </a:rPr>
              <a:t>Automate provisioning of a virtual machine in Amazon Web Services (AWS)</a:t>
            </a:r>
            <a:r>
              <a:rPr lang="en-IE" dirty="0"/>
              <a:t> &gt; </a:t>
            </a:r>
            <a:r>
              <a:rPr lang="en-US" sz="882" b="0" kern="1200" dirty="0">
                <a:solidFill>
                  <a:schemeClr val="tx1"/>
                </a:solidFill>
                <a:effectLst/>
                <a:latin typeface="Segoe UI Light" pitchFamily="34" charset="0"/>
                <a:ea typeface="+mn-ea"/>
                <a:cs typeface="+mn-cs"/>
              </a:rPr>
              <a:t>https://docs.microsoft.com/en-us/azure/automation/automation-scenario-aws-deployment</a:t>
            </a:r>
          </a:p>
          <a:p>
            <a:pPr marL="171450" marR="0" lvl="0" indent="-171450" algn="l" defTabSz="914367" rtl="0" eaLnBrk="1" fontAlgn="auto" latinLnBrk="0" hangingPunct="1">
              <a:lnSpc>
                <a:spcPct val="90000"/>
              </a:lnSpc>
              <a:spcBef>
                <a:spcPts val="0"/>
              </a:spcBef>
              <a:spcAft>
                <a:spcPts val="333"/>
              </a:spcAft>
              <a:buClrTx/>
              <a:buSzTx/>
              <a:buFont typeface="Arial" panose="020B0604020202020204" pitchFamily="34" charset="0"/>
              <a:buChar char="•"/>
              <a:tabLst/>
              <a:defRPr/>
            </a:pPr>
            <a:endParaRPr lang="en-IE" dirty="0"/>
          </a:p>
          <a:p>
            <a:pPr marL="171450" marR="0" lvl="0" indent="-171450" algn="l" defTabSz="914367" rtl="0" eaLnBrk="1" fontAlgn="auto" latinLnBrk="0" hangingPunct="1">
              <a:lnSpc>
                <a:spcPct val="90000"/>
              </a:lnSpc>
              <a:spcBef>
                <a:spcPts val="0"/>
              </a:spcBef>
              <a:spcAft>
                <a:spcPts val="333"/>
              </a:spcAft>
              <a:buClrTx/>
              <a:buSzTx/>
              <a:buFont typeface="Arial" panose="020B0604020202020204" pitchFamily="34" charset="0"/>
              <a:buChar char="•"/>
              <a:tabLst/>
              <a:defRPr/>
            </a:pPr>
            <a:r>
              <a:rPr lang="en-IE" dirty="0"/>
              <a:t>Send your Automation logs to Log Analytics for analysis and have alerts such as email configured to notify you of any failures or other relevant outcomes. &gt; </a:t>
            </a:r>
            <a:r>
              <a:rPr lang="en-US" sz="882" b="0" kern="1200" dirty="0">
                <a:solidFill>
                  <a:schemeClr val="tx1"/>
                </a:solidFill>
                <a:effectLst/>
                <a:latin typeface="Segoe UI Light" pitchFamily="34" charset="0"/>
                <a:ea typeface="+mn-ea"/>
                <a:cs typeface="+mn-cs"/>
              </a:rPr>
              <a:t>https://docs.microsoft.com/en-us/azure/automation/automation-manage-send-joblogs-log-analytics#set-up-integration-with-log-analytics</a:t>
            </a:r>
          </a:p>
          <a:p>
            <a:r>
              <a:rPr lang="en-IE" dirty="0"/>
              <a:t> </a:t>
            </a:r>
          </a:p>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11/10/2020 8:50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78</a:t>
            </a:fld>
            <a:endParaRPr lang="en-US"/>
          </a:p>
        </p:txBody>
      </p:sp>
    </p:spTree>
    <p:extLst>
      <p:ext uri="{BB962C8B-B14F-4D97-AF65-F5344CB8AC3E}">
        <p14:creationId xmlns:p14="http://schemas.microsoft.com/office/powerpoint/2010/main" val="3583975690"/>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882" b="0" i="0" u="none" strike="noStrike" kern="1200">
                <a:solidFill>
                  <a:schemeClr val="tx1"/>
                </a:solidFill>
                <a:effectLst/>
                <a:latin typeface="Segoe UI Light" pitchFamily="34" charset="0"/>
                <a:ea typeface="+mn-ea"/>
                <a:cs typeface="+mn-cs"/>
              </a:rPr>
              <a:t>Could go to Runbook gallery and show students the Microsoft Script Center at the URL below</a:t>
            </a:r>
          </a:p>
          <a:p>
            <a:r>
              <a:rPr lang="en-US"/>
              <a:t>https://gallery.technet.microsoft.com/scriptcenter/site/search?f[0].Type=RootCategory&amp;f[0].Value=WindowsAzure&amp;f[1].Type=SubCategory&amp;f[1].Value=WindowsAzure_automation&amp;f[1].Text=Automation </a:t>
            </a: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11/10/2020 8:50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79</a:t>
            </a:fld>
            <a:endParaRPr lang="en-US"/>
          </a:p>
        </p:txBody>
      </p:sp>
    </p:spTree>
    <p:extLst>
      <p:ext uri="{BB962C8B-B14F-4D97-AF65-F5344CB8AC3E}">
        <p14:creationId xmlns:p14="http://schemas.microsoft.com/office/powerpoint/2010/main" val="2028789952"/>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sz="882" b="1" i="0" u="none" strike="noStrike" kern="1200">
              <a:solidFill>
                <a:schemeClr val="tx1"/>
              </a:solidFill>
              <a:effectLst/>
              <a:latin typeface="Segoe UI Light" pitchFamily="34" charset="0"/>
              <a:ea typeface="+mn-ea"/>
              <a:cs typeface="+mn-cs"/>
            </a:endParaRPr>
          </a:p>
          <a:p>
            <a:r>
              <a:rPr lang="en-IE" sz="882" b="1" i="0" u="none" strike="noStrike" kern="1200">
                <a:solidFill>
                  <a:schemeClr val="tx1"/>
                </a:solidFill>
                <a:effectLst/>
                <a:latin typeface="Segoe UI Light" pitchFamily="34" charset="0"/>
                <a:ea typeface="+mn-ea"/>
                <a:cs typeface="+mn-cs"/>
              </a:rPr>
              <a:t>Note</a:t>
            </a:r>
            <a:r>
              <a:rPr lang="en-IE" sz="882" b="0" i="0" u="none" strike="noStrike" kern="1200">
                <a:solidFill>
                  <a:schemeClr val="tx1"/>
                </a:solidFill>
                <a:effectLst/>
                <a:latin typeface="Segoe UI Light" pitchFamily="34" charset="0"/>
                <a:ea typeface="+mn-ea"/>
                <a:cs typeface="+mn-cs"/>
              </a:rPr>
              <a:t>: When creating a WebHook make sure you make a copy of the webhook URL when creating it, and then store it in a safe place. After you create the webhook, you cannot retrieve the URL again. This is for security purposes</a:t>
            </a:r>
          </a:p>
          <a:p>
            <a:endParaRPr lang="en-IE" sz="882" b="0" i="0" u="none" strike="noStrike" kern="1200">
              <a:solidFill>
                <a:schemeClr val="tx1"/>
              </a:solidFill>
              <a:effectLst/>
              <a:latin typeface="Segoe UI Light" pitchFamily="34" charset="0"/>
              <a:ea typeface="+mn-ea"/>
              <a:cs typeface="+mn-cs"/>
            </a:endParaRPr>
          </a:p>
          <a:p>
            <a:r>
              <a:rPr lang="en-IE" sz="882" b="0" i="0" u="none" strike="noStrike" kern="1200">
                <a:solidFill>
                  <a:schemeClr val="tx1"/>
                </a:solidFill>
                <a:effectLst/>
                <a:latin typeface="Segoe UI Light" pitchFamily="34" charset="0"/>
                <a:ea typeface="+mn-ea"/>
                <a:cs typeface="+mn-cs"/>
              </a:rPr>
              <a:t>Also, when creating a webhook if the runbook has mandatory parameters, you will need to provide these mandatory parameters during webhook creation. You are not able to create the webhook unless values are provided.</a:t>
            </a:r>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11/10/2020 8:50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80</a:t>
            </a:fld>
            <a:endParaRPr lang="en-US"/>
          </a:p>
        </p:txBody>
      </p:sp>
    </p:spTree>
    <p:extLst>
      <p:ext uri="{BB962C8B-B14F-4D97-AF65-F5344CB8AC3E}">
        <p14:creationId xmlns:p14="http://schemas.microsoft.com/office/powerpoint/2010/main" val="1377912810"/>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882" b="0" i="0" u="none" strike="noStrike" kern="1200">
                <a:solidFill>
                  <a:schemeClr val="tx1"/>
                </a:solidFill>
                <a:effectLst/>
                <a:latin typeface="Segoe UI Light" pitchFamily="34" charset="0"/>
                <a:ea typeface="+mn-ea"/>
                <a:cs typeface="+mn-cs"/>
              </a:rPr>
              <a:t>Allows you to sync different branches in source control to your development, test, or production Azure Automation accounts.</a:t>
            </a:r>
          </a:p>
          <a:p>
            <a:endParaRPr lang="en-IE" sz="882" b="0" i="0" u="none" strike="noStrike" kern="1200">
              <a:solidFill>
                <a:schemeClr val="tx1"/>
              </a:solidFill>
              <a:effectLst/>
              <a:latin typeface="Segoe UI Light" pitchFamily="34" charset="0"/>
              <a:ea typeface="+mn-ea"/>
              <a:cs typeface="+mn-cs"/>
            </a:endParaRPr>
          </a:p>
          <a:p>
            <a:r>
              <a:rPr lang="en-IE" sz="882" b="0" i="0" u="none" strike="noStrike" kern="1200">
                <a:solidFill>
                  <a:schemeClr val="tx1"/>
                </a:solidFill>
                <a:effectLst/>
                <a:latin typeface="Segoe UI Light" pitchFamily="34" charset="0"/>
                <a:ea typeface="+mn-ea"/>
                <a:cs typeface="+mn-cs"/>
              </a:rPr>
              <a:t>Source control sync jobs run under the user's Automation Account and are billed at the same rate as other Automation jobs.</a:t>
            </a:r>
            <a:endParaRPr lang="en-IE" sz="882" b="1" i="0" u="none" strike="noStrike" kern="120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11/10/2020 8:50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81</a:t>
            </a:fld>
            <a:endParaRPr lang="en-US"/>
          </a:p>
        </p:txBody>
      </p:sp>
    </p:spTree>
    <p:extLst>
      <p:ext uri="{BB962C8B-B14F-4D97-AF65-F5344CB8AC3E}">
        <p14:creationId xmlns:p14="http://schemas.microsoft.com/office/powerpoint/2010/main" val="4254563768"/>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sz="882" b="1" i="0" u="none" strike="noStrike" kern="120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11/10/2020 8:50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82</a:t>
            </a:fld>
            <a:endParaRPr lang="en-US"/>
          </a:p>
        </p:txBody>
      </p:sp>
    </p:spTree>
    <p:extLst>
      <p:ext uri="{BB962C8B-B14F-4D97-AF65-F5344CB8AC3E}">
        <p14:creationId xmlns:p14="http://schemas.microsoft.com/office/powerpoint/2010/main" val="3784150999"/>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sz="882" b="1" i="0" u="none" strike="noStrike" kern="120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11/10/2020 8:50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83</a:t>
            </a:fld>
            <a:endParaRPr lang="en-US"/>
          </a:p>
        </p:txBody>
      </p:sp>
    </p:spTree>
    <p:extLst>
      <p:ext uri="{BB962C8B-B14F-4D97-AF65-F5344CB8AC3E}">
        <p14:creationId xmlns:p14="http://schemas.microsoft.com/office/powerpoint/2010/main" val="307336903"/>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882" b="0" i="0" u="none" strike="noStrike" kern="1200">
                <a:solidFill>
                  <a:schemeClr val="tx1"/>
                </a:solidFill>
                <a:effectLst/>
                <a:latin typeface="Segoe UI Light" pitchFamily="34" charset="0"/>
                <a:ea typeface="+mn-ea"/>
                <a:cs typeface="+mn-cs"/>
              </a:rPr>
              <a:t>A benefit of using PowerShell ISE is that it automatically compiles your code and allows you to save the artifact. Because the syntactic differences between scripts and workflows are significant, a tool that knows both workflows and scripts will save you significant coding and testing time.</a:t>
            </a:r>
            <a:endParaRPr lang="en-IE" sz="882" b="1" i="0" u="none" strike="noStrike" kern="120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11/10/2020 8:50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84</a:t>
            </a:fld>
            <a:endParaRPr lang="en-US"/>
          </a:p>
        </p:txBody>
      </p:sp>
    </p:spTree>
    <p:extLst>
      <p:ext uri="{BB962C8B-B14F-4D97-AF65-F5344CB8AC3E}">
        <p14:creationId xmlns:p14="http://schemas.microsoft.com/office/powerpoint/2010/main" val="3843106750"/>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882" b="0" i="0" u="none" strike="noStrike" kern="1200">
                <a:solidFill>
                  <a:schemeClr val="tx1"/>
                </a:solidFill>
                <a:effectLst/>
                <a:latin typeface="Segoe UI Light" pitchFamily="34" charset="0"/>
                <a:ea typeface="+mn-ea"/>
                <a:cs typeface="+mn-cs"/>
              </a:rPr>
              <a:t>Can talk through this example of Parallel task and run order.</a:t>
            </a:r>
          </a:p>
          <a:p>
            <a:endParaRPr lang="en-IE" sz="882" b="0" i="0" u="none" strike="noStrike" kern="1200">
              <a:solidFill>
                <a:schemeClr val="tx1"/>
              </a:solidFill>
              <a:effectLst/>
              <a:latin typeface="Segoe UI Light" pitchFamily="34" charset="0"/>
              <a:ea typeface="+mn-ea"/>
              <a:cs typeface="+mn-cs"/>
            </a:endParaRPr>
          </a:p>
          <a:p>
            <a:r>
              <a:rPr lang="en-US" sz="882" b="0" i="0" u="none" strike="noStrike" kern="1200">
                <a:solidFill>
                  <a:schemeClr val="tx1"/>
                </a:solidFill>
                <a:effectLst/>
                <a:latin typeface="Segoe UI Light" pitchFamily="34" charset="0"/>
                <a:ea typeface="+mn-ea"/>
                <a:cs typeface="+mn-cs"/>
              </a:rPr>
              <a:t>Parallel </a:t>
            </a:r>
          </a:p>
          <a:p>
            <a:r>
              <a:rPr lang="en-US" sz="882" b="0" i="0" u="none" strike="noStrike" kern="1200">
                <a:solidFill>
                  <a:schemeClr val="tx1"/>
                </a:solidFill>
                <a:effectLst/>
                <a:latin typeface="Segoe UI Light" pitchFamily="34" charset="0"/>
                <a:ea typeface="+mn-ea"/>
                <a:cs typeface="+mn-cs"/>
              </a:rPr>
              <a:t>{ </a:t>
            </a:r>
          </a:p>
          <a:p>
            <a:r>
              <a:rPr lang="en-US" sz="882" b="0" i="0" u="none" strike="noStrike" kern="1200">
                <a:solidFill>
                  <a:schemeClr val="tx1"/>
                </a:solidFill>
                <a:effectLst/>
                <a:latin typeface="Segoe UI Light" pitchFamily="34" charset="0"/>
                <a:ea typeface="+mn-ea"/>
                <a:cs typeface="+mn-cs"/>
              </a:rPr>
              <a:t>Start-AzureRmVM -Name $vm0 -ResourceGroupName $rg </a:t>
            </a:r>
          </a:p>
          <a:p>
            <a:r>
              <a:rPr lang="en-US" sz="882" b="0" i="0" u="none" strike="noStrike" kern="1200">
                <a:solidFill>
                  <a:schemeClr val="tx1"/>
                </a:solidFill>
                <a:effectLst/>
                <a:latin typeface="Segoe UI Light" pitchFamily="34" charset="0"/>
                <a:ea typeface="+mn-ea"/>
                <a:cs typeface="+mn-cs"/>
              </a:rPr>
              <a:t>Start-AzureRmVM -Name $vm1 -ResourceGroupName $rg </a:t>
            </a:r>
          </a:p>
          <a:p>
            <a:r>
              <a:rPr lang="en-US" sz="882" b="0" i="0" u="none" strike="noStrike" kern="1200">
                <a:solidFill>
                  <a:schemeClr val="tx1"/>
                </a:solidFill>
                <a:effectLst/>
                <a:latin typeface="Segoe UI Light" pitchFamily="34" charset="0"/>
                <a:ea typeface="+mn-ea"/>
                <a:cs typeface="+mn-cs"/>
              </a:rPr>
              <a:t>} </a:t>
            </a:r>
          </a:p>
          <a:p>
            <a:r>
              <a:rPr lang="en-US" sz="882" b="0" i="0" u="none" strike="noStrike" kern="1200">
                <a:solidFill>
                  <a:schemeClr val="tx1"/>
                </a:solidFill>
                <a:effectLst/>
                <a:latin typeface="Segoe UI Light" pitchFamily="34" charset="0"/>
                <a:ea typeface="+mn-ea"/>
                <a:cs typeface="+mn-cs"/>
              </a:rPr>
              <a:t>Start-AzureRmVM -Name $vm2 -ResourceGroupName $rg </a:t>
            </a:r>
          </a:p>
          <a:p>
            <a:endParaRPr lang="en-US" sz="882" b="0" i="0" u="none" strike="noStrike" kern="1200">
              <a:solidFill>
                <a:schemeClr val="tx1"/>
              </a:solidFill>
              <a:effectLst/>
              <a:latin typeface="Segoe UI Light" pitchFamily="34" charset="0"/>
              <a:ea typeface="+mn-ea"/>
              <a:cs typeface="+mn-cs"/>
            </a:endParaRPr>
          </a:p>
          <a:p>
            <a:r>
              <a:rPr lang="en-IE" sz="882" b="0" i="1" u="none" strike="noStrike" kern="1200">
                <a:solidFill>
                  <a:schemeClr val="tx1"/>
                </a:solidFill>
                <a:effectLst/>
                <a:latin typeface="Segoe UI Light" pitchFamily="34" charset="0"/>
                <a:ea typeface="+mn-ea"/>
                <a:cs typeface="+mn-cs"/>
              </a:rPr>
              <a:t>vm0</a:t>
            </a:r>
            <a:r>
              <a:rPr lang="en-IE" sz="882" b="0" i="0" u="none" strike="noStrike" kern="1200">
                <a:solidFill>
                  <a:schemeClr val="tx1"/>
                </a:solidFill>
                <a:effectLst/>
                <a:latin typeface="Segoe UI Light" pitchFamily="34" charset="0"/>
                <a:ea typeface="+mn-ea"/>
                <a:cs typeface="+mn-cs"/>
              </a:rPr>
              <a:t> and </a:t>
            </a:r>
            <a:r>
              <a:rPr lang="en-IE" sz="882" b="0" i="1" u="none" strike="noStrike" kern="1200">
                <a:solidFill>
                  <a:schemeClr val="tx1"/>
                </a:solidFill>
                <a:effectLst/>
                <a:latin typeface="Segoe UI Light" pitchFamily="34" charset="0"/>
                <a:ea typeface="+mn-ea"/>
                <a:cs typeface="+mn-cs"/>
              </a:rPr>
              <a:t>vm1</a:t>
            </a:r>
            <a:r>
              <a:rPr lang="en-IE" sz="882" b="0" i="0" u="none" strike="noStrike" kern="1200">
                <a:solidFill>
                  <a:schemeClr val="tx1"/>
                </a:solidFill>
                <a:effectLst/>
                <a:latin typeface="Segoe UI Light" pitchFamily="34" charset="0"/>
                <a:ea typeface="+mn-ea"/>
                <a:cs typeface="+mn-cs"/>
              </a:rPr>
              <a:t> VMs will be started concurrently, and </a:t>
            </a:r>
            <a:r>
              <a:rPr lang="en-IE" sz="882" b="0" i="1" u="none" strike="noStrike" kern="1200">
                <a:solidFill>
                  <a:schemeClr val="tx1"/>
                </a:solidFill>
                <a:effectLst/>
                <a:latin typeface="Segoe UI Light" pitchFamily="34" charset="0"/>
                <a:ea typeface="+mn-ea"/>
                <a:cs typeface="+mn-cs"/>
              </a:rPr>
              <a:t>vm2</a:t>
            </a:r>
            <a:r>
              <a:rPr lang="en-IE" sz="882" b="0" i="0" u="none" strike="noStrike" kern="1200">
                <a:solidFill>
                  <a:schemeClr val="tx1"/>
                </a:solidFill>
                <a:effectLst/>
                <a:latin typeface="Segoe UI Light" pitchFamily="34" charset="0"/>
                <a:ea typeface="+mn-ea"/>
                <a:cs typeface="+mn-cs"/>
              </a:rPr>
              <a:t> will only start after </a:t>
            </a:r>
            <a:r>
              <a:rPr lang="en-IE" sz="882" b="0" i="1" u="none" strike="noStrike" kern="1200">
                <a:solidFill>
                  <a:schemeClr val="tx1"/>
                </a:solidFill>
                <a:effectLst/>
                <a:latin typeface="Segoe UI Light" pitchFamily="34" charset="0"/>
                <a:ea typeface="+mn-ea"/>
                <a:cs typeface="+mn-cs"/>
              </a:rPr>
              <a:t>vm0</a:t>
            </a:r>
            <a:r>
              <a:rPr lang="en-IE" sz="882" b="0" i="0" u="none" strike="noStrike" kern="1200">
                <a:solidFill>
                  <a:schemeClr val="tx1"/>
                </a:solidFill>
                <a:effectLst/>
                <a:latin typeface="Segoe UI Light" pitchFamily="34" charset="0"/>
                <a:ea typeface="+mn-ea"/>
                <a:cs typeface="+mn-cs"/>
              </a:rPr>
              <a:t> and </a:t>
            </a:r>
            <a:r>
              <a:rPr lang="en-IE" sz="882" b="0" i="1" u="none" strike="noStrike" kern="1200">
                <a:solidFill>
                  <a:schemeClr val="tx1"/>
                </a:solidFill>
                <a:effectLst/>
                <a:latin typeface="Segoe UI Light" pitchFamily="34" charset="0"/>
                <a:ea typeface="+mn-ea"/>
                <a:cs typeface="+mn-cs"/>
              </a:rPr>
              <a:t>vm1</a:t>
            </a:r>
            <a:r>
              <a:rPr lang="en-IE" sz="882" b="0" i="0" u="none" strike="noStrike" kern="1200">
                <a:solidFill>
                  <a:schemeClr val="tx1"/>
                </a:solidFill>
                <a:effectLst/>
                <a:latin typeface="Segoe UI Light" pitchFamily="34" charset="0"/>
                <a:ea typeface="+mn-ea"/>
                <a:cs typeface="+mn-cs"/>
              </a:rPr>
              <a:t> have started.</a:t>
            </a:r>
            <a:endParaRPr lang="en-IE" sz="882" b="1" i="0" u="none" strike="noStrike" kern="120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11/10/2020 8:50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85</a:t>
            </a:fld>
            <a:endParaRPr lang="en-US"/>
          </a:p>
        </p:txBody>
      </p:sp>
    </p:spTree>
    <p:extLst>
      <p:ext uri="{BB962C8B-B14F-4D97-AF65-F5344CB8AC3E}">
        <p14:creationId xmlns:p14="http://schemas.microsoft.com/office/powerpoint/2010/main" val="2977105239"/>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619146B-24F9-441E-A368-DB3B5A84C1D4}"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11/10/2020 8:50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86</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3735455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u="none" strike="noStrike" kern="1200">
                <a:solidFill>
                  <a:schemeClr val="tx1"/>
                </a:solidFill>
                <a:effectLst/>
                <a:latin typeface="Segoe UI Light" pitchFamily="34" charset="0"/>
                <a:ea typeface="+mn-ea"/>
                <a:cs typeface="+mn-cs"/>
              </a:rPr>
              <a:t>You can break up your automation assets into their own logical parts such as databases, networks, storage, security, operating systems and other components.</a:t>
            </a:r>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11/10/2020 8:50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a:p>
        </p:txBody>
      </p:sp>
    </p:spTree>
    <p:extLst>
      <p:ext uri="{BB962C8B-B14F-4D97-AF65-F5344CB8AC3E}">
        <p14:creationId xmlns:p14="http://schemas.microsoft.com/office/powerpoint/2010/main" val="3036361982"/>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Don’t spend much time on this slide. It just provides some of the common SDKs available for developing on Azure. You can point students to https://azure.microsoft.com/en-us/tools/ for a more complete list of SDKS and developer tools.</a:t>
            </a: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11/10/2020 8:50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87</a:t>
            </a:fld>
            <a:endParaRPr lang="en-US"/>
          </a:p>
        </p:txBody>
      </p:sp>
    </p:spTree>
    <p:extLst>
      <p:ext uri="{BB962C8B-B14F-4D97-AF65-F5344CB8AC3E}">
        <p14:creationId xmlns:p14="http://schemas.microsoft.com/office/powerpoint/2010/main" val="2578751734"/>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sz="882" b="0" i="0" u="none" strike="noStrike" kern="1200" dirty="0">
                <a:solidFill>
                  <a:schemeClr val="tx1"/>
                </a:solidFill>
                <a:effectLst/>
                <a:latin typeface="Segoe UI Light" pitchFamily="34" charset="0"/>
                <a:ea typeface="+mn-ea"/>
                <a:cs typeface="+mn-cs"/>
              </a:rPr>
              <a:t>✔️ For additional details see the video How to call Azure REST APIs with Postman (https://docs.microsoft.com/en-us/rest/api/azure/#how-to-call-azure-rest-apis-with-postman).</a:t>
            </a:r>
          </a:p>
          <a:p>
            <a:endParaRPr lang="en-US" dirty="0"/>
          </a:p>
          <a:p>
            <a:endParaRPr lang="en-US" dirty="0"/>
          </a:p>
          <a:p>
            <a:r>
              <a:rPr lang="en-US" dirty="0"/>
              <a:t>This slides focuses on the syntax of the REST API request/response pair. The link to the video is a brief demonstration of how to call a REST API and it may be worth playing it for students.</a:t>
            </a: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11/10/2020 8:50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88</a:t>
            </a:fld>
            <a:endParaRPr lang="en-US"/>
          </a:p>
        </p:txBody>
      </p:sp>
    </p:spTree>
    <p:extLst>
      <p:ext uri="{BB962C8B-B14F-4D97-AF65-F5344CB8AC3E}">
        <p14:creationId xmlns:p14="http://schemas.microsoft.com/office/powerpoint/2010/main" val="96627709"/>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u="none" strike="noStrike" kern="1200">
                <a:solidFill>
                  <a:schemeClr val="tx1"/>
                </a:solidFill>
                <a:effectLst/>
                <a:latin typeface="Segoe UI Light" pitchFamily="34" charset="0"/>
                <a:ea typeface="+mn-ea"/>
                <a:cs typeface="+mn-cs"/>
              </a:rPr>
              <a:t>✔️ You might recommend the following video to students for viewing after class. It provides more details about Azure Cloud Shell. See Azure Friday – PowerShell in Azure Cloud Shell GA (https://azure.microsoft.com/en-us/resources/videos/azure-friday-powershell-in-azure-cloud-shell-ga/).</a:t>
            </a:r>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11/10/2020 8:50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89</a:t>
            </a:fld>
            <a:endParaRPr lang="en-US"/>
          </a:p>
        </p:txBody>
      </p:sp>
    </p:spTree>
    <p:extLst>
      <p:ext uri="{BB962C8B-B14F-4D97-AF65-F5344CB8AC3E}">
        <p14:creationId xmlns:p14="http://schemas.microsoft.com/office/powerpoint/2010/main" val="3774663457"/>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u="none" strike="noStrike" kern="1200">
                <a:solidFill>
                  <a:schemeClr val="tx1"/>
                </a:solidFill>
                <a:effectLst/>
                <a:latin typeface="Segoe UI Light" pitchFamily="34" charset="0"/>
                <a:ea typeface="+mn-ea"/>
                <a:cs typeface="+mn-cs"/>
              </a:rPr>
              <a:t>Chocolatey does not have an </a:t>
            </a:r>
            <a:r>
              <a:rPr lang="en-US" sz="882" b="0" i="0" u="none" strike="noStrike" kern="1200" err="1">
                <a:solidFill>
                  <a:schemeClr val="tx1"/>
                </a:solidFill>
                <a:effectLst/>
                <a:latin typeface="Segoe UI Light" pitchFamily="34" charset="0"/>
                <a:ea typeface="+mn-ea"/>
                <a:cs typeface="+mn-cs"/>
              </a:rPr>
              <a:t>msi</a:t>
            </a:r>
            <a:r>
              <a:rPr lang="en-US" sz="882" b="0" i="0" u="none" strike="noStrike" kern="1200">
                <a:solidFill>
                  <a:schemeClr val="tx1"/>
                </a:solidFill>
                <a:effectLst/>
                <a:latin typeface="Segoe UI Light" pitchFamily="34" charset="0"/>
                <a:ea typeface="+mn-ea"/>
                <a:cs typeface="+mn-cs"/>
              </a:rPr>
              <a:t>, it installs as a </a:t>
            </a:r>
            <a:r>
              <a:rPr lang="en-US" sz="882" b="0" i="1" u="none" strike="noStrike" kern="1200" err="1">
                <a:solidFill>
                  <a:schemeClr val="tx1"/>
                </a:solidFill>
                <a:effectLst/>
                <a:latin typeface="Segoe UI Light" pitchFamily="34" charset="0"/>
                <a:ea typeface="+mn-ea"/>
                <a:cs typeface="+mn-cs"/>
              </a:rPr>
              <a:t>nupkg</a:t>
            </a:r>
            <a:r>
              <a:rPr lang="en-US" sz="882" b="0" i="0" u="none" strike="noStrike" kern="1200">
                <a:solidFill>
                  <a:schemeClr val="tx1"/>
                </a:solidFill>
                <a:effectLst/>
                <a:latin typeface="Segoe UI Light" pitchFamily="34" charset="0"/>
                <a:ea typeface="+mn-ea"/>
                <a:cs typeface="+mn-cs"/>
              </a:rPr>
              <a:t> using a PowerShell install script. You might want to walk through the script, which is found here (https://chocolatey.org/install.ps1).</a:t>
            </a:r>
          </a:p>
          <a:p>
            <a:endParaRPr lang="en-US" sz="882" b="0" i="0" u="none" strike="noStrike" kern="1200">
              <a:solidFill>
                <a:schemeClr val="tx1"/>
              </a:solidFill>
              <a:effectLst/>
              <a:latin typeface="Segoe UI Light" pitchFamily="34" charset="0"/>
              <a:ea typeface="+mn-ea"/>
              <a:cs typeface="+mn-cs"/>
            </a:endParaRPr>
          </a:p>
          <a:p>
            <a:r>
              <a:rPr lang="en-US" sz="882" b="0" i="0" u="none" strike="noStrike" kern="1200">
                <a:solidFill>
                  <a:schemeClr val="tx1"/>
                </a:solidFill>
                <a:effectLst/>
                <a:latin typeface="Segoe UI Light" pitchFamily="34" charset="0"/>
                <a:ea typeface="+mn-ea"/>
                <a:cs typeface="+mn-cs"/>
              </a:rPr>
              <a:t>If you have time and there is interest, you may want to look at some other installation options for this script at https://chocolatey.org/install#install-with-powershellexe.</a:t>
            </a: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11/10/2020 8:50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90</a:t>
            </a:fld>
            <a:endParaRPr lang="en-US"/>
          </a:p>
        </p:txBody>
      </p:sp>
    </p:spTree>
    <p:extLst>
      <p:ext uri="{BB962C8B-B14F-4D97-AF65-F5344CB8AC3E}">
        <p14:creationId xmlns:p14="http://schemas.microsoft.com/office/powerpoint/2010/main" val="1136364716"/>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a:t>Lab Steps are available on </a:t>
            </a:r>
            <a:r>
              <a:rPr lang="en-IE" b="1"/>
              <a:t>GitHub</a:t>
            </a:r>
            <a:r>
              <a:rPr lang="en-IE"/>
              <a:t> at the below, under the </a:t>
            </a:r>
            <a:r>
              <a:rPr lang="en-IE" b="1"/>
              <a:t>Infrastructure as Code</a:t>
            </a:r>
            <a:r>
              <a:rPr lang="en-IE"/>
              <a:t> sections. </a:t>
            </a:r>
          </a:p>
          <a:p>
            <a:pPr marL="457200" indent="-457200">
              <a:buFont typeface="Arial" panose="020B0604020202020204" pitchFamily="34" charset="0"/>
              <a:buChar char="•"/>
            </a:pPr>
            <a:r>
              <a:rPr lang="en-IE">
                <a:hlinkClick r:id="rId3"/>
              </a:rPr>
              <a:t>https://microsoft.github.io/PartsUnlimited</a:t>
            </a:r>
            <a:endParaRPr lang="en-IE"/>
          </a:p>
          <a:p>
            <a:pPr marL="457200" indent="-457200">
              <a:buFont typeface="Arial" panose="020B0604020202020204" pitchFamily="34" charset="0"/>
              <a:buChar char="•"/>
            </a:pPr>
            <a:r>
              <a:rPr lang="en-IE">
                <a:hlinkClick r:id="rId4"/>
              </a:rPr>
              <a:t>https://microsoft.github.io/PartsUnlimitedMRP</a:t>
            </a:r>
            <a:endParaRPr lang="en-IE"/>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11/10/2020 8:50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91</a:t>
            </a:fld>
            <a:endParaRPr lang="en-US"/>
          </a:p>
        </p:txBody>
      </p:sp>
    </p:spTree>
    <p:extLst>
      <p:ext uri="{BB962C8B-B14F-4D97-AF65-F5344CB8AC3E}">
        <p14:creationId xmlns:p14="http://schemas.microsoft.com/office/powerpoint/2010/main" val="9172155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Could mention that Imperative can also be known or called as procedural. And Declarative can sometimes be referred to as functional.</a:t>
            </a:r>
          </a:p>
          <a:p>
            <a:endParaRPr lang="en-US"/>
          </a:p>
          <a:p>
            <a:r>
              <a:rPr lang="en-US"/>
              <a:t>Declarative abstracts away the methodology of how a state is achieved. </a:t>
            </a:r>
          </a:p>
          <a:p>
            <a:endParaRPr lang="en-US"/>
          </a:p>
          <a:p>
            <a:r>
              <a:rPr lang="en-IE" sz="882" b="0" i="0" u="none" strike="noStrike" kern="1200">
                <a:solidFill>
                  <a:schemeClr val="tx1"/>
                </a:solidFill>
                <a:effectLst/>
                <a:latin typeface="Segoe UI Light" pitchFamily="34" charset="0"/>
                <a:ea typeface="+mn-ea"/>
                <a:cs typeface="+mn-cs"/>
              </a:rPr>
              <a:t>A </a:t>
            </a:r>
            <a:r>
              <a:rPr lang="en-IE" sz="882" b="0" i="1" u="none" strike="noStrike" kern="1200">
                <a:solidFill>
                  <a:schemeClr val="tx1"/>
                </a:solidFill>
                <a:effectLst/>
                <a:latin typeface="Segoe UI Light" pitchFamily="34" charset="0"/>
                <a:ea typeface="+mn-ea"/>
                <a:cs typeface="+mn-cs"/>
              </a:rPr>
              <a:t>declarative</a:t>
            </a:r>
            <a:r>
              <a:rPr lang="en-IE" sz="882" b="0" i="0" u="none" strike="noStrike" kern="1200">
                <a:solidFill>
                  <a:schemeClr val="tx1"/>
                </a:solidFill>
                <a:effectLst/>
                <a:latin typeface="Segoe UI Light" pitchFamily="34" charset="0"/>
                <a:ea typeface="+mn-ea"/>
                <a:cs typeface="+mn-cs"/>
              </a:rPr>
              <a:t> approach would generally be the preferred option where ease of use is the main goal. Azure Resource Manager template files are an example of a declarative automation approach.</a:t>
            </a:r>
          </a:p>
          <a:p>
            <a:endParaRPr lang="en-IE" sz="882" b="0" i="0" u="none" strike="noStrike" kern="1200">
              <a:solidFill>
                <a:schemeClr val="tx1"/>
              </a:solidFill>
              <a:effectLst/>
              <a:latin typeface="Segoe UI Light" pitchFamily="34" charset="0"/>
              <a:ea typeface="+mn-ea"/>
              <a:cs typeface="+mn-cs"/>
            </a:endParaRPr>
          </a:p>
          <a:p>
            <a:r>
              <a:rPr lang="en-IE" sz="882" b="0" i="0" u="none" strike="noStrike" kern="1200">
                <a:solidFill>
                  <a:schemeClr val="tx1"/>
                </a:solidFill>
                <a:effectLst/>
                <a:latin typeface="Segoe UI Light" pitchFamily="34" charset="0"/>
                <a:ea typeface="+mn-ea"/>
                <a:cs typeface="+mn-cs"/>
              </a:rPr>
              <a:t>An </a:t>
            </a:r>
            <a:r>
              <a:rPr lang="en-IE" sz="882" b="0" i="1" u="none" strike="noStrike" kern="1200">
                <a:solidFill>
                  <a:schemeClr val="tx1"/>
                </a:solidFill>
                <a:effectLst/>
                <a:latin typeface="Segoe UI Light" pitchFamily="34" charset="0"/>
                <a:ea typeface="+mn-ea"/>
                <a:cs typeface="+mn-cs"/>
              </a:rPr>
              <a:t>imperative</a:t>
            </a:r>
            <a:r>
              <a:rPr lang="en-IE" sz="882" b="0" i="0" u="none" strike="noStrike" kern="1200">
                <a:solidFill>
                  <a:schemeClr val="tx1"/>
                </a:solidFill>
                <a:effectLst/>
                <a:latin typeface="Segoe UI Light" pitchFamily="34" charset="0"/>
                <a:ea typeface="+mn-ea"/>
                <a:cs typeface="+mn-cs"/>
              </a:rPr>
              <a:t> approach may have some advantages where there are complex scenarios where changes in the environment take place relatively frequently, which need to be accounted for in your code.</a:t>
            </a:r>
          </a:p>
          <a:p>
            <a:endParaRPr lang="en-IE" sz="882" b="0" i="0" u="none" strike="noStrike" kern="1200">
              <a:solidFill>
                <a:schemeClr val="tx1"/>
              </a:solidFill>
              <a:effectLst/>
              <a:latin typeface="Segoe UI Light" pitchFamily="34" charset="0"/>
              <a:ea typeface="+mn-ea"/>
              <a:cs typeface="+mn-cs"/>
            </a:endParaRPr>
          </a:p>
          <a:p>
            <a:r>
              <a:rPr lang="en-IE" sz="882" b="0" i="0" u="none" strike="noStrike" kern="1200">
                <a:solidFill>
                  <a:schemeClr val="tx1"/>
                </a:solidFill>
                <a:effectLst/>
                <a:latin typeface="Segoe UI Light" pitchFamily="34" charset="0"/>
                <a:ea typeface="+mn-ea"/>
                <a:cs typeface="+mn-cs"/>
              </a:rPr>
              <a:t>There is no absolute on which is the best approach to take, and individual tools may be able to be used in either </a:t>
            </a:r>
            <a:r>
              <a:rPr lang="en-IE" sz="882" b="0" i="1" u="none" strike="noStrike" kern="1200">
                <a:solidFill>
                  <a:schemeClr val="tx1"/>
                </a:solidFill>
                <a:effectLst/>
                <a:latin typeface="Segoe UI Light" pitchFamily="34" charset="0"/>
                <a:ea typeface="+mn-ea"/>
                <a:cs typeface="+mn-cs"/>
              </a:rPr>
              <a:t>declarative</a:t>
            </a:r>
            <a:r>
              <a:rPr lang="en-IE" sz="882" b="0" i="0" u="none" strike="noStrike" kern="1200">
                <a:solidFill>
                  <a:schemeClr val="tx1"/>
                </a:solidFill>
                <a:effectLst/>
                <a:latin typeface="Segoe UI Light" pitchFamily="34" charset="0"/>
                <a:ea typeface="+mn-ea"/>
                <a:cs typeface="+mn-cs"/>
              </a:rPr>
              <a:t> or </a:t>
            </a:r>
            <a:r>
              <a:rPr lang="en-IE" sz="882" b="0" i="1" u="none" strike="noStrike" kern="1200">
                <a:solidFill>
                  <a:schemeClr val="tx1"/>
                </a:solidFill>
                <a:effectLst/>
                <a:latin typeface="Segoe UI Light" pitchFamily="34" charset="0"/>
                <a:ea typeface="+mn-ea"/>
                <a:cs typeface="+mn-cs"/>
              </a:rPr>
              <a:t>imperative</a:t>
            </a:r>
            <a:r>
              <a:rPr lang="en-IE" sz="882" b="0" i="0" u="none" strike="noStrike" kern="1200">
                <a:solidFill>
                  <a:schemeClr val="tx1"/>
                </a:solidFill>
                <a:effectLst/>
                <a:latin typeface="Segoe UI Light" pitchFamily="34" charset="0"/>
                <a:ea typeface="+mn-ea"/>
                <a:cs typeface="+mn-cs"/>
              </a:rPr>
              <a:t> forms. The best approach for you to take will depend on your particular needs</a:t>
            </a: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11/10/2020 8:50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a:p>
        </p:txBody>
      </p:sp>
    </p:spTree>
    <p:extLst>
      <p:ext uri="{BB962C8B-B14F-4D97-AF65-F5344CB8AC3E}">
        <p14:creationId xmlns:p14="http://schemas.microsoft.com/office/powerpoint/2010/main" val="5884944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1" u="none" strike="noStrike" kern="1200">
                <a:solidFill>
                  <a:schemeClr val="tx1"/>
                </a:solidFill>
                <a:effectLst/>
                <a:latin typeface="Segoe UI Light" pitchFamily="34" charset="0"/>
                <a:ea typeface="+mn-ea"/>
                <a:cs typeface="+mn-cs"/>
              </a:rPr>
              <a:t>Idempotence</a:t>
            </a:r>
            <a:r>
              <a:rPr lang="en-US" sz="882" b="0" i="0" u="none" strike="noStrike" kern="1200">
                <a:solidFill>
                  <a:schemeClr val="tx1"/>
                </a:solidFill>
                <a:effectLst/>
                <a:latin typeface="Segoe UI Light" pitchFamily="34" charset="0"/>
                <a:ea typeface="+mn-ea"/>
                <a:cs typeface="+mn-cs"/>
              </a:rPr>
              <a:t> – mathematical term used in the context of infrastructure and configuration as code, referring to the ability to apply one or more operations against a resource, resulting in the same outcome.</a:t>
            </a:r>
          </a:p>
          <a:p>
            <a:endParaRPr lang="en-US" sz="882" b="0" i="0" u="none" strike="noStrike" kern="1200">
              <a:solidFill>
                <a:schemeClr val="tx1"/>
              </a:solidFill>
              <a:effectLst/>
              <a:latin typeface="Segoe UI Light" pitchFamily="34" charset="0"/>
              <a:ea typeface="+mn-ea"/>
              <a:cs typeface="+mn-cs"/>
            </a:endParaRPr>
          </a:p>
          <a:p>
            <a:pPr marL="0" marR="0" lvl="0" indent="0" algn="l" defTabSz="914367" rtl="0" eaLnBrk="1" fontAlgn="auto" latinLnBrk="0" hangingPunct="1">
              <a:lnSpc>
                <a:spcPct val="90000"/>
              </a:lnSpc>
              <a:spcBef>
                <a:spcPts val="0"/>
              </a:spcBef>
              <a:spcAft>
                <a:spcPts val="333"/>
              </a:spcAft>
              <a:buClrTx/>
              <a:buSzTx/>
              <a:buFontTx/>
              <a:buNone/>
              <a:tabLst/>
              <a:defRPr/>
            </a:pPr>
            <a:r>
              <a:rPr lang="en-US" sz="882" b="0" i="0" u="none" strike="noStrike" kern="1200">
                <a:solidFill>
                  <a:schemeClr val="tx1"/>
                </a:solidFill>
                <a:effectLst/>
                <a:latin typeface="Segoe UI Light" pitchFamily="34" charset="0"/>
                <a:ea typeface="+mn-ea"/>
                <a:cs typeface="+mn-cs"/>
              </a:rPr>
              <a:t>For more information about </a:t>
            </a:r>
            <a:r>
              <a:rPr lang="en-US" sz="882" b="0" i="1" u="none" strike="noStrike" kern="1200">
                <a:solidFill>
                  <a:schemeClr val="tx1"/>
                </a:solidFill>
                <a:effectLst/>
                <a:latin typeface="Segoe UI Light" pitchFamily="34" charset="0"/>
                <a:ea typeface="+mn-ea"/>
                <a:cs typeface="+mn-cs"/>
              </a:rPr>
              <a:t>idempotence</a:t>
            </a:r>
            <a:r>
              <a:rPr lang="en-US" sz="882" b="0" i="0" u="none" strike="noStrike" kern="1200">
                <a:solidFill>
                  <a:schemeClr val="tx1"/>
                </a:solidFill>
                <a:effectLst/>
                <a:latin typeface="Segoe UI Light" pitchFamily="34" charset="0"/>
                <a:ea typeface="+mn-ea"/>
                <a:cs typeface="+mn-cs"/>
              </a:rPr>
              <a:t> in general and in the context of Azure, see - https://www.wintellect.com/idempotency-for-windows-azure-message-queues/</a:t>
            </a:r>
          </a:p>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11/10/2020 8:50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a:p>
        </p:txBody>
      </p:sp>
    </p:spTree>
    <p:extLst>
      <p:ext uri="{BB962C8B-B14F-4D97-AF65-F5344CB8AC3E}">
        <p14:creationId xmlns:p14="http://schemas.microsoft.com/office/powerpoint/2010/main" val="74901051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4">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D09A9D1-6212-8B49-96D7-B3E9D17D4BAB}"/>
              </a:ext>
            </a:extLst>
          </p:cNvPr>
          <p:cNvSpPr>
            <a:spLocks noGrp="1"/>
          </p:cNvSpPr>
          <p:nvPr>
            <p:ph type="title"/>
          </p:nvPr>
        </p:nvSpPr>
        <p:spPr>
          <a:xfrm>
            <a:off x="437277" y="2582862"/>
            <a:ext cx="5537797" cy="1828800"/>
          </a:xfrm>
          <a:prstGeom prst="rect">
            <a:avLst/>
          </a:prstGeom>
          <a:noFill/>
        </p:spPr>
        <p:txBody>
          <a:bodyPr lIns="0" tIns="0" rIns="0" bIns="182880" anchor="b" anchorCtr="0"/>
          <a:lstStyle>
            <a:lvl1pPr>
              <a:defRPr sz="4800" strike="noStrike" spc="-50" baseline="0">
                <a:solidFill>
                  <a:srgbClr val="000000"/>
                </a:solidFill>
              </a:defRPr>
            </a:lvl1pPr>
          </a:lstStyle>
          <a:p>
            <a:endParaRPr lang="en-US"/>
          </a:p>
        </p:txBody>
      </p:sp>
      <p:pic>
        <p:nvPicPr>
          <p:cNvPr id="11" name="Picture 10" descr="Microsoft Azure logo">
            <a:extLst>
              <a:ext uri="{FF2B5EF4-FFF2-40B4-BE49-F238E27FC236}">
                <a16:creationId xmlns:a16="http://schemas.microsoft.com/office/drawing/2014/main" id="{AFDC29EE-BDE7-4363-B0FC-728521A36665}"/>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a:stretch/>
        </p:blipFill>
        <p:spPr>
          <a:xfrm>
            <a:off x="463276" y="448056"/>
            <a:ext cx="1362456" cy="192347"/>
          </a:xfrm>
          <a:prstGeom prst="rect">
            <a:avLst/>
          </a:prstGeom>
        </p:spPr>
      </p:pic>
    </p:spTree>
    <p:extLst>
      <p:ext uri="{BB962C8B-B14F-4D97-AF65-F5344CB8AC3E}">
        <p14:creationId xmlns:p14="http://schemas.microsoft.com/office/powerpoint/2010/main" val="3842161821"/>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cSld name="Slajd tytułowy">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2" name="Tytuł 1">
            <a:extLst>
              <a:ext uri="{FF2B5EF4-FFF2-40B4-BE49-F238E27FC236}">
                <a16:creationId xmlns:a16="http://schemas.microsoft.com/office/drawing/2014/main" id="{DA4DF00F-A16C-BD4A-880E-42C61A5DB9D9}"/>
              </a:ext>
            </a:extLst>
          </p:cNvPr>
          <p:cNvSpPr>
            <a:spLocks noGrp="1"/>
          </p:cNvSpPr>
          <p:nvPr>
            <p:ph type="title"/>
          </p:nvPr>
        </p:nvSpPr>
        <p:spPr>
          <a:xfrm>
            <a:off x="4773844" y="2229294"/>
            <a:ext cx="7091868" cy="918031"/>
          </a:xfrm>
        </p:spPr>
        <p:txBody>
          <a:bodyPr anchor="t">
            <a:normAutofit/>
          </a:bodyPr>
          <a:lstStyle>
            <a:lvl1pPr>
              <a:lnSpc>
                <a:spcPts val="4896"/>
              </a:lnSpc>
              <a:defRPr sz="4080">
                <a:solidFill>
                  <a:schemeClr val="bg1"/>
                </a:solidFill>
              </a:defRPr>
            </a:lvl1pPr>
          </a:lstStyle>
          <a:p>
            <a:r>
              <a:rPr lang="pl-PL"/>
              <a:t>Kliknij, aby edytować styl</a:t>
            </a:r>
          </a:p>
        </p:txBody>
      </p:sp>
      <p:sp>
        <p:nvSpPr>
          <p:cNvPr id="13" name="Symbol zastępczy tekstu 2">
            <a:extLst>
              <a:ext uri="{FF2B5EF4-FFF2-40B4-BE49-F238E27FC236}">
                <a16:creationId xmlns:a16="http://schemas.microsoft.com/office/drawing/2014/main" id="{6C50D294-0710-BD47-A925-1D11866826C8}"/>
              </a:ext>
            </a:extLst>
          </p:cNvPr>
          <p:cNvSpPr>
            <a:spLocks noGrp="1"/>
          </p:cNvSpPr>
          <p:nvPr>
            <p:ph type="body" idx="14"/>
          </p:nvPr>
        </p:nvSpPr>
        <p:spPr>
          <a:xfrm>
            <a:off x="4773844" y="4893955"/>
            <a:ext cx="1686466" cy="955271"/>
          </a:xfrm>
        </p:spPr>
        <p:txBody>
          <a:bodyPr anchor="t">
            <a:noAutofit/>
          </a:bodyPr>
          <a:lstStyle>
            <a:lvl1pPr marL="0" indent="0" algn="l">
              <a:lnSpc>
                <a:spcPts val="1836"/>
              </a:lnSpc>
              <a:buNone/>
              <a:defRPr sz="1020" b="0" i="0">
                <a:solidFill>
                  <a:schemeClr val="bg1"/>
                </a:solidFill>
                <a:latin typeface="Montserrat Light" pitchFamily="2" charset="0"/>
              </a:defRPr>
            </a:lvl1pPr>
            <a:lvl2pPr marL="466298" indent="0">
              <a:buNone/>
              <a:defRPr sz="2040" b="1"/>
            </a:lvl2pPr>
            <a:lvl3pPr marL="932597" indent="0">
              <a:buNone/>
              <a:defRPr sz="1836" b="1"/>
            </a:lvl3pPr>
            <a:lvl4pPr marL="1398895" indent="0">
              <a:buNone/>
              <a:defRPr sz="1632" b="1"/>
            </a:lvl4pPr>
            <a:lvl5pPr marL="1865193" indent="0">
              <a:buNone/>
              <a:defRPr sz="1632" b="1"/>
            </a:lvl5pPr>
            <a:lvl6pPr marL="2331491" indent="0">
              <a:buNone/>
              <a:defRPr sz="1632" b="1"/>
            </a:lvl6pPr>
            <a:lvl7pPr marL="2797790" indent="0">
              <a:buNone/>
              <a:defRPr sz="1632" b="1"/>
            </a:lvl7pPr>
            <a:lvl8pPr marL="3264088" indent="0">
              <a:buNone/>
              <a:defRPr sz="1632" b="1"/>
            </a:lvl8pPr>
            <a:lvl9pPr marL="3730386" indent="0">
              <a:buNone/>
              <a:defRPr sz="1632" b="1"/>
            </a:lvl9pPr>
          </a:lstStyle>
          <a:p>
            <a:pPr lvl="0"/>
            <a:r>
              <a:rPr lang="pl-PL"/>
              <a:t>Kliknij, aby edytować style wzorca tekstu</a:t>
            </a:r>
          </a:p>
        </p:txBody>
      </p:sp>
      <p:sp>
        <p:nvSpPr>
          <p:cNvPr id="18" name="Symbol zastępczy tekstu 2">
            <a:extLst>
              <a:ext uri="{FF2B5EF4-FFF2-40B4-BE49-F238E27FC236}">
                <a16:creationId xmlns:a16="http://schemas.microsoft.com/office/drawing/2014/main" id="{0BC2E500-B2AD-E046-951A-BA505A3CACE9}"/>
              </a:ext>
            </a:extLst>
          </p:cNvPr>
          <p:cNvSpPr>
            <a:spLocks noGrp="1"/>
          </p:cNvSpPr>
          <p:nvPr>
            <p:ph type="body" idx="15"/>
          </p:nvPr>
        </p:nvSpPr>
        <p:spPr>
          <a:xfrm>
            <a:off x="6683613" y="4893955"/>
            <a:ext cx="5182099" cy="955271"/>
          </a:xfrm>
        </p:spPr>
        <p:txBody>
          <a:bodyPr anchor="t">
            <a:noAutofit/>
          </a:bodyPr>
          <a:lstStyle>
            <a:lvl1pPr marL="0" indent="0" algn="l">
              <a:lnSpc>
                <a:spcPts val="1836"/>
              </a:lnSpc>
              <a:buNone/>
              <a:defRPr sz="1020" b="0" i="0">
                <a:solidFill>
                  <a:schemeClr val="bg1"/>
                </a:solidFill>
                <a:latin typeface="Montserrat Light" pitchFamily="2" charset="0"/>
              </a:defRPr>
            </a:lvl1pPr>
            <a:lvl2pPr marL="466298" indent="0">
              <a:buNone/>
              <a:defRPr sz="2040" b="1"/>
            </a:lvl2pPr>
            <a:lvl3pPr marL="932597" indent="0">
              <a:buNone/>
              <a:defRPr sz="1836" b="1"/>
            </a:lvl3pPr>
            <a:lvl4pPr marL="1398895" indent="0">
              <a:buNone/>
              <a:defRPr sz="1632" b="1"/>
            </a:lvl4pPr>
            <a:lvl5pPr marL="1865193" indent="0">
              <a:buNone/>
              <a:defRPr sz="1632" b="1"/>
            </a:lvl5pPr>
            <a:lvl6pPr marL="2331491" indent="0">
              <a:buNone/>
              <a:defRPr sz="1632" b="1"/>
            </a:lvl6pPr>
            <a:lvl7pPr marL="2797790" indent="0">
              <a:buNone/>
              <a:defRPr sz="1632" b="1"/>
            </a:lvl7pPr>
            <a:lvl8pPr marL="3264088" indent="0">
              <a:buNone/>
              <a:defRPr sz="1632" b="1"/>
            </a:lvl8pPr>
            <a:lvl9pPr marL="3730386" indent="0">
              <a:buNone/>
              <a:defRPr sz="1632" b="1"/>
            </a:lvl9pPr>
          </a:lstStyle>
          <a:p>
            <a:pPr lvl="0"/>
            <a:r>
              <a:rPr lang="pl-PL"/>
              <a:t>Kliknij, aby edytować style wzorca tekstu</a:t>
            </a:r>
          </a:p>
        </p:txBody>
      </p:sp>
      <p:sp>
        <p:nvSpPr>
          <p:cNvPr id="19" name="Symbol zastępczy zawartości 2">
            <a:extLst>
              <a:ext uri="{FF2B5EF4-FFF2-40B4-BE49-F238E27FC236}">
                <a16:creationId xmlns:a16="http://schemas.microsoft.com/office/drawing/2014/main" id="{776583E4-9620-9D4A-94B6-F68D83754E09}"/>
              </a:ext>
            </a:extLst>
          </p:cNvPr>
          <p:cNvSpPr>
            <a:spLocks noGrp="1"/>
          </p:cNvSpPr>
          <p:nvPr>
            <p:ph idx="16"/>
          </p:nvPr>
        </p:nvSpPr>
        <p:spPr>
          <a:xfrm>
            <a:off x="4773844" y="3161812"/>
            <a:ext cx="7091868" cy="1859993"/>
          </a:xfrm>
        </p:spPr>
        <p:txBody>
          <a:bodyPr anchor="t">
            <a:noAutofit/>
          </a:bodyPr>
          <a:lstStyle>
            <a:lvl1pPr marL="0" indent="0">
              <a:buNone/>
              <a:defRPr sz="1836" b="0" i="0">
                <a:solidFill>
                  <a:schemeClr val="bg1"/>
                </a:solidFill>
                <a:latin typeface="Montserrat Light" pitchFamily="2" charset="0"/>
              </a:defRPr>
            </a:lvl1pPr>
          </a:lstStyle>
          <a:p>
            <a:pPr lvl="0"/>
            <a:r>
              <a:rPr lang="pl-PL"/>
              <a:t>Kliknij, aby edytować style wzorca tekstu</a:t>
            </a:r>
          </a:p>
        </p:txBody>
      </p:sp>
      <p:sp>
        <p:nvSpPr>
          <p:cNvPr id="28" name="Tytuł 1">
            <a:extLst>
              <a:ext uri="{FF2B5EF4-FFF2-40B4-BE49-F238E27FC236}">
                <a16:creationId xmlns:a16="http://schemas.microsoft.com/office/drawing/2014/main" id="{AB27835F-CA64-744D-872F-E741C87B3947}"/>
              </a:ext>
            </a:extLst>
          </p:cNvPr>
          <p:cNvSpPr txBox="1">
            <a:spLocks/>
          </p:cNvSpPr>
          <p:nvPr/>
        </p:nvSpPr>
        <p:spPr>
          <a:xfrm>
            <a:off x="4380296" y="1073694"/>
            <a:ext cx="7604386" cy="880565"/>
          </a:xfrm>
          <a:prstGeom prst="rect">
            <a:avLst/>
          </a:prstGeom>
        </p:spPr>
        <p:txBody>
          <a:bodyPr vert="horz" lIns="93260" tIns="46630" rIns="93260" bIns="46630" rtlCol="0" anchor="ctr">
            <a:normAutofit/>
          </a:bodyPr>
          <a:lstStyle>
            <a:lvl1pPr algn="l" defTabSz="914400" rtl="0" eaLnBrk="1" latinLnBrk="0" hangingPunct="1">
              <a:lnSpc>
                <a:spcPts val="3400"/>
              </a:lnSpc>
              <a:spcBef>
                <a:spcPct val="0"/>
              </a:spcBef>
              <a:buNone/>
              <a:defRPr sz="4000" b="0" i="0" kern="1200">
                <a:solidFill>
                  <a:schemeClr val="accent1"/>
                </a:solidFill>
                <a:latin typeface="Montserrat Medium" pitchFamily="2" charset="0"/>
                <a:ea typeface="+mj-ea"/>
                <a:cs typeface="+mj-cs"/>
              </a:defRPr>
            </a:lvl1pPr>
          </a:lstStyle>
          <a:p>
            <a:endParaRPr lang="pl-PL" sz="4080" b="1"/>
          </a:p>
        </p:txBody>
      </p:sp>
      <p:sp>
        <p:nvSpPr>
          <p:cNvPr id="29" name="Tytuł 1">
            <a:extLst>
              <a:ext uri="{FF2B5EF4-FFF2-40B4-BE49-F238E27FC236}">
                <a16:creationId xmlns:a16="http://schemas.microsoft.com/office/drawing/2014/main" id="{42A0C931-0726-A246-AA65-50151597C474}"/>
              </a:ext>
            </a:extLst>
          </p:cNvPr>
          <p:cNvSpPr txBox="1">
            <a:spLocks/>
          </p:cNvSpPr>
          <p:nvPr/>
        </p:nvSpPr>
        <p:spPr>
          <a:xfrm>
            <a:off x="4380296" y="1073694"/>
            <a:ext cx="7604386" cy="918032"/>
          </a:xfrm>
          <a:prstGeom prst="rect">
            <a:avLst/>
          </a:prstGeom>
        </p:spPr>
        <p:txBody>
          <a:bodyPr vert="horz" lIns="93260" tIns="46630" rIns="93260" bIns="46630" rtlCol="0" anchor="ctr">
            <a:normAutofit/>
          </a:bodyPr>
          <a:lstStyle>
            <a:lvl1pPr algn="l" defTabSz="914400" rtl="0" eaLnBrk="1" latinLnBrk="0" hangingPunct="1">
              <a:lnSpc>
                <a:spcPts val="3400"/>
              </a:lnSpc>
              <a:spcBef>
                <a:spcPct val="0"/>
              </a:spcBef>
              <a:buNone/>
              <a:defRPr sz="4000" b="0" i="0" kern="1200">
                <a:solidFill>
                  <a:schemeClr val="accent1"/>
                </a:solidFill>
                <a:latin typeface="Montserrat Medium" pitchFamily="2" charset="0"/>
                <a:ea typeface="+mj-ea"/>
                <a:cs typeface="+mj-cs"/>
              </a:defRPr>
            </a:lvl1pPr>
          </a:lstStyle>
          <a:p>
            <a:endParaRPr lang="pl-PL" sz="4080"/>
          </a:p>
        </p:txBody>
      </p:sp>
      <p:sp>
        <p:nvSpPr>
          <p:cNvPr id="30" name="Tytuł 1">
            <a:extLst>
              <a:ext uri="{FF2B5EF4-FFF2-40B4-BE49-F238E27FC236}">
                <a16:creationId xmlns:a16="http://schemas.microsoft.com/office/drawing/2014/main" id="{8AF4B8B4-D6B1-224E-B2D4-824D5D2E5D96}"/>
              </a:ext>
            </a:extLst>
          </p:cNvPr>
          <p:cNvSpPr txBox="1">
            <a:spLocks/>
          </p:cNvSpPr>
          <p:nvPr/>
        </p:nvSpPr>
        <p:spPr>
          <a:xfrm>
            <a:off x="3867777" y="1661226"/>
            <a:ext cx="7604386" cy="918032"/>
          </a:xfrm>
          <a:prstGeom prst="rect">
            <a:avLst/>
          </a:prstGeom>
        </p:spPr>
        <p:txBody>
          <a:bodyPr vert="horz" lIns="93260" tIns="46630" rIns="93260" bIns="46630" rtlCol="0" anchor="ctr">
            <a:normAutofit/>
          </a:bodyPr>
          <a:lstStyle>
            <a:lvl1pPr algn="l" defTabSz="914400" rtl="0" eaLnBrk="1" latinLnBrk="0" hangingPunct="1">
              <a:lnSpc>
                <a:spcPts val="3400"/>
              </a:lnSpc>
              <a:spcBef>
                <a:spcPct val="0"/>
              </a:spcBef>
              <a:buNone/>
              <a:defRPr sz="4000" b="0" i="0" kern="1200">
                <a:solidFill>
                  <a:schemeClr val="accent1"/>
                </a:solidFill>
                <a:latin typeface="Montserrat Medium" pitchFamily="2" charset="0"/>
                <a:ea typeface="+mj-ea"/>
                <a:cs typeface="+mj-cs"/>
              </a:defRPr>
            </a:lvl1pPr>
          </a:lstStyle>
          <a:p>
            <a:endParaRPr lang="pl-PL" sz="4080"/>
          </a:p>
        </p:txBody>
      </p:sp>
      <p:sp>
        <p:nvSpPr>
          <p:cNvPr id="31" name="Tytuł 1">
            <a:extLst>
              <a:ext uri="{FF2B5EF4-FFF2-40B4-BE49-F238E27FC236}">
                <a16:creationId xmlns:a16="http://schemas.microsoft.com/office/drawing/2014/main" id="{EAFB07E5-171C-5C42-A34E-4403FE20FF9B}"/>
              </a:ext>
            </a:extLst>
          </p:cNvPr>
          <p:cNvSpPr txBox="1">
            <a:spLocks/>
          </p:cNvSpPr>
          <p:nvPr/>
        </p:nvSpPr>
        <p:spPr>
          <a:xfrm>
            <a:off x="3465247" y="1366798"/>
            <a:ext cx="7604386" cy="918032"/>
          </a:xfrm>
          <a:prstGeom prst="rect">
            <a:avLst/>
          </a:prstGeom>
        </p:spPr>
        <p:txBody>
          <a:bodyPr vert="horz" lIns="93260" tIns="46630" rIns="93260" bIns="46630" rtlCol="0" anchor="ctr">
            <a:normAutofit/>
          </a:bodyPr>
          <a:lstStyle>
            <a:lvl1pPr algn="l" defTabSz="914400" rtl="0" eaLnBrk="1" latinLnBrk="0" hangingPunct="1">
              <a:lnSpc>
                <a:spcPts val="3400"/>
              </a:lnSpc>
              <a:spcBef>
                <a:spcPct val="0"/>
              </a:spcBef>
              <a:buNone/>
              <a:defRPr sz="4000" b="0" i="0" kern="1200">
                <a:solidFill>
                  <a:schemeClr val="accent1"/>
                </a:solidFill>
                <a:latin typeface="Montserrat Medium" pitchFamily="2" charset="0"/>
                <a:ea typeface="+mj-ea"/>
                <a:cs typeface="+mj-cs"/>
              </a:defRPr>
            </a:lvl1pPr>
          </a:lstStyle>
          <a:p>
            <a:endParaRPr lang="pl-PL" sz="4080"/>
          </a:p>
        </p:txBody>
      </p:sp>
      <p:sp>
        <p:nvSpPr>
          <p:cNvPr id="32" name="Tytuł 1">
            <a:extLst>
              <a:ext uri="{FF2B5EF4-FFF2-40B4-BE49-F238E27FC236}">
                <a16:creationId xmlns:a16="http://schemas.microsoft.com/office/drawing/2014/main" id="{A2E94627-BCC7-6D48-84EE-B757972222BF}"/>
              </a:ext>
            </a:extLst>
          </p:cNvPr>
          <p:cNvSpPr txBox="1">
            <a:spLocks/>
          </p:cNvSpPr>
          <p:nvPr/>
        </p:nvSpPr>
        <p:spPr>
          <a:xfrm>
            <a:off x="4773844" y="1954991"/>
            <a:ext cx="7604386" cy="880792"/>
          </a:xfrm>
          <a:prstGeom prst="rect">
            <a:avLst/>
          </a:prstGeom>
        </p:spPr>
        <p:txBody>
          <a:bodyPr vert="horz" lIns="93260" tIns="46630" rIns="93260" bIns="46630" rtlCol="0" anchor="ctr">
            <a:normAutofit/>
          </a:bodyPr>
          <a:lstStyle>
            <a:lvl1pPr algn="l" defTabSz="914400" rtl="0" eaLnBrk="1" latinLnBrk="0" hangingPunct="1">
              <a:lnSpc>
                <a:spcPts val="4800"/>
              </a:lnSpc>
              <a:spcBef>
                <a:spcPct val="0"/>
              </a:spcBef>
              <a:buNone/>
              <a:defRPr sz="4000" b="0" i="0" kern="1200">
                <a:solidFill>
                  <a:schemeClr val="accent1"/>
                </a:solidFill>
                <a:latin typeface="Montserrat Medium" pitchFamily="2" charset="0"/>
                <a:ea typeface="+mj-ea"/>
                <a:cs typeface="+mj-cs"/>
              </a:defRPr>
            </a:lvl1pPr>
          </a:lstStyle>
          <a:p>
            <a:endParaRPr lang="pl-PL" sz="4080"/>
          </a:p>
        </p:txBody>
      </p:sp>
      <p:sp>
        <p:nvSpPr>
          <p:cNvPr id="34" name="Symbol zastępczy tekstu 33">
            <a:extLst>
              <a:ext uri="{FF2B5EF4-FFF2-40B4-BE49-F238E27FC236}">
                <a16:creationId xmlns:a16="http://schemas.microsoft.com/office/drawing/2014/main" id="{75360F98-8ED5-294A-B111-294DFF69E0F2}"/>
              </a:ext>
            </a:extLst>
          </p:cNvPr>
          <p:cNvSpPr>
            <a:spLocks noGrp="1"/>
          </p:cNvSpPr>
          <p:nvPr>
            <p:ph type="body" sz="quarter" idx="17"/>
          </p:nvPr>
        </p:nvSpPr>
        <p:spPr>
          <a:xfrm>
            <a:off x="4773845" y="1737588"/>
            <a:ext cx="7091867" cy="567352"/>
          </a:xfrm>
        </p:spPr>
        <p:txBody>
          <a:bodyPr anchor="t">
            <a:noAutofit/>
          </a:bodyPr>
          <a:lstStyle>
            <a:lvl1pPr marL="0" indent="0">
              <a:buNone/>
              <a:defRPr sz="2040" b="0" i="0">
                <a:solidFill>
                  <a:schemeClr val="accent2"/>
                </a:solidFill>
                <a:latin typeface="Montserrat ExtraLight" pitchFamily="2" charset="0"/>
              </a:defRPr>
            </a:lvl1pPr>
          </a:lstStyle>
          <a:p>
            <a:pPr lvl="0"/>
            <a:r>
              <a:rPr lang="pl-PL"/>
              <a:t>Kliknij, aby edytować style wzorca tekstu</a:t>
            </a:r>
          </a:p>
        </p:txBody>
      </p:sp>
    </p:spTree>
    <p:extLst>
      <p:ext uri="{BB962C8B-B14F-4D97-AF65-F5344CB8AC3E}">
        <p14:creationId xmlns:p14="http://schemas.microsoft.com/office/powerpoint/2010/main" val="660075384"/>
      </p:ext>
    </p:extLst>
  </p:cSld>
  <p:clrMapOvr>
    <a:masterClrMapping/>
  </p:clrMapOvr>
  <p:extLst>
    <p:ext uri="{DCECCB84-F9BA-43D5-87BE-67443E8EF086}">
      <p15:sldGuideLst xmlns:p15="http://schemas.microsoft.com/office/powerpoint/2012/main">
        <p15:guide id="1" pos="279">
          <p15:clr>
            <a:srgbClr val="FBAE40"/>
          </p15:clr>
        </p15:guide>
        <p15:guide id="2" pos="4951">
          <p15:clr>
            <a:srgbClr val="FBAE40"/>
          </p15:clr>
        </p15:guide>
        <p15:guide id="3" pos="2706">
          <p15:clr>
            <a:srgbClr val="FBAE40"/>
          </p15:clr>
        </p15:guide>
        <p15:guide id="4" pos="2593">
          <p15:clr>
            <a:srgbClr val="FBAE40"/>
          </p15:clr>
        </p15:guide>
        <p15:guide id="5" pos="5110">
          <p15:clr>
            <a:srgbClr val="FBAE40"/>
          </p15:clr>
        </p15:guide>
        <p15:guide id="6" orient="horz" pos="142">
          <p15:clr>
            <a:srgbClr val="FBAE40"/>
          </p15:clr>
        </p15:guide>
        <p15:guide id="7" pos="7401">
          <p15:clr>
            <a:srgbClr val="FBAE40"/>
          </p15:clr>
        </p15:guide>
        <p15:guide id="8" pos="7680">
          <p15:clr>
            <a:srgbClr val="FBAE40"/>
          </p15:clr>
        </p15:guide>
        <p15:guide id="9" pos="3772">
          <p15:clr>
            <a:srgbClr val="FBAE40"/>
          </p15:clr>
        </p15:guide>
        <p15:guide id="10" pos="3908">
          <p15:clr>
            <a:srgbClr val="FBAE40"/>
          </p15:clr>
        </p15:guide>
        <p15:guide id="11" pos="1368">
          <p15:clr>
            <a:srgbClr val="FBAE40"/>
          </p15:clr>
        </p15:guide>
        <p15:guide id="12" pos="1527">
          <p15:clr>
            <a:srgbClr val="FBAE40"/>
          </p15:clr>
        </p15:guide>
        <p15:guide id="13" pos="6153">
          <p15:clr>
            <a:srgbClr val="FBAE40"/>
          </p15:clr>
        </p15:guide>
        <p15:guide id="14" pos="6312">
          <p15:clr>
            <a:srgbClr val="FBAE40"/>
          </p15:clr>
        </p15:guide>
        <p15:guide id="15" pos="3840">
          <p15:clr>
            <a:srgbClr val="FBAE40"/>
          </p15:clr>
        </p15:guide>
        <p15:guide id="16" orient="horz" pos="4065">
          <p15:clr>
            <a:srgbClr val="FBAE40"/>
          </p15:clr>
        </p15:guide>
        <p15:guide id="17" orient="horz" pos="663">
          <p15:clr>
            <a:srgbClr val="FBAE40"/>
          </p15:clr>
        </p15:guide>
        <p15:guide id="18" orient="horz" pos="1207">
          <p15:clr>
            <a:srgbClr val="FBAE40"/>
          </p15:clr>
        </p15:guide>
        <p15:guide id="19" orient="horz" pos="1774">
          <p15:clr>
            <a:srgbClr val="FBAE40"/>
          </p15:clr>
        </p15:guide>
        <p15:guide id="20" orient="horz" pos="2341">
          <p15:clr>
            <a:srgbClr val="FBAE40"/>
          </p15:clr>
        </p15:guide>
        <p15:guide id="21" orient="horz" pos="2931">
          <p15:clr>
            <a:srgbClr val="FBAE40"/>
          </p15:clr>
        </p15:guide>
        <p15:guide id="22" orient="horz" pos="3475">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1_Text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a:prstGeom prst="rect">
            <a:avLst/>
          </a:prstGeom>
        </p:spPr>
        <p:txBody>
          <a:bodyPr wrap="square" lIns="0" tIns="0" rIns="0" bIns="0">
            <a:spAutoFit/>
          </a:bodyPr>
          <a:lstStyle>
            <a:lvl1pPr>
              <a:lnSpc>
                <a:spcPts val="3200"/>
              </a:lnSpc>
              <a:defRPr sz="2800">
                <a:solidFill>
                  <a:srgbClr val="000000"/>
                </a:solidFill>
              </a:defRPr>
            </a:lvl1pPr>
          </a:lstStyle>
          <a:p>
            <a:r>
              <a:rPr lang="en-US" dirty="0"/>
              <a:t>Heading Segoe UI </a:t>
            </a:r>
            <a:r>
              <a:rPr lang="en-US" dirty="0" err="1"/>
              <a:t>Semibold</a:t>
            </a:r>
            <a:r>
              <a:rPr lang="en-US" dirty="0"/>
              <a:t> 28/32</a:t>
            </a:r>
          </a:p>
        </p:txBody>
      </p:sp>
      <p:sp>
        <p:nvSpPr>
          <p:cNvPr id="18" name="Text Box 3">
            <a:extLst>
              <a:ext uri="{FF2B5EF4-FFF2-40B4-BE49-F238E27FC236}">
                <a16:creationId xmlns:a16="http://schemas.microsoft.com/office/drawing/2014/main" id="{19F02595-114B-2D46-ABDC-5E65D166807C}"/>
              </a:ext>
            </a:extLst>
          </p:cNvPr>
          <p:cNvSpPr txBox="1">
            <a:spLocks noChangeArrowheads="1"/>
          </p:cNvSpPr>
          <p:nvPr userDrawn="1"/>
        </p:nvSpPr>
        <p:spPr bwMode="blackWhite">
          <a:xfrm>
            <a:off x="463276" y="6583680"/>
            <a:ext cx="11533187"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dirty="0">
                <a:solidFill>
                  <a:schemeClr val="accent6">
                    <a:lumMod val="75000"/>
                  </a:schemeClr>
                </a:solidFill>
                <a:cs typeface="Segoe UI" pitchFamily="34" charset="0"/>
              </a:rPr>
              <a:t>©Microsoft Corporation									                                                                                                                                             Azure </a:t>
            </a:r>
          </a:p>
        </p:txBody>
      </p:sp>
      <p:sp>
        <p:nvSpPr>
          <p:cNvPr id="7" name="Text Placeholder 3">
            <a:extLst>
              <a:ext uri="{FF2B5EF4-FFF2-40B4-BE49-F238E27FC236}">
                <a16:creationId xmlns:a16="http://schemas.microsoft.com/office/drawing/2014/main" id="{FEE1E43F-C091-614B-AA20-F39D0AACAA1C}"/>
              </a:ext>
            </a:extLst>
          </p:cNvPr>
          <p:cNvSpPr>
            <a:spLocks noGrp="1"/>
          </p:cNvSpPr>
          <p:nvPr>
            <p:ph type="body" sz="quarter" idx="10" hasCustomPrompt="1"/>
          </p:nvPr>
        </p:nvSpPr>
        <p:spPr>
          <a:xfrm>
            <a:off x="465138" y="1960860"/>
            <a:ext cx="9572625" cy="3385542"/>
          </a:xfrm>
          <a:prstGeom prst="rect">
            <a:avLst/>
          </a:prstGeom>
        </p:spPr>
        <p:txBody>
          <a:bodyPr wrap="square" lIns="0" tIns="0" rIns="0" bIns="0">
            <a:spAutoFit/>
          </a:bodyPr>
          <a:lstStyle>
            <a:lvl1pPr marL="342900" marR="0" indent="-342900" algn="l" defTabSz="932742" rtl="0" eaLnBrk="1" fontAlgn="auto" latinLnBrk="0" hangingPunct="1">
              <a:lnSpc>
                <a:spcPts val="2400"/>
              </a:lnSpc>
              <a:spcBef>
                <a:spcPts val="0"/>
              </a:spcBef>
              <a:spcAft>
                <a:spcPts val="0"/>
              </a:spcAft>
              <a:buClrTx/>
              <a:buSzPct val="90000"/>
              <a:buFont typeface="Arial" panose="020B0604020202020204" pitchFamily="34" charset="0"/>
              <a:buChar char="•"/>
              <a:tabLst/>
              <a:defRPr lang="en-US" sz="2000" kern="1200" spc="0" baseline="0" dirty="0">
                <a:solidFill>
                  <a:srgbClr val="000000"/>
                </a:solidFill>
                <a:latin typeface="+mn-lt"/>
                <a:ea typeface="+mn-ea"/>
                <a:cs typeface="+mn-cs"/>
              </a:defRPr>
            </a:lvl1pPr>
            <a:lvl2pPr marL="228600" indent="0">
              <a:buNone/>
              <a:defRPr/>
            </a:lvl2pPr>
            <a:lvl3pPr marL="457200" indent="0">
              <a:buNone/>
              <a:defRPr/>
            </a:lvl3pPr>
            <a:lvl4pPr marL="685800" indent="0">
              <a:buNone/>
              <a:defRPr/>
            </a:lvl4pPr>
            <a:lvl5pPr marL="914400" indent="0">
              <a:buNone/>
              <a:defRPr/>
            </a:lvl5pPr>
          </a:lstStyle>
          <a:p>
            <a:pPr lvl="0"/>
            <a:r>
              <a:rPr lang="en-US" dirty="0"/>
              <a:t>Bulleted list Segoe UI Regular 20/24. Dis </a:t>
            </a:r>
            <a:r>
              <a:rPr lang="en-US" dirty="0" err="1"/>
              <a:t>apid</a:t>
            </a:r>
            <a:r>
              <a:rPr lang="en-US" dirty="0"/>
              <a:t> es </a:t>
            </a:r>
            <a:r>
              <a:rPr lang="en-US" dirty="0" err="1"/>
              <a:t>simusanditis</a:t>
            </a:r>
            <a:r>
              <a:rPr lang="en-US" dirty="0"/>
              <a:t> </a:t>
            </a:r>
            <a:r>
              <a:rPr lang="en-US" dirty="0" err="1"/>
              <a:t>ea</a:t>
            </a:r>
            <a:r>
              <a:rPr lang="en-US" dirty="0"/>
              <a:t> ex et </a:t>
            </a:r>
            <a:r>
              <a:rPr lang="en-US" dirty="0" err="1"/>
              <a:t>illore</a:t>
            </a:r>
            <a:r>
              <a:rPr lang="en-US" dirty="0"/>
              <a:t>, </a:t>
            </a:r>
            <a:r>
              <a:rPr lang="en-US" dirty="0" err="1"/>
              <a:t>nectationet</a:t>
            </a:r>
            <a:r>
              <a:rPr lang="en-US" dirty="0"/>
              <a:t> </a:t>
            </a:r>
            <a:r>
              <a:rPr lang="en-US" dirty="0" err="1"/>
              <a:t>aut</a:t>
            </a:r>
            <a:r>
              <a:rPr lang="en-US" dirty="0"/>
              <a:t> </a:t>
            </a:r>
            <a:r>
              <a:rPr lang="en-US" dirty="0" err="1"/>
              <a:t>dic</a:t>
            </a:r>
            <a:r>
              <a:rPr lang="en-US" dirty="0"/>
              <a:t> </a:t>
            </a:r>
            <a:r>
              <a:rPr lang="en-US" dirty="0" err="1"/>
              <a:t>tem</a:t>
            </a:r>
            <a:r>
              <a:rPr lang="en-US" dirty="0"/>
              <a:t> vit </a:t>
            </a:r>
            <a:r>
              <a:rPr lang="en-US" dirty="0" err="1"/>
              <a:t>velestium</a:t>
            </a:r>
            <a:r>
              <a:rPr lang="en-US" dirty="0"/>
              <a:t> </a:t>
            </a:r>
            <a:r>
              <a:rPr lang="en-US" dirty="0" err="1"/>
              <a:t>reperro</a:t>
            </a:r>
            <a:r>
              <a:rPr lang="en-US" dirty="0"/>
              <a:t> </a:t>
            </a:r>
            <a:r>
              <a:rPr lang="en-US" dirty="0" err="1"/>
              <a:t>rroviduntion</a:t>
            </a:r>
            <a:r>
              <a:rPr lang="en-US" dirty="0"/>
              <a:t> </a:t>
            </a:r>
            <a:r>
              <a:rPr lang="en-US" dirty="0" err="1"/>
              <a:t>conem</a:t>
            </a:r>
            <a:r>
              <a:rPr lang="en-US" dirty="0"/>
              <a:t> </a:t>
            </a:r>
            <a:r>
              <a:rPr lang="en-US" dirty="0" err="1"/>
              <a:t>rehend</a:t>
            </a:r>
            <a:br>
              <a:rPr lang="en-US" dirty="0"/>
            </a:br>
            <a:endParaRPr lang="en-US" dirty="0"/>
          </a:p>
          <a:p>
            <a:pPr marL="342900" marR="0" lvl="0" indent="-342900" algn="l" defTabSz="932742" rtl="0" eaLnBrk="1" fontAlgn="auto" latinLnBrk="0" hangingPunct="1">
              <a:lnSpc>
                <a:spcPts val="2400"/>
              </a:lnSpc>
              <a:spcBef>
                <a:spcPts val="0"/>
              </a:spcBef>
              <a:spcAft>
                <a:spcPts val="0"/>
              </a:spcAft>
              <a:buClrTx/>
              <a:buSzPct val="90000"/>
              <a:buFont typeface="Arial" panose="020B0604020202020204" pitchFamily="34" charset="0"/>
              <a:buChar char="•"/>
              <a:tabLst/>
              <a:defRPr/>
            </a:pPr>
            <a:r>
              <a:rPr lang="en-US" dirty="0"/>
              <a:t>Bulleted list Segoe UI Regular 20/24. Dis </a:t>
            </a:r>
            <a:r>
              <a:rPr lang="en-US" dirty="0" err="1"/>
              <a:t>apid</a:t>
            </a:r>
            <a:r>
              <a:rPr lang="en-US" dirty="0"/>
              <a:t> es </a:t>
            </a:r>
            <a:r>
              <a:rPr lang="en-US" dirty="0" err="1"/>
              <a:t>simusanditis</a:t>
            </a:r>
            <a:r>
              <a:rPr lang="en-US" dirty="0"/>
              <a:t> </a:t>
            </a:r>
            <a:r>
              <a:rPr lang="en-US" dirty="0" err="1"/>
              <a:t>ea</a:t>
            </a:r>
            <a:r>
              <a:rPr lang="en-US" dirty="0"/>
              <a:t> ex et </a:t>
            </a:r>
            <a:r>
              <a:rPr lang="en-US" dirty="0" err="1"/>
              <a:t>illore</a:t>
            </a:r>
            <a:r>
              <a:rPr lang="en-US" dirty="0"/>
              <a:t>, </a:t>
            </a:r>
            <a:r>
              <a:rPr lang="en-US" dirty="0" err="1"/>
              <a:t>nectationet</a:t>
            </a:r>
            <a:r>
              <a:rPr lang="en-US" dirty="0"/>
              <a:t> </a:t>
            </a:r>
            <a:r>
              <a:rPr lang="en-US" dirty="0" err="1"/>
              <a:t>aut</a:t>
            </a:r>
            <a:r>
              <a:rPr lang="en-US" dirty="0"/>
              <a:t> </a:t>
            </a:r>
            <a:r>
              <a:rPr lang="en-US" dirty="0" err="1"/>
              <a:t>dic</a:t>
            </a:r>
            <a:r>
              <a:rPr lang="en-US" dirty="0"/>
              <a:t> </a:t>
            </a:r>
            <a:r>
              <a:rPr lang="en-US" dirty="0" err="1"/>
              <a:t>tem</a:t>
            </a:r>
            <a:r>
              <a:rPr lang="en-US" dirty="0"/>
              <a:t> vit </a:t>
            </a:r>
            <a:r>
              <a:rPr lang="en-US" dirty="0" err="1"/>
              <a:t>velestium</a:t>
            </a:r>
            <a:r>
              <a:rPr lang="en-US" dirty="0"/>
              <a:t> </a:t>
            </a:r>
            <a:r>
              <a:rPr lang="en-US" dirty="0" err="1"/>
              <a:t>reperro</a:t>
            </a:r>
            <a:r>
              <a:rPr lang="en-US" dirty="0"/>
              <a:t> </a:t>
            </a:r>
            <a:r>
              <a:rPr lang="en-US" dirty="0" err="1"/>
              <a:t>rroviduntion</a:t>
            </a:r>
            <a:r>
              <a:rPr lang="en-US" dirty="0"/>
              <a:t> </a:t>
            </a:r>
            <a:r>
              <a:rPr lang="en-US" dirty="0" err="1"/>
              <a:t>conem</a:t>
            </a:r>
            <a:r>
              <a:rPr lang="en-US" dirty="0"/>
              <a:t> </a:t>
            </a:r>
            <a:r>
              <a:rPr lang="en-US" dirty="0" err="1"/>
              <a:t>rehend</a:t>
            </a:r>
            <a:br>
              <a:rPr lang="en-US" dirty="0"/>
            </a:br>
            <a:endParaRPr lang="en-US" dirty="0"/>
          </a:p>
          <a:p>
            <a:pPr marL="342900" marR="0" lvl="0" indent="-342900" algn="l" defTabSz="932742" rtl="0" eaLnBrk="1" fontAlgn="auto" latinLnBrk="0" hangingPunct="1">
              <a:lnSpc>
                <a:spcPts val="2400"/>
              </a:lnSpc>
              <a:spcBef>
                <a:spcPts val="0"/>
              </a:spcBef>
              <a:spcAft>
                <a:spcPts val="0"/>
              </a:spcAft>
              <a:buClrTx/>
              <a:buSzPct val="90000"/>
              <a:buFont typeface="Arial" panose="020B0604020202020204" pitchFamily="34" charset="0"/>
              <a:buChar char="•"/>
              <a:tabLst/>
              <a:defRPr/>
            </a:pPr>
            <a:r>
              <a:rPr lang="en-US" dirty="0"/>
              <a:t>Bulleted list Segoe UI Regular 20/24. Dis </a:t>
            </a:r>
            <a:r>
              <a:rPr lang="en-US" dirty="0" err="1"/>
              <a:t>apid</a:t>
            </a:r>
            <a:r>
              <a:rPr lang="en-US" dirty="0"/>
              <a:t> es </a:t>
            </a:r>
            <a:r>
              <a:rPr lang="en-US" dirty="0" err="1"/>
              <a:t>simusanditis</a:t>
            </a:r>
            <a:r>
              <a:rPr lang="en-US" dirty="0"/>
              <a:t> </a:t>
            </a:r>
            <a:r>
              <a:rPr lang="en-US" dirty="0" err="1"/>
              <a:t>ea</a:t>
            </a:r>
            <a:r>
              <a:rPr lang="en-US" dirty="0"/>
              <a:t> ex et </a:t>
            </a:r>
            <a:r>
              <a:rPr lang="en-US" dirty="0" err="1"/>
              <a:t>illore</a:t>
            </a:r>
            <a:r>
              <a:rPr lang="en-US" dirty="0"/>
              <a:t>, </a:t>
            </a:r>
            <a:r>
              <a:rPr lang="en-US" dirty="0" err="1"/>
              <a:t>nectationet</a:t>
            </a:r>
            <a:r>
              <a:rPr lang="en-US" dirty="0"/>
              <a:t> </a:t>
            </a:r>
            <a:r>
              <a:rPr lang="en-US" dirty="0" err="1"/>
              <a:t>aut</a:t>
            </a:r>
            <a:r>
              <a:rPr lang="en-US" dirty="0"/>
              <a:t> </a:t>
            </a:r>
            <a:r>
              <a:rPr lang="en-US" dirty="0" err="1"/>
              <a:t>dic</a:t>
            </a:r>
            <a:r>
              <a:rPr lang="en-US" dirty="0"/>
              <a:t> </a:t>
            </a:r>
            <a:r>
              <a:rPr lang="en-US" dirty="0" err="1"/>
              <a:t>tem</a:t>
            </a:r>
            <a:r>
              <a:rPr lang="en-US" dirty="0"/>
              <a:t> vit </a:t>
            </a:r>
            <a:r>
              <a:rPr lang="en-US" dirty="0" err="1"/>
              <a:t>velestium</a:t>
            </a:r>
            <a:r>
              <a:rPr lang="en-US" dirty="0"/>
              <a:t> </a:t>
            </a:r>
            <a:r>
              <a:rPr lang="en-US" dirty="0" err="1"/>
              <a:t>reperro</a:t>
            </a:r>
            <a:r>
              <a:rPr lang="en-US" dirty="0"/>
              <a:t> </a:t>
            </a:r>
            <a:r>
              <a:rPr lang="en-US" dirty="0" err="1"/>
              <a:t>rroviduntion</a:t>
            </a:r>
            <a:r>
              <a:rPr lang="en-US" dirty="0"/>
              <a:t> </a:t>
            </a:r>
            <a:r>
              <a:rPr lang="en-US" dirty="0" err="1"/>
              <a:t>conem</a:t>
            </a:r>
            <a:r>
              <a:rPr lang="en-US" dirty="0"/>
              <a:t> </a:t>
            </a:r>
            <a:r>
              <a:rPr lang="en-US" dirty="0" err="1"/>
              <a:t>rehend</a:t>
            </a:r>
            <a:endParaRPr lang="en-US" dirty="0"/>
          </a:p>
          <a:p>
            <a:pPr lvl="0"/>
            <a:endParaRPr lang="en-US" dirty="0"/>
          </a:p>
          <a:p>
            <a:pPr lvl="0"/>
            <a:endParaRPr lang="en-US" dirty="0"/>
          </a:p>
          <a:p>
            <a:pPr lvl="0"/>
            <a:endParaRPr lang="en-US" dirty="0"/>
          </a:p>
        </p:txBody>
      </p:sp>
    </p:spTree>
    <p:extLst>
      <p:ext uri="{BB962C8B-B14F-4D97-AF65-F5344CB8AC3E}">
        <p14:creationId xmlns:p14="http://schemas.microsoft.com/office/powerpoint/2010/main" val="502989328"/>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Device layout 3">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73CDB1EA-72FB-46B3-89D4-DEE1F2EF724A}"/>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391953" y="496641"/>
            <a:ext cx="11087895" cy="6497884"/>
          </a:xfrm>
          <a:prstGeom prst="rect">
            <a:avLst/>
          </a:prstGeom>
        </p:spPr>
      </p:pic>
      <p:sp>
        <p:nvSpPr>
          <p:cNvPr id="2" name="Title 1"/>
          <p:cNvSpPr>
            <a:spLocks noGrp="1"/>
          </p:cNvSpPr>
          <p:nvPr>
            <p:ph type="title" hasCustomPrompt="1"/>
          </p:nvPr>
        </p:nvSpPr>
        <p:spPr>
          <a:xfrm>
            <a:off x="465138" y="632779"/>
            <a:ext cx="11533187" cy="411162"/>
          </a:xfrm>
          <a:prstGeom prst="rect">
            <a:avLst/>
          </a:prstGeom>
        </p:spPr>
        <p:txBody>
          <a:bodyPr wrap="square" lIns="0" tIns="0" rIns="0" bIns="0">
            <a:spAutoFit/>
          </a:bodyPr>
          <a:lstStyle>
            <a:lvl1pPr>
              <a:lnSpc>
                <a:spcPts val="3200"/>
              </a:lnSpc>
              <a:defRPr sz="2800">
                <a:solidFill>
                  <a:srgbClr val="000000"/>
                </a:solidFill>
              </a:defRPr>
            </a:lvl1pPr>
          </a:lstStyle>
          <a:p>
            <a:r>
              <a:rPr lang="en-US"/>
              <a:t>Device layout 3</a:t>
            </a:r>
          </a:p>
        </p:txBody>
      </p:sp>
      <p:sp>
        <p:nvSpPr>
          <p:cNvPr id="8" name="Picture Placeholder 11">
            <a:extLst>
              <a:ext uri="{FF2B5EF4-FFF2-40B4-BE49-F238E27FC236}">
                <a16:creationId xmlns:a16="http://schemas.microsoft.com/office/drawing/2014/main" id="{0473E679-3B6D-497A-A0F6-454C968B7607}"/>
              </a:ext>
            </a:extLst>
          </p:cNvPr>
          <p:cNvSpPr>
            <a:spLocks noGrp="1"/>
          </p:cNvSpPr>
          <p:nvPr>
            <p:ph type="pic" sz="quarter" idx="12"/>
          </p:nvPr>
        </p:nvSpPr>
        <p:spPr>
          <a:xfrm>
            <a:off x="2339975" y="3559515"/>
            <a:ext cx="7832726" cy="553998"/>
          </a:xfrm>
          <a:prstGeom prst="rect">
            <a:avLst/>
          </a:prstGeom>
        </p:spPr>
        <p:txBody>
          <a:bodyPr anchor="ctr" anchorCtr="0"/>
          <a:lstStyle>
            <a:lvl1pPr algn="ctr">
              <a:defRPr>
                <a:solidFill>
                  <a:srgbClr val="000000"/>
                </a:solidFill>
              </a:defRPr>
            </a:lvl1pPr>
          </a:lstStyle>
          <a:p>
            <a:r>
              <a:rPr lang="en-US"/>
              <a:t>Click icon to add picture</a:t>
            </a:r>
          </a:p>
        </p:txBody>
      </p:sp>
    </p:spTree>
    <p:extLst>
      <p:ext uri="{BB962C8B-B14F-4D97-AF65-F5344CB8AC3E}">
        <p14:creationId xmlns:p14="http://schemas.microsoft.com/office/powerpoint/2010/main" val="331217583"/>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27038" y="632779"/>
            <a:ext cx="11571287" cy="411162"/>
          </a:xfrm>
          <a:prstGeom prst="rect">
            <a:avLst/>
          </a:prstGeom>
        </p:spPr>
        <p:txBody>
          <a:bodyPr wrap="square" lIns="0" tIns="0" rIns="0" bIns="0">
            <a:spAutoFit/>
          </a:bodyPr>
          <a:lstStyle>
            <a:lvl1pPr>
              <a:lnSpc>
                <a:spcPts val="3200"/>
              </a:lnSpc>
              <a:defRPr sz="2800" strike="noStrike">
                <a:solidFill>
                  <a:srgbClr val="000000"/>
                </a:solidFill>
              </a:defRPr>
            </a:lvl1pPr>
          </a:lstStyle>
          <a:p>
            <a:r>
              <a:rPr lang="en-US" dirty="0"/>
              <a:t>Title</a:t>
            </a:r>
          </a:p>
        </p:txBody>
      </p:sp>
    </p:spTree>
    <p:extLst>
      <p:ext uri="{BB962C8B-B14F-4D97-AF65-F5344CB8AC3E}">
        <p14:creationId xmlns:p14="http://schemas.microsoft.com/office/powerpoint/2010/main" val="4107187434"/>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_Titl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9" y="3292078"/>
            <a:ext cx="2506662" cy="410369"/>
          </a:xfrm>
          <a:prstGeom prst="rect">
            <a:avLst/>
          </a:prstGeom>
        </p:spPr>
        <p:txBody>
          <a:bodyPr wrap="square" lIns="0" tIns="0" rIns="0" bIns="0" anchor="ctr">
            <a:spAutoFit/>
          </a:bodyPr>
          <a:lstStyle>
            <a:lvl1pPr>
              <a:lnSpc>
                <a:spcPts val="3200"/>
              </a:lnSpc>
              <a:defRPr sz="2800" strike="noStrike">
                <a:solidFill>
                  <a:schemeClr val="bg1"/>
                </a:solidFill>
              </a:defRPr>
            </a:lvl1pPr>
          </a:lstStyle>
          <a:p>
            <a:r>
              <a:rPr lang="en-US"/>
              <a:t>Title</a:t>
            </a:r>
          </a:p>
        </p:txBody>
      </p:sp>
    </p:spTree>
    <p:extLst>
      <p:ext uri="{BB962C8B-B14F-4D97-AF65-F5344CB8AC3E}">
        <p14:creationId xmlns:p14="http://schemas.microsoft.com/office/powerpoint/2010/main" val="3022804314"/>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title 1">
    <p:bg>
      <p:bgPr>
        <a:solidFill>
          <a:schemeClr val="bg1"/>
        </a:solidFill>
        <a:effectLst/>
      </p:bgPr>
    </p:bg>
    <p:spTree>
      <p:nvGrpSpPr>
        <p:cNvPr id="1" name=""/>
        <p:cNvGrpSpPr/>
        <p:nvPr/>
      </p:nvGrpSpPr>
      <p:grpSpPr>
        <a:xfrm>
          <a:off x="0" y="0"/>
          <a:ext cx="0" cy="0"/>
          <a:chOff x="0" y="0"/>
          <a:chExt cx="0" cy="0"/>
        </a:xfrm>
      </p:grpSpPr>
      <p:sp>
        <p:nvSpPr>
          <p:cNvPr id="4" name="Title 35"/>
          <p:cNvSpPr>
            <a:spLocks noGrp="1"/>
          </p:cNvSpPr>
          <p:nvPr>
            <p:ph type="title" hasCustomPrompt="1"/>
          </p:nvPr>
        </p:nvSpPr>
        <p:spPr>
          <a:xfrm>
            <a:off x="465138" y="960438"/>
            <a:ext cx="7604124" cy="3629025"/>
          </a:xfrm>
          <a:prstGeom prst="rect">
            <a:avLst/>
          </a:prstGeom>
          <a:noFill/>
        </p:spPr>
        <p:txBody>
          <a:bodyPr vert="horz" wrap="square" lIns="0" tIns="0" rIns="0" bIns="0" rtlCol="0" anchor="t" anchorCtr="0">
            <a:noAutofit/>
          </a:bodyPr>
          <a:lstStyle>
            <a:lvl1pPr>
              <a:defRPr lang="en-US" sz="4800" spc="-50" baseline="0" dirty="0">
                <a:solidFill>
                  <a:srgbClr val="000000"/>
                </a:solidFill>
              </a:defRPr>
            </a:lvl1pPr>
          </a:lstStyle>
          <a:p>
            <a:pPr marL="0" lvl="0">
              <a:lnSpc>
                <a:spcPts val="5600"/>
              </a:lnSpc>
            </a:pPr>
            <a:r>
              <a:rPr lang="en-US"/>
              <a:t>Section title</a:t>
            </a:r>
          </a:p>
        </p:txBody>
      </p:sp>
    </p:spTree>
    <p:extLst>
      <p:ext uri="{BB962C8B-B14F-4D97-AF65-F5344CB8AC3E}">
        <p14:creationId xmlns:p14="http://schemas.microsoft.com/office/powerpoint/2010/main" val="764039343"/>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title 2">
    <p:bg>
      <p:bgPr>
        <a:solidFill>
          <a:schemeClr val="tx1"/>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65138" y="960438"/>
            <a:ext cx="7604124" cy="3629025"/>
          </a:xfrm>
          <a:prstGeom prst="rect">
            <a:avLst/>
          </a:prstGeom>
          <a:noFill/>
        </p:spPr>
        <p:txBody>
          <a:bodyPr vert="horz" wrap="square" lIns="0" tIns="0" rIns="0" bIns="0" rtlCol="0" anchor="t" anchorCtr="0">
            <a:noAutofit/>
          </a:bodyPr>
          <a:lstStyle>
            <a:lvl1pPr>
              <a:defRPr lang="en-US" sz="4800" spc="-50" baseline="0" dirty="0">
                <a:solidFill>
                  <a:srgbClr val="FFFFFF"/>
                </a:solidFill>
              </a:defRPr>
            </a:lvl1pPr>
          </a:lstStyle>
          <a:p>
            <a:pPr marL="0" lvl="0">
              <a:lnSpc>
                <a:spcPts val="5600"/>
              </a:lnSpc>
            </a:pPr>
            <a:r>
              <a:rPr lang="en-US"/>
              <a:t>Section title</a:t>
            </a:r>
          </a:p>
        </p:txBody>
      </p:sp>
    </p:spTree>
    <p:extLst>
      <p:ext uri="{BB962C8B-B14F-4D97-AF65-F5344CB8AC3E}">
        <p14:creationId xmlns:p14="http://schemas.microsoft.com/office/powerpoint/2010/main" val="284192692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1FDE817-4581-481C-9C54-D23C2F82ACA3}"/>
              </a:ext>
            </a:extLst>
          </p:cNvPr>
          <p:cNvSpPr>
            <a:spLocks noGrp="1"/>
          </p:cNvSpPr>
          <p:nvPr>
            <p:ph type="title" hasCustomPrompt="1"/>
          </p:nvPr>
        </p:nvSpPr>
        <p:spPr>
          <a:xfrm>
            <a:off x="596951" y="3243000"/>
            <a:ext cx="9070923" cy="508524"/>
          </a:xfrm>
          <a:noFill/>
        </p:spPr>
        <p:txBody>
          <a:bodyPr wrap="square" lIns="0" tIns="0" rIns="0" bIns="0" anchor="ctr" anchorCtr="0">
            <a:spAutoFit/>
          </a:bodyPr>
          <a:lstStyle>
            <a:lvl1pPr algn="l" defTabSz="951304" rtl="0" eaLnBrk="1" latinLnBrk="0" hangingPunct="1">
              <a:lnSpc>
                <a:spcPct val="90000"/>
              </a:lnSpc>
              <a:spcBef>
                <a:spcPct val="0"/>
              </a:spcBef>
              <a:buNone/>
              <a:defRPr lang="en-US" sz="3600" b="0" kern="1200" cap="none" spc="-51" baseline="0" dirty="0">
                <a:ln w="3175">
                  <a:noFill/>
                </a:ln>
                <a:solidFill>
                  <a:schemeClr val="bg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3196120295"/>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1_Section title 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65138" y="960438"/>
            <a:ext cx="7604124" cy="3629025"/>
          </a:xfrm>
          <a:prstGeom prst="rect">
            <a:avLst/>
          </a:prstGeom>
          <a:noFill/>
        </p:spPr>
        <p:txBody>
          <a:bodyPr vert="horz" wrap="square" lIns="0" tIns="0" rIns="0" bIns="0" rtlCol="0" anchor="t" anchorCtr="0">
            <a:noAutofit/>
          </a:bodyPr>
          <a:lstStyle>
            <a:lvl1pPr>
              <a:defRPr lang="en-US" sz="4800" spc="-50" baseline="0" dirty="0">
                <a:solidFill>
                  <a:srgbClr val="FFFFFF"/>
                </a:solidFill>
              </a:defRPr>
            </a:lvl1pPr>
          </a:lstStyle>
          <a:p>
            <a:pPr marL="0" lvl="0">
              <a:lnSpc>
                <a:spcPts val="5600"/>
              </a:lnSpc>
            </a:pPr>
            <a:r>
              <a:rPr lang="en-US"/>
              <a:t>Section title</a:t>
            </a:r>
          </a:p>
        </p:txBody>
      </p:sp>
    </p:spTree>
    <p:extLst>
      <p:ext uri="{BB962C8B-B14F-4D97-AF65-F5344CB8AC3E}">
        <p14:creationId xmlns:p14="http://schemas.microsoft.com/office/powerpoint/2010/main" val="251807128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abl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a:prstGeom prst="rect">
            <a:avLst/>
          </a:prstGeom>
        </p:spPr>
        <p:txBody>
          <a:bodyPr wrap="square" lIns="0" tIns="0" rIns="0" bIns="0">
            <a:spAutoFit/>
          </a:bodyPr>
          <a:lstStyle>
            <a:lvl1pPr>
              <a:lnSpc>
                <a:spcPts val="3200"/>
              </a:lnSpc>
              <a:defRPr sz="2800">
                <a:solidFill>
                  <a:srgbClr val="000000"/>
                </a:solidFill>
              </a:defRPr>
            </a:lvl1pPr>
          </a:lstStyle>
          <a:p>
            <a:r>
              <a:rPr lang="en-US"/>
              <a:t>Table styling</a:t>
            </a:r>
          </a:p>
        </p:txBody>
      </p:sp>
      <p:sp>
        <p:nvSpPr>
          <p:cNvPr id="4" name="Table Placeholder 3"/>
          <p:cNvSpPr>
            <a:spLocks noGrp="1"/>
          </p:cNvSpPr>
          <p:nvPr>
            <p:ph type="tbl" sz="quarter" idx="10"/>
          </p:nvPr>
        </p:nvSpPr>
        <p:spPr>
          <a:xfrm>
            <a:off x="465138" y="2201862"/>
            <a:ext cx="11533187" cy="4159883"/>
          </a:xfrm>
          <a:prstGeom prst="rect">
            <a:avLst/>
          </a:prstGeom>
        </p:spPr>
        <p:txBody>
          <a:bodyPr anchor="ctr" anchorCtr="0"/>
          <a:lstStyle>
            <a:lvl1pPr algn="ctr">
              <a:defRPr/>
            </a:lvl1pPr>
          </a:lstStyle>
          <a:p>
            <a:r>
              <a:rPr lang="en-US"/>
              <a:t>Click icon to add table</a:t>
            </a:r>
          </a:p>
        </p:txBody>
      </p:sp>
      <p:sp>
        <p:nvSpPr>
          <p:cNvPr id="10" name="Text Box 3">
            <a:extLst>
              <a:ext uri="{FF2B5EF4-FFF2-40B4-BE49-F238E27FC236}">
                <a16:creationId xmlns:a16="http://schemas.microsoft.com/office/drawing/2014/main" id="{AD9F5927-827C-2E4D-8781-07CF39C27494}"/>
              </a:ext>
            </a:extLst>
          </p:cNvPr>
          <p:cNvSpPr txBox="1">
            <a:spLocks noChangeArrowheads="1"/>
          </p:cNvSpPr>
          <p:nvPr userDrawn="1"/>
        </p:nvSpPr>
        <p:spPr bwMode="blackWhite">
          <a:xfrm>
            <a:off x="463276" y="6583680"/>
            <a:ext cx="11533187"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a:solidFill>
                  <a:schemeClr val="accent6">
                    <a:lumMod val="75000"/>
                  </a:schemeClr>
                </a:solidFill>
                <a:cs typeface="Segoe UI" pitchFamily="34" charset="0"/>
              </a:rPr>
              <a:t>©Microsoft Corporation									                  Azure </a:t>
            </a:r>
          </a:p>
        </p:txBody>
      </p:sp>
    </p:spTree>
    <p:extLst>
      <p:ext uri="{BB962C8B-B14F-4D97-AF65-F5344CB8AC3E}">
        <p14:creationId xmlns:p14="http://schemas.microsoft.com/office/powerpoint/2010/main" val="227641596"/>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cSld name="3_Titl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3291681"/>
            <a:ext cx="7604125" cy="411162"/>
          </a:xfrm>
        </p:spPr>
        <p:txBody>
          <a:bodyPr wrap="square" lIns="0" tIns="0" rIns="0" bIns="0" anchor="ctr">
            <a:spAutoFit/>
          </a:bodyPr>
          <a:lstStyle>
            <a:lvl1pPr algn="l" defTabSz="932742" rtl="0" eaLnBrk="1" latinLnBrk="0" hangingPunct="1">
              <a:lnSpc>
                <a:spcPts val="3200"/>
              </a:lnSpc>
              <a:spcBef>
                <a:spcPct val="0"/>
              </a:spcBef>
              <a:buNone/>
              <a:defRPr lang="en-US" sz="3200" b="0" strike="noStrike" kern="1200" cap="none" spc="-50" baseline="0">
                <a:ln w="3175">
                  <a:noFill/>
                </a:ln>
                <a:solidFill>
                  <a:schemeClr val="bg1"/>
                </a:solidFill>
                <a:effectLst/>
                <a:latin typeface="+mj-lt"/>
                <a:ea typeface="+mn-ea"/>
                <a:cs typeface="Segoe UI" pitchFamily="34" charset="0"/>
              </a:defRPr>
            </a:lvl1pPr>
          </a:lstStyle>
          <a:p>
            <a:r>
              <a:rPr lang="en-US"/>
              <a:t>Title</a:t>
            </a:r>
          </a:p>
        </p:txBody>
      </p:sp>
    </p:spTree>
    <p:extLst>
      <p:ext uri="{BB962C8B-B14F-4D97-AF65-F5344CB8AC3E}">
        <p14:creationId xmlns:p14="http://schemas.microsoft.com/office/powerpoint/2010/main" val="2958515387"/>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65138" y="567457"/>
            <a:ext cx="11530584" cy="830020"/>
          </a:xfrm>
          <a:prstGeom prst="rect">
            <a:avLst/>
          </a:prstGeom>
        </p:spPr>
        <p:txBody>
          <a:bodyPr vert="horz" wrap="square" lIns="0" tIns="91440" rIns="146304" bIns="91440" rtlCol="0" anchor="t">
            <a:noAutofit/>
          </a:bodyPr>
          <a:lstStyle/>
          <a:p>
            <a:r>
              <a:rPr lang="en-US"/>
              <a:t>Heading Segoe UI </a:t>
            </a:r>
            <a:r>
              <a:rPr lang="en-US" err="1"/>
              <a:t>Semibold</a:t>
            </a:r>
            <a:r>
              <a:rPr lang="en-US"/>
              <a:t> 28/32</a:t>
            </a:r>
          </a:p>
        </p:txBody>
      </p:sp>
      <p:sp>
        <p:nvSpPr>
          <p:cNvPr id="4" name="Text Placeholder 3"/>
          <p:cNvSpPr>
            <a:spLocks noGrp="1"/>
          </p:cNvSpPr>
          <p:nvPr>
            <p:ph type="body" idx="1"/>
          </p:nvPr>
        </p:nvSpPr>
        <p:spPr>
          <a:xfrm>
            <a:off x="465138" y="1853742"/>
            <a:ext cx="11456988" cy="2062103"/>
          </a:xfrm>
          <a:prstGeom prst="rect">
            <a:avLst/>
          </a:prstGeom>
        </p:spPr>
        <p:txBody>
          <a:bodyPr vert="horz" wrap="square" lIns="0" tIns="91440" rIns="146304" bIns="91440" rtlCol="0">
            <a:spAutoFit/>
          </a:bodyPr>
          <a:lstStyle/>
          <a:p>
            <a:pPr lvl="1"/>
            <a:r>
              <a:rPr lang="en-US"/>
              <a:t>Large: subhead Segoe UI Regular 20/24</a:t>
            </a:r>
          </a:p>
          <a:p>
            <a:pPr lvl="1"/>
            <a:endParaRPr lang="en-US"/>
          </a:p>
          <a:p>
            <a:pPr lvl="2"/>
            <a:r>
              <a:rPr lang="en-US"/>
              <a:t>Medium: paragraph heading Segoe UI </a:t>
            </a:r>
            <a:r>
              <a:rPr lang="en-US" err="1"/>
              <a:t>Semibold</a:t>
            </a:r>
            <a:r>
              <a:rPr lang="en-US"/>
              <a:t> 14/18</a:t>
            </a:r>
          </a:p>
          <a:p>
            <a:pPr lvl="3"/>
            <a:r>
              <a:rPr lang="en-US"/>
              <a:t>Medium: paragraph body copy Segoe UI Regular 14/18</a:t>
            </a:r>
          </a:p>
          <a:p>
            <a:pPr lvl="3"/>
            <a:endParaRPr lang="en-US"/>
          </a:p>
          <a:p>
            <a:pPr lvl="4"/>
            <a:r>
              <a:rPr lang="en-US"/>
              <a:t>Small: caption heading Segoe UI Bold 10/12</a:t>
            </a:r>
          </a:p>
          <a:p>
            <a:pPr lvl="6"/>
            <a:r>
              <a:rPr lang="en-US"/>
              <a:t>Small: caption body copy Segoe UI Regular 10/12</a:t>
            </a:r>
          </a:p>
          <a:p>
            <a:pPr lvl="6"/>
            <a:endParaRPr lang="en-US"/>
          </a:p>
          <a:p>
            <a:pPr lvl="6"/>
            <a:endParaRPr lang="en-US"/>
          </a:p>
        </p:txBody>
      </p:sp>
      <p:pic>
        <p:nvPicPr>
          <p:cNvPr id="7" name="Picture 6"/>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rot="5400000">
            <a:off x="9621908" y="2898552"/>
            <a:ext cx="6979503" cy="1188133"/>
          </a:xfrm>
          <a:prstGeom prst="rect">
            <a:avLst/>
          </a:prstGeom>
        </p:spPr>
      </p:pic>
    </p:spTree>
    <p:extLst>
      <p:ext uri="{BB962C8B-B14F-4D97-AF65-F5344CB8AC3E}">
        <p14:creationId xmlns:p14="http://schemas.microsoft.com/office/powerpoint/2010/main" val="1881724970"/>
      </p:ext>
    </p:extLst>
  </p:cSld>
  <p:clrMap bg1="lt1" tx1="dk1" bg2="lt2" tx2="dk2" accent1="accent1" accent2="accent2" accent3="accent3" accent4="accent4" accent5="accent5" accent6="accent6" hlink="hlink" folHlink="folHlink"/>
  <p:sldLayoutIdLst>
    <p:sldLayoutId id="2147484583" r:id="rId1"/>
    <p:sldLayoutId id="2147484562" r:id="rId2"/>
    <p:sldLayoutId id="2147484617" r:id="rId3"/>
    <p:sldLayoutId id="2147484580" r:id="rId4"/>
    <p:sldLayoutId id="2147484563" r:id="rId5"/>
    <p:sldLayoutId id="2147484622" r:id="rId6"/>
    <p:sldLayoutId id="2147484615" r:id="rId7"/>
    <p:sldLayoutId id="2147484572" r:id="rId8"/>
    <p:sldLayoutId id="2147484623" r:id="rId9"/>
    <p:sldLayoutId id="2147484624" r:id="rId10"/>
    <p:sldLayoutId id="2147484625" r:id="rId11"/>
    <p:sldLayoutId id="2147484626" r:id="rId12"/>
  </p:sldLayoutIdLst>
  <p:transition>
    <p:fade/>
  </p:transition>
  <p:hf hdr="0" dt="0"/>
  <p:txStyles>
    <p:titleStyle>
      <a:lvl1pPr algn="l" defTabSz="932742" rtl="0" eaLnBrk="1" latinLnBrk="0" hangingPunct="1">
        <a:lnSpc>
          <a:spcPct val="90000"/>
        </a:lnSpc>
        <a:spcBef>
          <a:spcPct val="0"/>
        </a:spcBef>
        <a:buNone/>
        <a:defRPr lang="en-US" sz="2800" b="0" kern="1200" cap="none" spc="-50" baseline="0" dirty="0" smtClean="0">
          <a:ln w="3175">
            <a:noFill/>
          </a:ln>
          <a:solidFill>
            <a:srgbClr val="000000"/>
          </a:solidFill>
          <a:effectLst/>
          <a:latin typeface="+mj-lt"/>
          <a:ea typeface="+mn-ea"/>
          <a:cs typeface="Segoe UI" pitchFamily="34" charset="0"/>
        </a:defRPr>
      </a:lvl1pPr>
    </p:titleStyle>
    <p:body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49" userDrawn="1">
          <p15:clr>
            <a:srgbClr val="C35EA4"/>
          </p15:clr>
        </p15:guide>
        <p15:guide id="32" pos="1528" userDrawn="1">
          <p15:clr>
            <a:srgbClr val="C35EA4"/>
          </p15:clr>
        </p15:guide>
        <p15:guide id="33" pos="2621" userDrawn="1">
          <p15:clr>
            <a:srgbClr val="C35EA4"/>
          </p15:clr>
        </p15:guide>
        <p15:guide id="34" pos="2765" userDrawn="1">
          <p15:clr>
            <a:srgbClr val="C35EA4"/>
          </p15:clr>
        </p15:guide>
        <p15:guide id="35" pos="3854" userDrawn="1">
          <p15:clr>
            <a:srgbClr val="C35EA4"/>
          </p15:clr>
        </p15:guide>
        <p15:guide id="36" pos="4003" userDrawn="1">
          <p15:clr>
            <a:srgbClr val="C35EA4"/>
          </p15:clr>
        </p15:guide>
        <p15:guide id="37" pos="5083" userDrawn="1">
          <p15:clr>
            <a:srgbClr val="C35EA4"/>
          </p15:clr>
        </p15:guide>
        <p15:guide id="38" pos="5230" userDrawn="1">
          <p15:clr>
            <a:srgbClr val="C35EA4"/>
          </p15:clr>
        </p15:guide>
        <p15:guide id="39" pos="6323" userDrawn="1">
          <p15:clr>
            <a:srgbClr val="C35EA4"/>
          </p15:clr>
        </p15:guide>
        <p15:guide id="40" pos="6469" userDrawn="1">
          <p15:clr>
            <a:srgbClr val="C35EA4"/>
          </p15:clr>
        </p15:guide>
        <p15:guide id="41" pos="269" userDrawn="1">
          <p15:clr>
            <a:srgbClr val="F26B43"/>
          </p15:clr>
        </p15:guide>
        <p15:guide id="42" pos="7565" userDrawn="1">
          <p15:clr>
            <a:srgbClr val="F26B43"/>
          </p15:clr>
        </p15:guide>
        <p15:guide id="43" orient="horz" pos="751" userDrawn="1">
          <p15:clr>
            <a:srgbClr val="5ACBF0"/>
          </p15:clr>
        </p15:guide>
        <p15:guide id="44" orient="horz" pos="1387" userDrawn="1">
          <p15:clr>
            <a:srgbClr val="5ACBF0"/>
          </p15:clr>
        </p15:guide>
        <p15:guide id="45" orient="horz" pos="605" userDrawn="1">
          <p15:clr>
            <a:srgbClr val="5ACBF0"/>
          </p15:clr>
        </p15:guide>
        <p15:guide id="46" orient="horz" pos="1514" userDrawn="1">
          <p15:clr>
            <a:srgbClr val="5ACBF0"/>
          </p15:clr>
        </p15:guide>
        <p15:guide id="47" orient="horz" pos="2130" userDrawn="1">
          <p15:clr>
            <a:srgbClr val="5ACBF0"/>
          </p15:clr>
        </p15:guide>
        <p15:guide id="48" orient="horz" pos="2299" userDrawn="1">
          <p15:clr>
            <a:srgbClr val="5ACBF0"/>
          </p15:clr>
        </p15:guide>
        <p15:guide id="49" orient="horz" pos="283" userDrawn="1">
          <p15:clr>
            <a:srgbClr val="F26B43"/>
          </p15:clr>
        </p15:guide>
        <p15:guide id="50" orient="horz" pos="4123" userDrawn="1">
          <p15:clr>
            <a:srgbClr val="F26B43"/>
          </p15:clr>
        </p15:guide>
        <p15:guide id="51" orient="horz" pos="2891" userDrawn="1">
          <p15:clr>
            <a:srgbClr val="5ACBF0"/>
          </p15:clr>
        </p15:guide>
        <p15:guide id="52" orient="horz" pos="3019" userDrawn="1">
          <p15:clr>
            <a:srgbClr val="5ACBF0"/>
          </p15:clr>
        </p15:guide>
        <p15:guide id="53" orient="horz" pos="3643" userDrawn="1">
          <p15:clr>
            <a:srgbClr val="5ACBF0"/>
          </p15:clr>
        </p15:guide>
        <p15:guide id="54" orient="horz" pos="3763" userDrawn="1">
          <p15:clr>
            <a:srgbClr val="5ACBF0"/>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29.wmf"/><Relationship Id="rId4" Type="http://schemas.openxmlformats.org/officeDocument/2006/relationships/image" Target="../media/image28.wmf"/></Relationships>
</file>

<file path=ppt/slides/_rels/slide1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32.wmf"/><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34.wmf"/><Relationship Id="rId4" Type="http://schemas.openxmlformats.org/officeDocument/2006/relationships/image" Target="../media/image33.wmf"/></Relationships>
</file>

<file path=ppt/slides/_rels/slide16.xml.rels><?xml version="1.0" encoding="UTF-8" standalone="yes"?>
<Relationships xmlns="http://schemas.openxmlformats.org/package/2006/relationships"><Relationship Id="rId3" Type="http://schemas.openxmlformats.org/officeDocument/2006/relationships/image" Target="../media/image35.wmf"/><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37.wmf"/><Relationship Id="rId4" Type="http://schemas.openxmlformats.org/officeDocument/2006/relationships/image" Target="../media/image36.emf"/></Relationships>
</file>

<file path=ppt/slides/_rels/slide1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9.wmf"/><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42.emf"/><Relationship Id="rId5" Type="http://schemas.openxmlformats.org/officeDocument/2006/relationships/image" Target="../media/image41.wmf"/><Relationship Id="rId4" Type="http://schemas.openxmlformats.org/officeDocument/2006/relationships/image" Target="../media/image40.wmf"/></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43.emf"/><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5.wmf"/><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resources.azure.com/" TargetMode="External"/><Relationship Id="rId2" Type="http://schemas.openxmlformats.org/officeDocument/2006/relationships/hyperlink" Target="https://docs.microsoft.com/en-us/azure/templates/" TargetMode="External"/><Relationship Id="rId1" Type="http://schemas.openxmlformats.org/officeDocument/2006/relationships/slideLayout" Target="../slideLayouts/slideLayout11.xml"/><Relationship Id="rId4" Type="http://schemas.openxmlformats.org/officeDocument/2006/relationships/hyperlink" Target="https://docs.microsoft.com/en-us/azure/azure-resource-manager/templates/template-syntax"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8" Type="http://schemas.openxmlformats.org/officeDocument/2006/relationships/image" Target="../media/image16.emf"/><Relationship Id="rId3" Type="http://schemas.openxmlformats.org/officeDocument/2006/relationships/image" Target="../media/image11.wmf"/><Relationship Id="rId7" Type="http://schemas.openxmlformats.org/officeDocument/2006/relationships/image" Target="../media/image15.wmf"/><Relationship Id="rId12" Type="http://schemas.openxmlformats.org/officeDocument/2006/relationships/image" Target="../media/image20.wmf"/><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4.emf"/><Relationship Id="rId11" Type="http://schemas.openxmlformats.org/officeDocument/2006/relationships/image" Target="../media/image19.wmf"/><Relationship Id="rId5" Type="http://schemas.openxmlformats.org/officeDocument/2006/relationships/image" Target="../media/image13.wmf"/><Relationship Id="rId10" Type="http://schemas.openxmlformats.org/officeDocument/2006/relationships/image" Target="../media/image18.wmf"/><Relationship Id="rId4" Type="http://schemas.openxmlformats.org/officeDocument/2006/relationships/image" Target="../media/image12.emf"/><Relationship Id="rId9" Type="http://schemas.openxmlformats.org/officeDocument/2006/relationships/image" Target="../media/image17.wmf"/></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11.xml"/></Relationships>
</file>

<file path=ppt/slides/_rels/slide35.xml.rels><?xml version="1.0" encoding="UTF-8" standalone="yes"?>
<Relationships xmlns="http://schemas.openxmlformats.org/package/2006/relationships"><Relationship Id="rId3" Type="http://schemas.openxmlformats.org/officeDocument/2006/relationships/image" Target="../media/image49.png"/><Relationship Id="rId7" Type="http://schemas.openxmlformats.org/officeDocument/2006/relationships/image" Target="../media/image420.emf"/><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customXml" Target="../ink/ink2.xml"/><Relationship Id="rId5" Type="http://schemas.openxmlformats.org/officeDocument/2006/relationships/image" Target="../media/image410.emf"/><Relationship Id="rId4" Type="http://schemas.openxmlformats.org/officeDocument/2006/relationships/customXml" Target="../ink/ink1.xml"/></Relationships>
</file>

<file path=ppt/slides/_rels/slide36.xml.rels><?xml version="1.0" encoding="UTF-8" standalone="yes"?>
<Relationships xmlns="http://schemas.openxmlformats.org/package/2006/relationships"><Relationship Id="rId8" Type="http://schemas.openxmlformats.org/officeDocument/2006/relationships/image" Target="../media/image37.emf"/><Relationship Id="rId3" Type="http://schemas.openxmlformats.org/officeDocument/2006/relationships/image" Target="../media/image50.png"/><Relationship Id="rId7" Type="http://schemas.openxmlformats.org/officeDocument/2006/relationships/customXml" Target="../ink/ink5.xml"/><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customXml" Target="../ink/ink4.xml"/><Relationship Id="rId5" Type="http://schemas.openxmlformats.org/officeDocument/2006/relationships/image" Target="../media/image360.emf"/><Relationship Id="rId4" Type="http://schemas.openxmlformats.org/officeDocument/2006/relationships/customXml" Target="../ink/ink3.xml"/></Relationships>
</file>

<file path=ppt/slides/_rels/slide37.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11.xml"/></Relationships>
</file>

<file path=ppt/slides/_rels/slide38.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11.xml"/></Relationships>
</file>

<file path=ppt/slides/_rels/slide39.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1.wmf"/></Relationships>
</file>

<file path=ppt/slides/_rels/slide40.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55.wmf"/><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56.emf"/></Relationships>
</file>

<file path=ppt/slides/_rels/slide42.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61.png"/></Relationships>
</file>

<file path=ppt/slides/_rels/slide46.xml.rels><?xml version="1.0" encoding="UTF-8" standalone="yes"?>
<Relationships xmlns="http://schemas.openxmlformats.org/package/2006/relationships"><Relationship Id="rId3" Type="http://schemas.openxmlformats.org/officeDocument/2006/relationships/image" Target="../media/image62.wmf"/><Relationship Id="rId2" Type="http://schemas.openxmlformats.org/officeDocument/2006/relationships/notesSlide" Target="../notesSlides/notesSlide35.xml"/><Relationship Id="rId1" Type="http://schemas.openxmlformats.org/officeDocument/2006/relationships/slideLayout" Target="../slideLayouts/slideLayout2.xml"/><Relationship Id="rId5" Type="http://schemas.openxmlformats.org/officeDocument/2006/relationships/image" Target="../media/image42.emf"/><Relationship Id="rId4" Type="http://schemas.openxmlformats.org/officeDocument/2006/relationships/image" Target="../media/image63.wmf"/></Relationships>
</file>

<file path=ppt/slides/_rels/slide47.xml.rels><?xml version="1.0" encoding="UTF-8" standalone="yes"?>
<Relationships xmlns="http://schemas.openxmlformats.org/package/2006/relationships"><Relationship Id="rId3" Type="http://schemas.openxmlformats.org/officeDocument/2006/relationships/image" Target="../media/image64.wmf"/><Relationship Id="rId7" Type="http://schemas.openxmlformats.org/officeDocument/2006/relationships/image" Target="../media/image68.wmf"/><Relationship Id="rId2" Type="http://schemas.openxmlformats.org/officeDocument/2006/relationships/notesSlide" Target="../notesSlides/notesSlide36.xml"/><Relationship Id="rId1" Type="http://schemas.openxmlformats.org/officeDocument/2006/relationships/slideLayout" Target="../slideLayouts/slideLayout2.xml"/><Relationship Id="rId6" Type="http://schemas.openxmlformats.org/officeDocument/2006/relationships/image" Target="../media/image67.wmf"/><Relationship Id="rId5" Type="http://schemas.openxmlformats.org/officeDocument/2006/relationships/image" Target="../media/image66.emf"/><Relationship Id="rId4" Type="http://schemas.openxmlformats.org/officeDocument/2006/relationships/image" Target="../media/image65.wmf"/></Relationships>
</file>

<file path=ppt/slides/_rels/slide48.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11.xml"/></Relationships>
</file>

<file path=ppt/slides/_rels/slide49.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notesSlide" Target="../notesSlides/notesSlide37.xml"/><Relationship Id="rId1" Type="http://schemas.openxmlformats.org/officeDocument/2006/relationships/slideLayout" Target="../slideLayouts/slideLayout2.xml"/><Relationship Id="rId6" Type="http://schemas.openxmlformats.org/officeDocument/2006/relationships/image" Target="../media/image72.wmf"/><Relationship Id="rId5" Type="http://schemas.openxmlformats.org/officeDocument/2006/relationships/hyperlink" Target="https://github.com/Azure/azure-quickstart-templates" TargetMode="External"/><Relationship Id="rId4" Type="http://schemas.openxmlformats.org/officeDocument/2006/relationships/hyperlink" Target="https://azure.microsoft.com/en-us/resources/templates/" TargetMode="External"/></Relationships>
</file>

<file path=ppt/slides/_rels/slide51.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11.xml"/></Relationships>
</file>

<file path=ppt/slides/_rels/slide52.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11.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3" Type="http://schemas.openxmlformats.org/officeDocument/2006/relationships/image" Target="../media/image75.emf"/><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3" Type="http://schemas.openxmlformats.org/officeDocument/2006/relationships/image" Target="../media/image76.wmf"/><Relationship Id="rId7" Type="http://schemas.openxmlformats.org/officeDocument/2006/relationships/image" Target="../media/image80.wmf"/><Relationship Id="rId2" Type="http://schemas.openxmlformats.org/officeDocument/2006/relationships/notesSlide" Target="../notesSlides/notesSlide40.xml"/><Relationship Id="rId1" Type="http://schemas.openxmlformats.org/officeDocument/2006/relationships/slideLayout" Target="../slideLayouts/slideLayout2.xml"/><Relationship Id="rId6" Type="http://schemas.openxmlformats.org/officeDocument/2006/relationships/image" Target="../media/image79.wmf"/><Relationship Id="rId5" Type="http://schemas.openxmlformats.org/officeDocument/2006/relationships/image" Target="../media/image78.wmf"/><Relationship Id="rId4" Type="http://schemas.openxmlformats.org/officeDocument/2006/relationships/image" Target="../media/image77.wmf"/></Relationships>
</file>

<file path=ppt/slides/_rels/slide56.xml.rels><?xml version="1.0" encoding="UTF-8" standalone="yes"?>
<Relationships xmlns="http://schemas.openxmlformats.org/package/2006/relationships"><Relationship Id="rId3" Type="http://schemas.openxmlformats.org/officeDocument/2006/relationships/image" Target="../media/image76.wmf"/><Relationship Id="rId2" Type="http://schemas.openxmlformats.org/officeDocument/2006/relationships/notesSlide" Target="../notesSlides/notesSlide41.xml"/><Relationship Id="rId1" Type="http://schemas.openxmlformats.org/officeDocument/2006/relationships/slideLayout" Target="../slideLayouts/slideLayout2.xml"/><Relationship Id="rId6" Type="http://schemas.openxmlformats.org/officeDocument/2006/relationships/image" Target="../media/image83.wmf"/><Relationship Id="rId5" Type="http://schemas.openxmlformats.org/officeDocument/2006/relationships/image" Target="../media/image82.emf"/><Relationship Id="rId4" Type="http://schemas.openxmlformats.org/officeDocument/2006/relationships/image" Target="../media/image81.wmf"/></Relationships>
</file>

<file path=ppt/slides/_rels/slide57.xml.rels><?xml version="1.0" encoding="UTF-8" standalone="yes"?>
<Relationships xmlns="http://schemas.openxmlformats.org/package/2006/relationships"><Relationship Id="rId3" Type="http://schemas.openxmlformats.org/officeDocument/2006/relationships/image" Target="../media/image84.wmf"/><Relationship Id="rId2" Type="http://schemas.openxmlformats.org/officeDocument/2006/relationships/notesSlide" Target="../notesSlides/notesSlide42.xml"/><Relationship Id="rId1" Type="http://schemas.openxmlformats.org/officeDocument/2006/relationships/slideLayout" Target="../slideLayouts/slideLayout2.xml"/><Relationship Id="rId5" Type="http://schemas.openxmlformats.org/officeDocument/2006/relationships/image" Target="../media/image86.wmf"/><Relationship Id="rId4" Type="http://schemas.openxmlformats.org/officeDocument/2006/relationships/image" Target="../media/image85.emf"/></Relationships>
</file>

<file path=ppt/slides/_rels/slide58.xml.rels><?xml version="1.0" encoding="UTF-8" standalone="yes"?>
<Relationships xmlns="http://schemas.openxmlformats.org/package/2006/relationships"><Relationship Id="rId3" Type="http://schemas.openxmlformats.org/officeDocument/2006/relationships/image" Target="../media/image87.wmf"/><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88.wmf"/><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89.png"/><Relationship Id="rId2" Type="http://schemas.openxmlformats.org/officeDocument/2006/relationships/notesSlide" Target="../notesSlides/notesSlide46.xml"/><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3" Type="http://schemas.openxmlformats.org/officeDocument/2006/relationships/image" Target="../media/image90.emf"/><Relationship Id="rId2" Type="http://schemas.openxmlformats.org/officeDocument/2006/relationships/notesSlide" Target="../notesSlides/notesSlide47.xml"/><Relationship Id="rId1" Type="http://schemas.openxmlformats.org/officeDocument/2006/relationships/slideLayout" Target="../slideLayouts/slideLayout2.xml"/><Relationship Id="rId5" Type="http://schemas.openxmlformats.org/officeDocument/2006/relationships/image" Target="../media/image92.wmf"/><Relationship Id="rId4" Type="http://schemas.openxmlformats.org/officeDocument/2006/relationships/image" Target="../media/image91.wmf"/></Relationships>
</file>

<file path=ppt/slides/_rels/slide63.xml.rels><?xml version="1.0" encoding="UTF-8" standalone="yes"?>
<Relationships xmlns="http://schemas.openxmlformats.org/package/2006/relationships"><Relationship Id="rId3" Type="http://schemas.openxmlformats.org/officeDocument/2006/relationships/image" Target="../media/image82.emf"/><Relationship Id="rId2" Type="http://schemas.openxmlformats.org/officeDocument/2006/relationships/notesSlide" Target="../notesSlides/notesSlide48.xml"/><Relationship Id="rId1" Type="http://schemas.openxmlformats.org/officeDocument/2006/relationships/slideLayout" Target="../slideLayouts/slideLayout2.xml"/><Relationship Id="rId4" Type="http://schemas.openxmlformats.org/officeDocument/2006/relationships/image" Target="../media/image93.wmf"/></Relationships>
</file>

<file path=ppt/slides/_rels/slide64.xml.rels><?xml version="1.0" encoding="UTF-8" standalone="yes"?>
<Relationships xmlns="http://schemas.openxmlformats.org/package/2006/relationships"><Relationship Id="rId3" Type="http://schemas.openxmlformats.org/officeDocument/2006/relationships/image" Target="../media/image94.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95.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96.wmf"/><Relationship Id="rId2" Type="http://schemas.openxmlformats.org/officeDocument/2006/relationships/notesSlide" Target="../notesSlides/notesSlide51.xml"/><Relationship Id="rId1" Type="http://schemas.openxmlformats.org/officeDocument/2006/relationships/slideLayout" Target="../slideLayouts/slideLayout2.xml"/><Relationship Id="rId4" Type="http://schemas.openxmlformats.org/officeDocument/2006/relationships/image" Target="../media/image97.wmf"/></Relationships>
</file>

<file path=ppt/slides/_rels/slide67.xml.rels><?xml version="1.0" encoding="UTF-8" standalone="yes"?>
<Relationships xmlns="http://schemas.openxmlformats.org/package/2006/relationships"><Relationship Id="rId3" Type="http://schemas.openxmlformats.org/officeDocument/2006/relationships/image" Target="../media/image98.wmf"/><Relationship Id="rId2" Type="http://schemas.openxmlformats.org/officeDocument/2006/relationships/notesSlide" Target="../notesSlides/notesSlide52.xml"/><Relationship Id="rId1" Type="http://schemas.openxmlformats.org/officeDocument/2006/relationships/slideLayout" Target="../slideLayouts/slideLayout2.xml"/><Relationship Id="rId4" Type="http://schemas.openxmlformats.org/officeDocument/2006/relationships/image" Target="../media/image99.wmf"/></Relationships>
</file>

<file path=ppt/slides/_rels/slide68.xml.rels><?xml version="1.0" encoding="UTF-8" standalone="yes"?>
<Relationships xmlns="http://schemas.openxmlformats.org/package/2006/relationships"><Relationship Id="rId3" Type="http://schemas.openxmlformats.org/officeDocument/2006/relationships/image" Target="../media/image100.wmf"/><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101.wmf"/><Relationship Id="rId2" Type="http://schemas.openxmlformats.org/officeDocument/2006/relationships/notesSlide" Target="../notesSlides/notesSlide54.xml"/><Relationship Id="rId1" Type="http://schemas.openxmlformats.org/officeDocument/2006/relationships/slideLayout" Target="../slideLayouts/slideLayout2.xml"/><Relationship Id="rId4" Type="http://schemas.openxmlformats.org/officeDocument/2006/relationships/image" Target="../media/image97.wmf"/></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2.xml"/></Relationships>
</file>

<file path=ppt/slides/_rels/slide71.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3" Type="http://schemas.openxmlformats.org/officeDocument/2006/relationships/image" Target="../media/image103.wmf"/><Relationship Id="rId2" Type="http://schemas.openxmlformats.org/officeDocument/2006/relationships/image" Target="../media/image102.wmf"/><Relationship Id="rId1" Type="http://schemas.openxmlformats.org/officeDocument/2006/relationships/slideLayout" Target="../slideLayouts/slideLayout2.xml"/><Relationship Id="rId6" Type="http://schemas.openxmlformats.org/officeDocument/2006/relationships/image" Target="../media/image106.wmf"/><Relationship Id="rId5" Type="http://schemas.openxmlformats.org/officeDocument/2006/relationships/image" Target="../media/image105.wmf"/><Relationship Id="rId4" Type="http://schemas.openxmlformats.org/officeDocument/2006/relationships/image" Target="../media/image104.wmf"/></Relationships>
</file>

<file path=ppt/slides/_rels/slide73.xml.rels><?xml version="1.0" encoding="UTF-8" standalone="yes"?>
<Relationships xmlns="http://schemas.openxmlformats.org/package/2006/relationships"><Relationship Id="rId3" Type="http://schemas.openxmlformats.org/officeDocument/2006/relationships/image" Target="../media/image107.emf"/><Relationship Id="rId2" Type="http://schemas.openxmlformats.org/officeDocument/2006/relationships/notesSlide" Target="../notesSlides/notesSlide56.xml"/><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3" Type="http://schemas.openxmlformats.org/officeDocument/2006/relationships/image" Target="../media/image99.wmf"/><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108.png"/><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109.png"/><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110.wmf"/><Relationship Id="rId2" Type="http://schemas.openxmlformats.org/officeDocument/2006/relationships/notesSlide" Target="../notesSlides/notesSlide60.xml"/><Relationship Id="rId1" Type="http://schemas.openxmlformats.org/officeDocument/2006/relationships/slideLayout" Target="../slideLayouts/slideLayout2.xml"/><Relationship Id="rId6" Type="http://schemas.openxmlformats.org/officeDocument/2006/relationships/image" Target="../media/image113.wmf"/><Relationship Id="rId5" Type="http://schemas.openxmlformats.org/officeDocument/2006/relationships/image" Target="../media/image112.wmf"/><Relationship Id="rId4" Type="http://schemas.openxmlformats.org/officeDocument/2006/relationships/image" Target="../media/image111.wmf"/></Relationships>
</file>

<file path=ppt/slides/_rels/slide78.xml.rels><?xml version="1.0" encoding="UTF-8" standalone="yes"?>
<Relationships xmlns="http://schemas.openxmlformats.org/package/2006/relationships"><Relationship Id="rId3" Type="http://schemas.openxmlformats.org/officeDocument/2006/relationships/image" Target="../media/image114.wmf"/><Relationship Id="rId2" Type="http://schemas.openxmlformats.org/officeDocument/2006/relationships/notesSlide" Target="../notesSlides/notesSlide61.xml"/><Relationship Id="rId1" Type="http://schemas.openxmlformats.org/officeDocument/2006/relationships/slideLayout" Target="../slideLayouts/slideLayout2.xml"/><Relationship Id="rId4" Type="http://schemas.openxmlformats.org/officeDocument/2006/relationships/image" Target="../media/image115.wmf"/></Relationships>
</file>

<file path=ppt/slides/_rels/slide79.xml.rels><?xml version="1.0" encoding="UTF-8" standalone="yes"?>
<Relationships xmlns="http://schemas.openxmlformats.org/package/2006/relationships"><Relationship Id="rId8" Type="http://schemas.openxmlformats.org/officeDocument/2006/relationships/image" Target="../media/image121.wmf"/><Relationship Id="rId3" Type="http://schemas.openxmlformats.org/officeDocument/2006/relationships/image" Target="../media/image116.wmf"/><Relationship Id="rId7" Type="http://schemas.openxmlformats.org/officeDocument/2006/relationships/image" Target="../media/image120.wmf"/><Relationship Id="rId2" Type="http://schemas.openxmlformats.org/officeDocument/2006/relationships/notesSlide" Target="../notesSlides/notesSlide62.xml"/><Relationship Id="rId1" Type="http://schemas.openxmlformats.org/officeDocument/2006/relationships/slideLayout" Target="../slideLayouts/slideLayout2.xml"/><Relationship Id="rId6" Type="http://schemas.openxmlformats.org/officeDocument/2006/relationships/image" Target="../media/image119.wmf"/><Relationship Id="rId5" Type="http://schemas.openxmlformats.org/officeDocument/2006/relationships/image" Target="../media/image118.wmf"/><Relationship Id="rId4" Type="http://schemas.openxmlformats.org/officeDocument/2006/relationships/image" Target="../media/image117.wmf"/></Relationships>
</file>

<file path=ppt/slides/_rels/slide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122.png"/><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123.wmf"/><Relationship Id="rId2" Type="http://schemas.openxmlformats.org/officeDocument/2006/relationships/notesSlide" Target="../notesSlides/notesSlide66.xml"/><Relationship Id="rId1" Type="http://schemas.openxmlformats.org/officeDocument/2006/relationships/slideLayout" Target="../slideLayouts/slideLayout2.xml"/><Relationship Id="rId5" Type="http://schemas.openxmlformats.org/officeDocument/2006/relationships/image" Target="../media/image124.wmf"/><Relationship Id="rId4" Type="http://schemas.openxmlformats.org/officeDocument/2006/relationships/image" Target="../media/image56.emf"/></Relationships>
</file>

<file path=ppt/slides/_rels/slide84.xml.rels><?xml version="1.0" encoding="UTF-8" standalone="yes"?>
<Relationships xmlns="http://schemas.openxmlformats.org/package/2006/relationships"><Relationship Id="rId3" Type="http://schemas.openxmlformats.org/officeDocument/2006/relationships/image" Target="../media/image125.png"/><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126.wmf"/><Relationship Id="rId2" Type="http://schemas.openxmlformats.org/officeDocument/2006/relationships/notesSlide" Target="../notesSlides/notesSlide68.xml"/><Relationship Id="rId1" Type="http://schemas.openxmlformats.org/officeDocument/2006/relationships/slideLayout" Target="../slideLayouts/slideLayout2.xml"/><Relationship Id="rId4" Type="http://schemas.openxmlformats.org/officeDocument/2006/relationships/image" Target="../media/image127.wmf"/></Relationships>
</file>

<file path=ppt/slides/_rels/slide86.xml.rels><?xml version="1.0" encoding="UTF-8" standalone="yes"?>
<Relationships xmlns="http://schemas.openxmlformats.org/package/2006/relationships"><Relationship Id="rId3" Type="http://schemas.openxmlformats.org/officeDocument/2006/relationships/image" Target="../media/image128.emf"/><Relationship Id="rId2" Type="http://schemas.openxmlformats.org/officeDocument/2006/relationships/notesSlide" Target="../notesSlides/notesSlide69.xml"/><Relationship Id="rId1" Type="http://schemas.openxmlformats.org/officeDocument/2006/relationships/slideLayout" Target="../slideLayouts/slideLayout6.xml"/></Relationships>
</file>

<file path=ppt/slides/_rels/slide87.xml.rels><?xml version="1.0" encoding="UTF-8" standalone="yes"?>
<Relationships xmlns="http://schemas.openxmlformats.org/package/2006/relationships"><Relationship Id="rId3" Type="http://schemas.openxmlformats.org/officeDocument/2006/relationships/image" Target="../media/image129.png"/><Relationship Id="rId2" Type="http://schemas.openxmlformats.org/officeDocument/2006/relationships/notesSlide" Target="../notesSlides/notesSlide70.xml"/><Relationship Id="rId1" Type="http://schemas.openxmlformats.org/officeDocument/2006/relationships/slideLayout" Target="../slideLayouts/slideLayout2.xml"/><Relationship Id="rId4" Type="http://schemas.openxmlformats.org/officeDocument/2006/relationships/hyperlink" Target="https://azure.microsoft.com/en-us/tools/" TargetMode="External"/></Relationships>
</file>

<file path=ppt/slides/_rels/slide88.xml.rels><?xml version="1.0" encoding="UTF-8" standalone="yes"?>
<Relationships xmlns="http://schemas.openxmlformats.org/package/2006/relationships"><Relationship Id="rId8" Type="http://schemas.openxmlformats.org/officeDocument/2006/relationships/image" Target="../media/image135.emf"/><Relationship Id="rId3" Type="http://schemas.openxmlformats.org/officeDocument/2006/relationships/image" Target="../media/image130.wmf"/><Relationship Id="rId7" Type="http://schemas.openxmlformats.org/officeDocument/2006/relationships/image" Target="../media/image134.wmf"/><Relationship Id="rId2" Type="http://schemas.openxmlformats.org/officeDocument/2006/relationships/notesSlide" Target="../notesSlides/notesSlide71.xml"/><Relationship Id="rId1" Type="http://schemas.openxmlformats.org/officeDocument/2006/relationships/slideLayout" Target="../slideLayouts/slideLayout2.xml"/><Relationship Id="rId6" Type="http://schemas.openxmlformats.org/officeDocument/2006/relationships/image" Target="../media/image133.wmf"/><Relationship Id="rId5" Type="http://schemas.openxmlformats.org/officeDocument/2006/relationships/image" Target="../media/image132.emf"/><Relationship Id="rId4" Type="http://schemas.openxmlformats.org/officeDocument/2006/relationships/image" Target="../media/image131.wmf"/></Relationships>
</file>

<file path=ppt/slides/_rels/slide89.xml.rels><?xml version="1.0" encoding="UTF-8" standalone="yes"?>
<Relationships xmlns="http://schemas.openxmlformats.org/package/2006/relationships"><Relationship Id="rId3" Type="http://schemas.openxmlformats.org/officeDocument/2006/relationships/image" Target="../media/image136.png"/><Relationship Id="rId2" Type="http://schemas.openxmlformats.org/officeDocument/2006/relationships/notesSlide" Target="../notesSlides/notesSlide72.xml"/><Relationship Id="rId1" Type="http://schemas.openxmlformats.org/officeDocument/2006/relationships/slideLayout" Target="../slideLayouts/slideLayout2.xml"/><Relationship Id="rId4" Type="http://schemas.openxmlformats.org/officeDocument/2006/relationships/hyperlink" Target="https://shell.azure.com/"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90.xml.rels><?xml version="1.0" encoding="UTF-8" standalone="yes"?>
<Relationships xmlns="http://schemas.openxmlformats.org/package/2006/relationships"><Relationship Id="rId3" Type="http://schemas.openxmlformats.org/officeDocument/2006/relationships/image" Target="../media/image137.wmf"/><Relationship Id="rId2" Type="http://schemas.openxmlformats.org/officeDocument/2006/relationships/notesSlide" Target="../notesSlides/notesSlide73.xml"/><Relationship Id="rId1" Type="http://schemas.openxmlformats.org/officeDocument/2006/relationships/slideLayout" Target="../slideLayouts/slideLayout2.xml"/><Relationship Id="rId5" Type="http://schemas.openxmlformats.org/officeDocument/2006/relationships/image" Target="../media/image139.wmf"/><Relationship Id="rId4" Type="http://schemas.openxmlformats.org/officeDocument/2006/relationships/image" Target="../media/image138.wmf"/></Relationships>
</file>

<file path=ppt/slides/_rels/slide91.xml.rels><?xml version="1.0" encoding="UTF-8" standalone="yes"?>
<Relationships xmlns="http://schemas.openxmlformats.org/package/2006/relationships"><Relationship Id="rId3" Type="http://schemas.openxmlformats.org/officeDocument/2006/relationships/image" Target="../media/image140.wmf"/><Relationship Id="rId2" Type="http://schemas.openxmlformats.org/officeDocument/2006/relationships/notesSlide" Target="../notesSlides/notesSlide74.xml"/><Relationship Id="rId1" Type="http://schemas.openxmlformats.org/officeDocument/2006/relationships/slideLayout" Target="../slideLayouts/slideLayout2.xml"/><Relationship Id="rId4" Type="http://schemas.openxmlformats.org/officeDocument/2006/relationships/hyperlink" Target="http://microsoft.github.io/PartsUnlimited/iac/200.2x-IaC-AZ-400T05AppInfra.html" TargetMode="External"/></Relationships>
</file>

<file path=ppt/slides/_rels/slide9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942964" y="3963131"/>
            <a:ext cx="8493511" cy="1066070"/>
          </a:xfrm>
        </p:spPr>
        <p:txBody>
          <a:bodyPr/>
          <a:lstStyle/>
          <a:p>
            <a:r>
              <a:rPr lang="en-US" sz="3200" dirty="0"/>
              <a:t>Infrastructure and configuration Azure tools</a:t>
            </a:r>
          </a:p>
        </p:txBody>
      </p:sp>
      <p:pic>
        <p:nvPicPr>
          <p:cNvPr id="2" name="Picture 3">
            <a:extLst>
              <a:ext uri="{FF2B5EF4-FFF2-40B4-BE49-F238E27FC236}">
                <a16:creationId xmlns:a16="http://schemas.microsoft.com/office/drawing/2014/main" id="{B51D29BA-AA33-4F3E-9580-14C477ED0D55}"/>
              </a:ext>
            </a:extLst>
          </p:cNvPr>
          <p:cNvPicPr>
            <a:picLocks noChangeAspect="1"/>
          </p:cNvPicPr>
          <p:nvPr/>
        </p:nvPicPr>
        <p:blipFill>
          <a:blip r:embed="rId3"/>
          <a:stretch>
            <a:fillRect/>
          </a:stretch>
        </p:blipFill>
        <p:spPr>
          <a:xfrm>
            <a:off x="651510" y="530352"/>
            <a:ext cx="3608614" cy="1554480"/>
          </a:xfrm>
          <a:prstGeom prst="rect">
            <a:avLst/>
          </a:prstGeom>
        </p:spPr>
      </p:pic>
    </p:spTree>
    <p:extLst>
      <p:ext uri="{BB962C8B-B14F-4D97-AF65-F5344CB8AC3E}">
        <p14:creationId xmlns:p14="http://schemas.microsoft.com/office/powerpoint/2010/main" val="3635852913"/>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Idempotence</a:t>
            </a:r>
          </a:p>
        </p:txBody>
      </p:sp>
      <p:sp>
        <p:nvSpPr>
          <p:cNvPr id="2" name="Rectangle 1">
            <a:extLst>
              <a:ext uri="{FF2B5EF4-FFF2-40B4-BE49-F238E27FC236}">
                <a16:creationId xmlns:a16="http://schemas.microsoft.com/office/drawing/2014/main" id="{88D5F22F-D7D0-468F-8306-93AEEF413084}"/>
              </a:ext>
            </a:extLst>
          </p:cNvPr>
          <p:cNvSpPr/>
          <p:nvPr/>
        </p:nvSpPr>
        <p:spPr>
          <a:xfrm>
            <a:off x="427038" y="1192213"/>
            <a:ext cx="5376196" cy="2602389"/>
          </a:xfrm>
          <a:prstGeom prst="rect">
            <a:avLst/>
          </a:prstGeom>
          <a:solidFill>
            <a:schemeClr val="bg1">
              <a:lumMod val="95000"/>
            </a:schemeClr>
          </a:solidFill>
        </p:spPr>
        <p:txBody>
          <a:bodyPr wrap="square" lIns="182880" tIns="137160" rIns="182880" bIns="137160" anchor="t">
            <a:noAutofit/>
          </a:bodyPr>
          <a:lstStyle/>
          <a:p>
            <a:r>
              <a:rPr lang="en-US" sz="2400" dirty="0">
                <a:latin typeface="+mj-lt"/>
              </a:rPr>
              <a:t>Idempotence – definition:</a:t>
            </a:r>
          </a:p>
          <a:p>
            <a:pPr marL="0" lvl="1">
              <a:spcBef>
                <a:spcPts val="600"/>
              </a:spcBef>
            </a:pPr>
            <a:r>
              <a:rPr lang="en-US" sz="2000" dirty="0"/>
              <a:t>Mathematical term used in the context of infrastructure and configuration as code</a:t>
            </a:r>
          </a:p>
          <a:p>
            <a:pPr marL="0" lvl="1">
              <a:spcBef>
                <a:spcPts val="600"/>
              </a:spcBef>
            </a:pPr>
            <a:r>
              <a:rPr lang="en-US" sz="2000" dirty="0"/>
              <a:t>Ability to apply one or more operations against a resource, resulting in the </a:t>
            </a:r>
            <a:br>
              <a:rPr lang="en-US" sz="2000" dirty="0"/>
            </a:br>
            <a:r>
              <a:rPr lang="en-US" sz="2000" dirty="0"/>
              <a:t>same outcome</a:t>
            </a:r>
          </a:p>
        </p:txBody>
      </p:sp>
      <p:sp>
        <p:nvSpPr>
          <p:cNvPr id="3" name="Text Placeholder 5">
            <a:extLst>
              <a:ext uri="{FF2B5EF4-FFF2-40B4-BE49-F238E27FC236}">
                <a16:creationId xmlns:a16="http://schemas.microsoft.com/office/drawing/2014/main" id="{28BA0024-109B-46C4-8BD1-78807358C43D}"/>
              </a:ext>
            </a:extLst>
          </p:cNvPr>
          <p:cNvSpPr txBox="1">
            <a:spLocks/>
          </p:cNvSpPr>
          <p:nvPr/>
        </p:nvSpPr>
        <p:spPr>
          <a:xfrm>
            <a:off x="427037" y="3942875"/>
            <a:ext cx="5376195" cy="2602388"/>
          </a:xfrm>
          <a:prstGeom prst="rect">
            <a:avLst/>
          </a:prstGeom>
          <a:solidFill>
            <a:schemeClr val="bg1">
              <a:lumMod val="95000"/>
            </a:schemeClr>
          </a:solidFill>
        </p:spPr>
        <p:txBody>
          <a:bodyPr lIns="182880" tIns="137160" rIns="182880" bIns="137160" anchor="t"/>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t>To attain idempotence:</a:t>
            </a:r>
          </a:p>
          <a:p>
            <a:pPr lvl="1">
              <a:spcBef>
                <a:spcPts val="600"/>
              </a:spcBef>
            </a:pPr>
            <a:r>
              <a:rPr lang="en-US"/>
              <a:t>Automatically configure and reconfigure an existing set of resources, or</a:t>
            </a:r>
          </a:p>
          <a:p>
            <a:pPr lvl="1">
              <a:spcBef>
                <a:spcPts val="600"/>
              </a:spcBef>
            </a:pPr>
            <a:r>
              <a:rPr lang="en-US"/>
              <a:t>Discard existing resources and spin up a </a:t>
            </a:r>
            <a:br>
              <a:rPr lang="en-US"/>
            </a:br>
            <a:r>
              <a:rPr lang="en-US"/>
              <a:t>fresh environment</a:t>
            </a:r>
          </a:p>
        </p:txBody>
      </p:sp>
      <p:pic>
        <p:nvPicPr>
          <p:cNvPr id="4" name="Picture 3" descr="A circle with  images representing a script followed by a line to an image representing an application in its final state, and this continues in a circle">
            <a:extLst>
              <a:ext uri="{FF2B5EF4-FFF2-40B4-BE49-F238E27FC236}">
                <a16:creationId xmlns:a16="http://schemas.microsoft.com/office/drawing/2014/main" id="{9549410D-3610-4836-896A-06E48A9D44BD}"/>
              </a:ext>
            </a:extLst>
          </p:cNvPr>
          <p:cNvPicPr>
            <a:picLocks noChangeAspect="1"/>
          </p:cNvPicPr>
          <p:nvPr/>
        </p:nvPicPr>
        <p:blipFill rotWithShape="1">
          <a:blip r:embed="rId3"/>
          <a:srcRect l="-23598" t="-25003" r="-23598" b="-25003"/>
          <a:stretch/>
        </p:blipFill>
        <p:spPr>
          <a:xfrm>
            <a:off x="5949538" y="1192213"/>
            <a:ext cx="6059900" cy="5353050"/>
          </a:xfrm>
          <a:prstGeom prst="rect">
            <a:avLst/>
          </a:prstGeom>
          <a:ln w="19050">
            <a:solidFill>
              <a:schemeClr val="tx2"/>
            </a:solidFill>
          </a:ln>
        </p:spPr>
      </p:pic>
    </p:spTree>
    <p:extLst>
      <p:ext uri="{BB962C8B-B14F-4D97-AF65-F5344CB8AC3E}">
        <p14:creationId xmlns:p14="http://schemas.microsoft.com/office/powerpoint/2010/main" val="14072482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a:t>Technical debt</a:t>
            </a:r>
          </a:p>
        </p:txBody>
      </p:sp>
      <p:sp>
        <p:nvSpPr>
          <p:cNvPr id="3" name="Text Placeholder 5">
            <a:extLst>
              <a:ext uri="{FF2B5EF4-FFF2-40B4-BE49-F238E27FC236}">
                <a16:creationId xmlns:a16="http://schemas.microsoft.com/office/drawing/2014/main" id="{E05E5083-995A-494E-AC33-82D11C22150B}"/>
              </a:ext>
            </a:extLst>
          </p:cNvPr>
          <p:cNvSpPr txBox="1">
            <a:spLocks/>
          </p:cNvSpPr>
          <p:nvPr/>
        </p:nvSpPr>
        <p:spPr>
          <a:xfrm>
            <a:off x="427038" y="1192214"/>
            <a:ext cx="5067436" cy="2152647"/>
          </a:xfrm>
          <a:prstGeom prst="rect">
            <a:avLst/>
          </a:prstGeom>
          <a:solidFill>
            <a:schemeClr val="bg1">
              <a:lumMod val="95000"/>
            </a:schemeClr>
          </a:solidFill>
        </p:spPr>
        <p:txBody>
          <a:bodyPr lIns="137160" tIns="91440" rIns="137160" bIns="91440" anchor="t"/>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dirty="0">
                <a:solidFill>
                  <a:schemeClr val="tx1"/>
                </a:solidFill>
              </a:rPr>
              <a:t>Technical debt:</a:t>
            </a:r>
          </a:p>
          <a:p>
            <a:pPr lvl="1">
              <a:spcBef>
                <a:spcPts val="300"/>
              </a:spcBef>
            </a:pPr>
            <a:r>
              <a:rPr lang="en-US" sz="1800" dirty="0">
                <a:solidFill>
                  <a:schemeClr val="tx1"/>
                </a:solidFill>
              </a:rPr>
              <a:t>Term to describe the future penalty incurred today by making easy or quick choices in software development practices</a:t>
            </a:r>
          </a:p>
          <a:p>
            <a:pPr lvl="1">
              <a:spcBef>
                <a:spcPts val="800"/>
              </a:spcBef>
            </a:pPr>
            <a:r>
              <a:rPr lang="en-US" sz="1800" dirty="0">
                <a:solidFill>
                  <a:schemeClr val="tx1"/>
                </a:solidFill>
              </a:rPr>
              <a:t>Over time, accrues in same way that monetary debt does</a:t>
            </a:r>
          </a:p>
        </p:txBody>
      </p:sp>
      <p:sp>
        <p:nvSpPr>
          <p:cNvPr id="5" name="Text Placeholder 5">
            <a:extLst>
              <a:ext uri="{FF2B5EF4-FFF2-40B4-BE49-F238E27FC236}">
                <a16:creationId xmlns:a16="http://schemas.microsoft.com/office/drawing/2014/main" id="{EEC5A41B-4668-4C4A-80CD-37546CA52523}"/>
              </a:ext>
            </a:extLst>
          </p:cNvPr>
          <p:cNvSpPr txBox="1">
            <a:spLocks/>
          </p:cNvSpPr>
          <p:nvPr/>
        </p:nvSpPr>
        <p:spPr>
          <a:xfrm>
            <a:off x="427038" y="3493134"/>
            <a:ext cx="5067436" cy="3052129"/>
          </a:xfrm>
          <a:prstGeom prst="rect">
            <a:avLst/>
          </a:prstGeom>
          <a:solidFill>
            <a:schemeClr val="bg1">
              <a:lumMod val="95000"/>
            </a:schemeClr>
          </a:solidFill>
        </p:spPr>
        <p:txBody>
          <a:bodyPr vert="horz" wrap="square" lIns="137160" tIns="91440" rIns="137160" bIns="91440" rtlCol="0" anchor="t">
            <a:no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IE" sz="2000">
                <a:solidFill>
                  <a:schemeClr val="tx1"/>
                </a:solidFill>
                <a:latin typeface="+mj-lt"/>
              </a:rPr>
              <a:t>Common sources of technical debt:</a:t>
            </a:r>
          </a:p>
          <a:p>
            <a:pPr marL="0" indent="0">
              <a:spcBef>
                <a:spcPts val="300"/>
              </a:spcBef>
              <a:buNone/>
            </a:pPr>
            <a:r>
              <a:rPr lang="en-IE" sz="1800">
                <a:solidFill>
                  <a:schemeClr val="tx1"/>
                </a:solidFill>
                <a:latin typeface="+mn-lt"/>
              </a:rPr>
              <a:t>Lack of coding style and standards</a:t>
            </a:r>
          </a:p>
          <a:p>
            <a:pPr marL="0" indent="0">
              <a:spcBef>
                <a:spcPts val="800"/>
              </a:spcBef>
              <a:buNone/>
            </a:pPr>
            <a:r>
              <a:rPr lang="en-IE" sz="1800">
                <a:solidFill>
                  <a:schemeClr val="tx1"/>
                </a:solidFill>
                <a:latin typeface="+mn-lt"/>
              </a:rPr>
              <a:t>Lack of, or poor design of, unit test cases</a:t>
            </a:r>
          </a:p>
          <a:p>
            <a:pPr marL="0" indent="0">
              <a:spcBef>
                <a:spcPts val="800"/>
              </a:spcBef>
              <a:buNone/>
            </a:pPr>
            <a:r>
              <a:rPr lang="en-IE" sz="1800">
                <a:solidFill>
                  <a:schemeClr val="tx1"/>
                </a:solidFill>
                <a:latin typeface="+mn-lt"/>
              </a:rPr>
              <a:t>Changes in project scope, such as deciding to localize and already release product</a:t>
            </a:r>
          </a:p>
          <a:p>
            <a:pPr marL="0" indent="0">
              <a:spcBef>
                <a:spcPts val="800"/>
              </a:spcBef>
              <a:buNone/>
            </a:pPr>
            <a:r>
              <a:rPr lang="en-IE" sz="1800">
                <a:solidFill>
                  <a:schemeClr val="tx1"/>
                </a:solidFill>
                <a:latin typeface="+mn-lt"/>
              </a:rPr>
              <a:t>Making manual changes to resources.</a:t>
            </a:r>
          </a:p>
          <a:p>
            <a:pPr marL="0" indent="0">
              <a:spcBef>
                <a:spcPts val="800"/>
              </a:spcBef>
              <a:buNone/>
            </a:pPr>
            <a:r>
              <a:rPr lang="en-IE" sz="1800">
                <a:solidFill>
                  <a:schemeClr val="tx1"/>
                </a:solidFill>
                <a:latin typeface="+mn-lt"/>
              </a:rPr>
              <a:t>Not writing self-documenting code</a:t>
            </a:r>
          </a:p>
          <a:p>
            <a:pPr marL="0" indent="0">
              <a:spcBef>
                <a:spcPts val="800"/>
              </a:spcBef>
              <a:buNone/>
            </a:pPr>
            <a:r>
              <a:rPr lang="en-IE" sz="1800">
                <a:solidFill>
                  <a:schemeClr val="tx1"/>
                </a:solidFill>
                <a:latin typeface="+mn-lt"/>
              </a:rPr>
              <a:t>Taking shortcuts to meet deadlines</a:t>
            </a:r>
            <a:endParaRPr lang="en-US" sz="1800">
              <a:solidFill>
                <a:schemeClr val="tx1"/>
              </a:solidFill>
              <a:latin typeface="+mn-lt"/>
            </a:endParaRPr>
          </a:p>
        </p:txBody>
      </p:sp>
      <p:pic>
        <p:nvPicPr>
          <p:cNvPr id="4" name="Picture 3" descr="A graph with a vertical axis representing cost, and a horizontal axis representing time, and within the graph is a box containing icons for code, complexity and work and a second box further along the time axis which is larger over time, containing the same three icons, but which are larger and having a larger cost">
            <a:extLst>
              <a:ext uri="{FF2B5EF4-FFF2-40B4-BE49-F238E27FC236}">
                <a16:creationId xmlns:a16="http://schemas.microsoft.com/office/drawing/2014/main" id="{F8479073-03FD-4C45-BC3E-9239C778F5E1}"/>
              </a:ext>
            </a:extLst>
          </p:cNvPr>
          <p:cNvPicPr>
            <a:picLocks noChangeAspect="1"/>
          </p:cNvPicPr>
          <p:nvPr/>
        </p:nvPicPr>
        <p:blipFill rotWithShape="1">
          <a:blip r:embed="rId3"/>
          <a:srcRect l="-3105" t="-45099" r="-3105" b="-45099"/>
          <a:stretch/>
        </p:blipFill>
        <p:spPr>
          <a:xfrm>
            <a:off x="5651890" y="1192214"/>
            <a:ext cx="6346436" cy="5353050"/>
          </a:xfrm>
          <a:prstGeom prst="rect">
            <a:avLst/>
          </a:prstGeom>
          <a:ln w="19050">
            <a:solidFill>
              <a:schemeClr val="tx2"/>
            </a:solidFill>
          </a:ln>
        </p:spPr>
      </p:pic>
    </p:spTree>
    <p:extLst>
      <p:ext uri="{BB962C8B-B14F-4D97-AF65-F5344CB8AC3E}">
        <p14:creationId xmlns:p14="http://schemas.microsoft.com/office/powerpoint/2010/main" val="16782193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Configuration drift</a:t>
            </a:r>
          </a:p>
        </p:txBody>
      </p:sp>
      <p:pic>
        <p:nvPicPr>
          <p:cNvPr id="3" name="Picture 2" descr="Icon of a gear and a arrow going across it">
            <a:extLst>
              <a:ext uri="{FF2B5EF4-FFF2-40B4-BE49-F238E27FC236}">
                <a16:creationId xmlns:a16="http://schemas.microsoft.com/office/drawing/2014/main" id="{E3B5CF50-9AF5-478B-BA30-7AD4FAAFBE5A}"/>
              </a:ext>
            </a:extLst>
          </p:cNvPr>
          <p:cNvPicPr>
            <a:picLocks noChangeAspect="1"/>
          </p:cNvPicPr>
          <p:nvPr/>
        </p:nvPicPr>
        <p:blipFill>
          <a:blip r:embed="rId3"/>
          <a:stretch>
            <a:fillRect/>
          </a:stretch>
        </p:blipFill>
        <p:spPr>
          <a:xfrm>
            <a:off x="461758" y="1295832"/>
            <a:ext cx="950976" cy="950976"/>
          </a:xfrm>
          <a:prstGeom prst="rect">
            <a:avLst/>
          </a:prstGeom>
        </p:spPr>
      </p:pic>
      <p:sp>
        <p:nvSpPr>
          <p:cNvPr id="5" name="Rectangle 4">
            <a:extLst>
              <a:ext uri="{FF2B5EF4-FFF2-40B4-BE49-F238E27FC236}">
                <a16:creationId xmlns:a16="http://schemas.microsoft.com/office/drawing/2014/main" id="{FBE233A4-63AE-4FD8-969D-A5A1D70BB672}"/>
              </a:ext>
            </a:extLst>
          </p:cNvPr>
          <p:cNvSpPr>
            <a:spLocks/>
          </p:cNvSpPr>
          <p:nvPr/>
        </p:nvSpPr>
        <p:spPr>
          <a:xfrm>
            <a:off x="1605125" y="1214758"/>
            <a:ext cx="10404314" cy="1113125"/>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r>
              <a:rPr lang="en-US" sz="2400" dirty="0">
                <a:solidFill>
                  <a:schemeClr val="tx1"/>
                </a:solidFill>
                <a:latin typeface="+mj-lt"/>
              </a:rPr>
              <a:t>Configuration drift:</a:t>
            </a:r>
          </a:p>
          <a:p>
            <a:pPr>
              <a:spcBef>
                <a:spcPts val="400"/>
              </a:spcBef>
            </a:pPr>
            <a:r>
              <a:rPr lang="en-US" sz="2000" dirty="0">
                <a:solidFill>
                  <a:schemeClr val="tx1"/>
                </a:solidFill>
              </a:rPr>
              <a:t>Process whereby a set of resources change their state over time</a:t>
            </a:r>
          </a:p>
          <a:p>
            <a:pPr>
              <a:spcBef>
                <a:spcPts val="600"/>
              </a:spcBef>
            </a:pPr>
            <a:r>
              <a:rPr lang="en-US" sz="2000" dirty="0">
                <a:solidFill>
                  <a:schemeClr val="tx1"/>
                </a:solidFill>
              </a:rPr>
              <a:t>Can occur from changes made by people, processes, or programs</a:t>
            </a:r>
          </a:p>
        </p:txBody>
      </p:sp>
      <p:cxnSp>
        <p:nvCxnSpPr>
          <p:cNvPr id="4" name="Straight Connector 3">
            <a:extLst>
              <a:ext uri="{FF2B5EF4-FFF2-40B4-BE49-F238E27FC236}">
                <a16:creationId xmlns:a16="http://schemas.microsoft.com/office/drawing/2014/main" id="{BCFA9663-E6E8-4538-AC72-32E9C8CF1B03}"/>
              </a:ext>
              <a:ext uri="{C183D7F6-B498-43B3-948B-1728B52AA6E4}">
                <adec:decorative xmlns:adec="http://schemas.microsoft.com/office/drawing/2017/decorative" val="1"/>
              </a:ext>
            </a:extLst>
          </p:cNvPr>
          <p:cNvCxnSpPr>
            <a:cxnSpLocks/>
          </p:cNvCxnSpPr>
          <p:nvPr/>
        </p:nvCxnSpPr>
        <p:spPr>
          <a:xfrm flipV="1">
            <a:off x="1605125" y="2623910"/>
            <a:ext cx="1040431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9" name="Picture 8" descr="Icon of a security lock">
            <a:extLst>
              <a:ext uri="{FF2B5EF4-FFF2-40B4-BE49-F238E27FC236}">
                <a16:creationId xmlns:a16="http://schemas.microsoft.com/office/drawing/2014/main" id="{E72521A1-030F-430E-9313-822E889102C3}"/>
              </a:ext>
            </a:extLst>
          </p:cNvPr>
          <p:cNvPicPr>
            <a:picLocks noChangeAspect="1"/>
          </p:cNvPicPr>
          <p:nvPr/>
        </p:nvPicPr>
        <p:blipFill>
          <a:blip r:embed="rId4"/>
          <a:stretch>
            <a:fillRect/>
          </a:stretch>
        </p:blipFill>
        <p:spPr>
          <a:xfrm>
            <a:off x="436190" y="2996881"/>
            <a:ext cx="952500" cy="952500"/>
          </a:xfrm>
          <a:prstGeom prst="rect">
            <a:avLst/>
          </a:prstGeom>
        </p:spPr>
      </p:pic>
      <p:sp>
        <p:nvSpPr>
          <p:cNvPr id="11" name="Rectangle 10">
            <a:extLst>
              <a:ext uri="{FF2B5EF4-FFF2-40B4-BE49-F238E27FC236}">
                <a16:creationId xmlns:a16="http://schemas.microsoft.com/office/drawing/2014/main" id="{7FE7CFD5-3319-4DFC-BEAE-68D9BBE1B768}"/>
              </a:ext>
            </a:extLst>
          </p:cNvPr>
          <p:cNvSpPr>
            <a:spLocks/>
          </p:cNvSpPr>
          <p:nvPr/>
        </p:nvSpPr>
        <p:spPr>
          <a:xfrm>
            <a:off x="1605125" y="2996881"/>
            <a:ext cx="10404314" cy="144655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spcBef>
                <a:spcPts val="400"/>
              </a:spcBef>
            </a:pPr>
            <a:r>
              <a:rPr lang="en-US" sz="2400">
                <a:solidFill>
                  <a:schemeClr val="tx1"/>
                </a:solidFill>
                <a:latin typeface="+mj-lt"/>
              </a:rPr>
              <a:t>Potential security risks introduced by configuration drift:</a:t>
            </a:r>
            <a:br>
              <a:rPr lang="en-US" sz="2000">
                <a:solidFill>
                  <a:schemeClr val="tx1"/>
                </a:solidFill>
              </a:rPr>
            </a:br>
            <a:r>
              <a:rPr lang="en-US" sz="2000">
                <a:solidFill>
                  <a:schemeClr val="tx1"/>
                </a:solidFill>
              </a:rPr>
              <a:t>Open ports that should have been closed</a:t>
            </a:r>
          </a:p>
          <a:p>
            <a:pPr>
              <a:spcBef>
                <a:spcPts val="600"/>
              </a:spcBef>
            </a:pPr>
            <a:r>
              <a:rPr lang="en-US" sz="2000">
                <a:solidFill>
                  <a:schemeClr val="tx1"/>
                </a:solidFill>
              </a:rPr>
              <a:t>Inconsistent patching across environments</a:t>
            </a:r>
          </a:p>
          <a:p>
            <a:pPr>
              <a:spcBef>
                <a:spcPts val="600"/>
              </a:spcBef>
            </a:pPr>
            <a:r>
              <a:rPr lang="en-US" sz="2000">
                <a:solidFill>
                  <a:schemeClr val="tx1"/>
                </a:solidFill>
              </a:rPr>
              <a:t>Software that doesn’t meet compliance requirements</a:t>
            </a:r>
          </a:p>
        </p:txBody>
      </p:sp>
      <p:cxnSp>
        <p:nvCxnSpPr>
          <p:cNvPr id="23" name="Straight Connector 22">
            <a:extLst>
              <a:ext uri="{FF2B5EF4-FFF2-40B4-BE49-F238E27FC236}">
                <a16:creationId xmlns:a16="http://schemas.microsoft.com/office/drawing/2014/main" id="{5EFFDB8D-4F75-4437-8CEE-159EC69B75FE}"/>
              </a:ext>
              <a:ext uri="{C183D7F6-B498-43B3-948B-1728B52AA6E4}">
                <adec:decorative xmlns:adec="http://schemas.microsoft.com/office/drawing/2017/decorative" val="1"/>
              </a:ext>
            </a:extLst>
          </p:cNvPr>
          <p:cNvCxnSpPr>
            <a:cxnSpLocks/>
          </p:cNvCxnSpPr>
          <p:nvPr/>
        </p:nvCxnSpPr>
        <p:spPr>
          <a:xfrm flipV="1">
            <a:off x="1594011" y="4816402"/>
            <a:ext cx="1040431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22" name="Picture 21" descr="Icon of a bulb">
            <a:extLst>
              <a:ext uri="{FF2B5EF4-FFF2-40B4-BE49-F238E27FC236}">
                <a16:creationId xmlns:a16="http://schemas.microsoft.com/office/drawing/2014/main" id="{D1C9C84C-4327-4A51-B64A-3AF1B92A4002}"/>
              </a:ext>
            </a:extLst>
          </p:cNvPr>
          <p:cNvPicPr>
            <a:picLocks noChangeAspect="1"/>
          </p:cNvPicPr>
          <p:nvPr/>
        </p:nvPicPr>
        <p:blipFill>
          <a:blip r:embed="rId5"/>
          <a:stretch>
            <a:fillRect/>
          </a:stretch>
        </p:blipFill>
        <p:spPr>
          <a:xfrm>
            <a:off x="436190" y="5075852"/>
            <a:ext cx="952500" cy="952500"/>
          </a:xfrm>
          <a:prstGeom prst="rect">
            <a:avLst/>
          </a:prstGeom>
        </p:spPr>
      </p:pic>
      <p:sp>
        <p:nvSpPr>
          <p:cNvPr id="2" name="Rectangle 1">
            <a:extLst>
              <a:ext uri="{FF2B5EF4-FFF2-40B4-BE49-F238E27FC236}">
                <a16:creationId xmlns:a16="http://schemas.microsoft.com/office/drawing/2014/main" id="{1E8752CC-129C-4862-B8D9-E2FA1E073558}"/>
              </a:ext>
            </a:extLst>
          </p:cNvPr>
          <p:cNvSpPr>
            <a:spLocks/>
          </p:cNvSpPr>
          <p:nvPr/>
        </p:nvSpPr>
        <p:spPr>
          <a:xfrm>
            <a:off x="1605125" y="5112428"/>
            <a:ext cx="10404314" cy="1431161"/>
          </a:xfrm>
          <a:prstGeom prst="rect">
            <a:avLst/>
          </a:prstGeom>
        </p:spPr>
        <p:txBody>
          <a:bodyPr lIns="0" tIns="0" rIns="0" bIns="0">
            <a:spAutoFit/>
          </a:bodyPr>
          <a:lstStyle/>
          <a:p>
            <a:r>
              <a:rPr lang="en-US" sz="2400">
                <a:latin typeface="+mj-lt"/>
              </a:rPr>
              <a:t>Solutions that can help:</a:t>
            </a:r>
          </a:p>
          <a:p>
            <a:pPr>
              <a:spcBef>
                <a:spcPts val="400"/>
              </a:spcBef>
            </a:pPr>
            <a:r>
              <a:rPr lang="en-US"/>
              <a:t>Windows PowerShell Desired State Configuration</a:t>
            </a:r>
          </a:p>
          <a:p>
            <a:pPr>
              <a:spcBef>
                <a:spcPts val="600"/>
              </a:spcBef>
            </a:pPr>
            <a:r>
              <a:rPr lang="en-US"/>
              <a:t>Azure Policy</a:t>
            </a:r>
          </a:p>
          <a:p>
            <a:pPr>
              <a:spcBef>
                <a:spcPts val="600"/>
              </a:spcBef>
            </a:pPr>
            <a:r>
              <a:rPr lang="en-US"/>
              <a:t>Many non-Microsoft solutions integrated with Azure</a:t>
            </a:r>
          </a:p>
        </p:txBody>
      </p:sp>
    </p:spTree>
    <p:extLst>
      <p:ext uri="{BB962C8B-B14F-4D97-AF65-F5344CB8AC3E}">
        <p14:creationId xmlns:p14="http://schemas.microsoft.com/office/powerpoint/2010/main" val="16809996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Database as code</a:t>
            </a:r>
          </a:p>
        </p:txBody>
      </p:sp>
      <p:sp>
        <p:nvSpPr>
          <p:cNvPr id="7" name="Rectangle 6">
            <a:extLst>
              <a:ext uri="{FF2B5EF4-FFF2-40B4-BE49-F238E27FC236}">
                <a16:creationId xmlns:a16="http://schemas.microsoft.com/office/drawing/2014/main" id="{C3EA4279-74BC-4B6A-B94B-7DFB4FE6FB12}"/>
              </a:ext>
            </a:extLst>
          </p:cNvPr>
          <p:cNvSpPr/>
          <p:nvPr/>
        </p:nvSpPr>
        <p:spPr>
          <a:xfrm>
            <a:off x="427037" y="1422401"/>
            <a:ext cx="5643563" cy="2793999"/>
          </a:xfrm>
          <a:prstGeom prst="rect">
            <a:avLst/>
          </a:prstGeom>
          <a:solidFill>
            <a:schemeClr val="bg1">
              <a:lumMod val="95000"/>
            </a:schemeClr>
          </a:solidFill>
        </p:spPr>
        <p:txBody>
          <a:bodyPr wrap="square" lIns="137160" tIns="91440">
            <a:noAutofit/>
          </a:bodyPr>
          <a:lstStyle/>
          <a:p>
            <a:pPr>
              <a:spcBef>
                <a:spcPts val="600"/>
              </a:spcBef>
            </a:pPr>
            <a:r>
              <a:rPr lang="en-US" sz="2400" dirty="0">
                <a:latin typeface="+mj-lt"/>
              </a:rPr>
              <a:t>The database can be treated as code for higher efficiency and fewer delays:</a:t>
            </a:r>
          </a:p>
          <a:p>
            <a:pPr marL="0" lvl="1">
              <a:spcBef>
                <a:spcPts val="600"/>
              </a:spcBef>
              <a:spcAft>
                <a:spcPts val="300"/>
              </a:spcAft>
            </a:pPr>
            <a:r>
              <a:rPr lang="en-US" sz="2000" dirty="0"/>
              <a:t>Can be versioned like applications</a:t>
            </a:r>
          </a:p>
          <a:p>
            <a:pPr marL="0" lvl="1">
              <a:spcBef>
                <a:spcPts val="600"/>
              </a:spcBef>
              <a:spcAft>
                <a:spcPts val="300"/>
              </a:spcAft>
            </a:pPr>
            <a:r>
              <a:rPr lang="en-US" sz="2000" dirty="0"/>
              <a:t>Bugs easily reproduced and configuration remains consistent</a:t>
            </a:r>
          </a:p>
          <a:p>
            <a:pPr>
              <a:spcBef>
                <a:spcPts val="600"/>
              </a:spcBef>
            </a:pPr>
            <a:endParaRPr lang="en-US" sz="2400" dirty="0">
              <a:latin typeface="+mj-lt"/>
            </a:endParaRPr>
          </a:p>
        </p:txBody>
      </p:sp>
      <p:sp>
        <p:nvSpPr>
          <p:cNvPr id="6" name="Rectangle 5">
            <a:extLst>
              <a:ext uri="{FF2B5EF4-FFF2-40B4-BE49-F238E27FC236}">
                <a16:creationId xmlns:a16="http://schemas.microsoft.com/office/drawing/2014/main" id="{0CD5D8BE-5234-4F0E-8B33-21921D9B9CFA}"/>
              </a:ext>
            </a:extLst>
          </p:cNvPr>
          <p:cNvSpPr/>
          <p:nvPr/>
        </p:nvSpPr>
        <p:spPr>
          <a:xfrm>
            <a:off x="6235700" y="1422401"/>
            <a:ext cx="5773738" cy="2793999"/>
          </a:xfrm>
          <a:prstGeom prst="rect">
            <a:avLst/>
          </a:prstGeom>
          <a:solidFill>
            <a:schemeClr val="bg1">
              <a:lumMod val="95000"/>
            </a:schemeClr>
          </a:solidFill>
        </p:spPr>
        <p:txBody>
          <a:bodyPr wrap="square" lIns="137160" tIns="91440">
            <a:noAutofit/>
          </a:bodyPr>
          <a:lstStyle/>
          <a:p>
            <a:pPr>
              <a:spcBef>
                <a:spcPts val="600"/>
              </a:spcBef>
            </a:pPr>
            <a:r>
              <a:rPr lang="en-US" sz="2400" dirty="0">
                <a:latin typeface="+mj-lt"/>
              </a:rPr>
              <a:t>Benefits of database as code:</a:t>
            </a:r>
          </a:p>
          <a:p>
            <a:pPr marL="0" lvl="1">
              <a:spcBef>
                <a:spcPts val="300"/>
              </a:spcBef>
              <a:spcAft>
                <a:spcPts val="300"/>
              </a:spcAft>
            </a:pPr>
            <a:r>
              <a:rPr lang="en-US" sz="2000" dirty="0"/>
              <a:t>Make changes in smaller increments</a:t>
            </a:r>
          </a:p>
          <a:p>
            <a:pPr marL="0" lvl="1">
              <a:spcBef>
                <a:spcPts val="600"/>
              </a:spcBef>
              <a:spcAft>
                <a:spcPts val="300"/>
              </a:spcAft>
            </a:pPr>
            <a:r>
              <a:rPr lang="en-US" sz="2000" dirty="0"/>
              <a:t>Configuration scripts can be treated as executables</a:t>
            </a:r>
          </a:p>
          <a:p>
            <a:pPr marL="0" lvl="1">
              <a:spcBef>
                <a:spcPts val="600"/>
              </a:spcBef>
              <a:spcAft>
                <a:spcPts val="300"/>
              </a:spcAft>
            </a:pPr>
            <a:r>
              <a:rPr lang="en-US" sz="2000" dirty="0"/>
              <a:t>Verify schema changes between production and development</a:t>
            </a:r>
          </a:p>
          <a:p>
            <a:pPr marL="0" lvl="1">
              <a:spcBef>
                <a:spcPts val="600"/>
              </a:spcBef>
              <a:spcAft>
                <a:spcPts val="300"/>
              </a:spcAft>
            </a:pPr>
            <a:r>
              <a:rPr lang="en-US" sz="2000" dirty="0"/>
              <a:t>Auditability</a:t>
            </a:r>
            <a:endParaRPr lang="en-US" sz="1600" dirty="0"/>
          </a:p>
        </p:txBody>
      </p:sp>
      <p:pic>
        <p:nvPicPr>
          <p:cNvPr id="4" name="Picture 3" descr="An arrow representing a build and release pipeline, on which are three icons representing databases, one for dev, test and production">
            <a:extLst>
              <a:ext uri="{FF2B5EF4-FFF2-40B4-BE49-F238E27FC236}">
                <a16:creationId xmlns:a16="http://schemas.microsoft.com/office/drawing/2014/main" id="{519DFA83-43B2-49AD-90BF-FF6724180FAD}"/>
              </a:ext>
            </a:extLst>
          </p:cNvPr>
          <p:cNvPicPr>
            <a:picLocks noChangeAspect="1"/>
          </p:cNvPicPr>
          <p:nvPr/>
        </p:nvPicPr>
        <p:blipFill rotWithShape="1">
          <a:blip r:embed="rId3"/>
          <a:srcRect l="-19568" t="1512" r="-19568" b="-2888"/>
          <a:stretch/>
        </p:blipFill>
        <p:spPr>
          <a:xfrm>
            <a:off x="427037" y="4406900"/>
            <a:ext cx="11582401" cy="2084694"/>
          </a:xfrm>
          <a:prstGeom prst="rect">
            <a:avLst/>
          </a:prstGeom>
          <a:ln w="19050">
            <a:solidFill>
              <a:schemeClr val="tx2"/>
            </a:solidFill>
          </a:ln>
        </p:spPr>
      </p:pic>
    </p:spTree>
    <p:extLst>
      <p:ext uri="{BB962C8B-B14F-4D97-AF65-F5344CB8AC3E}">
        <p14:creationId xmlns:p14="http://schemas.microsoft.com/office/powerpoint/2010/main" val="5419026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27039" y="3331062"/>
            <a:ext cx="9240836" cy="332399"/>
          </a:xfrm>
          <a:noFill/>
        </p:spPr>
        <p:txBody>
          <a:bodyPr vert="horz" wrap="square" lIns="0" tIns="0" rIns="0" bIns="0" rtlCol="0" anchor="ctr" anchorCtr="0">
            <a:spAutoFit/>
          </a:bodyPr>
          <a:lstStyle/>
          <a:p>
            <a:r>
              <a:rPr lang="en-US" sz="2400" spc="0" dirty="0"/>
              <a:t>Lesson 0</a:t>
            </a:r>
            <a:r>
              <a:rPr lang="pl-PL" sz="2400" spc="0" dirty="0"/>
              <a:t>3</a:t>
            </a:r>
            <a:r>
              <a:rPr lang="en-US" sz="2400" spc="0" dirty="0"/>
              <a:t>: Create azure resources using Azure CLI</a:t>
            </a:r>
          </a:p>
        </p:txBody>
      </p:sp>
      <p:pic>
        <p:nvPicPr>
          <p:cNvPr id="9" name="Picture 8" descr="Icon of a gear and a arrow going across it">
            <a:extLst>
              <a:ext uri="{FF2B5EF4-FFF2-40B4-BE49-F238E27FC236}">
                <a16:creationId xmlns:a16="http://schemas.microsoft.com/office/drawing/2014/main" id="{A39690E6-D3F7-4CA0-9A04-FEA39D44BDCB}"/>
              </a:ext>
            </a:extLst>
          </p:cNvPr>
          <p:cNvPicPr>
            <a:picLocks noChangeAspect="1"/>
          </p:cNvPicPr>
          <p:nvPr/>
        </p:nvPicPr>
        <p:blipFill>
          <a:blip r:embed="rId3">
            <a:clrChange>
              <a:clrFrom>
                <a:srgbClr val="FFFFFF"/>
              </a:clrFrom>
              <a:clrTo>
                <a:srgbClr val="FFFFFF">
                  <a:alpha val="0"/>
                </a:srgbClr>
              </a:clrTo>
            </a:clrChange>
          </a:blip>
          <a:srcRect/>
          <a:stretch/>
        </p:blipFill>
        <p:spPr>
          <a:xfrm>
            <a:off x="10351484" y="2960914"/>
            <a:ext cx="1072696" cy="1072696"/>
          </a:xfrm>
          <a:prstGeom prst="rect">
            <a:avLst/>
          </a:prstGeom>
        </p:spPr>
      </p:pic>
    </p:spTree>
    <p:extLst>
      <p:ext uri="{BB962C8B-B14F-4D97-AF65-F5344CB8AC3E}">
        <p14:creationId xmlns:p14="http://schemas.microsoft.com/office/powerpoint/2010/main" val="3077610395"/>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a:t>What is Azure CLI?</a:t>
            </a:r>
            <a:endParaRPr lang="en-US" i="1"/>
          </a:p>
        </p:txBody>
      </p:sp>
      <p:pic>
        <p:nvPicPr>
          <p:cNvPr id="6" name="Picture 5" descr="Icon of a puzzle map">
            <a:extLst>
              <a:ext uri="{FF2B5EF4-FFF2-40B4-BE49-F238E27FC236}">
                <a16:creationId xmlns:a16="http://schemas.microsoft.com/office/drawing/2014/main" id="{955C6552-D401-4E26-9973-B7ADFB63CC30}"/>
              </a:ext>
            </a:extLst>
          </p:cNvPr>
          <p:cNvPicPr>
            <a:picLocks noChangeAspect="1"/>
          </p:cNvPicPr>
          <p:nvPr/>
        </p:nvPicPr>
        <p:blipFill>
          <a:blip r:embed="rId3"/>
          <a:stretch>
            <a:fillRect/>
          </a:stretch>
        </p:blipFill>
        <p:spPr>
          <a:xfrm>
            <a:off x="431429" y="1193800"/>
            <a:ext cx="950976" cy="950976"/>
          </a:xfrm>
          <a:prstGeom prst="rect">
            <a:avLst/>
          </a:prstGeom>
        </p:spPr>
      </p:pic>
      <p:sp>
        <p:nvSpPr>
          <p:cNvPr id="19" name="Rectangle 18">
            <a:extLst>
              <a:ext uri="{FF2B5EF4-FFF2-40B4-BE49-F238E27FC236}">
                <a16:creationId xmlns:a16="http://schemas.microsoft.com/office/drawing/2014/main" id="{40F9CEC1-2021-484E-93F8-10D6265B325E}"/>
              </a:ext>
            </a:extLst>
          </p:cNvPr>
          <p:cNvSpPr/>
          <p:nvPr/>
        </p:nvSpPr>
        <p:spPr>
          <a:xfrm>
            <a:off x="1677695" y="1469466"/>
            <a:ext cx="10323576" cy="36933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spcAft>
                <a:spcPts val="816"/>
              </a:spcAft>
            </a:pPr>
            <a:r>
              <a:rPr lang="en-US" sz="2400" dirty="0">
                <a:solidFill>
                  <a:schemeClr val="tx1"/>
                </a:solidFill>
                <a:latin typeface="+mj-lt"/>
              </a:rPr>
              <a:t>Command-line program to connect to Azure</a:t>
            </a:r>
          </a:p>
        </p:txBody>
      </p:sp>
      <p:cxnSp>
        <p:nvCxnSpPr>
          <p:cNvPr id="8" name="Straight Connector 7">
            <a:extLst>
              <a:ext uri="{FF2B5EF4-FFF2-40B4-BE49-F238E27FC236}">
                <a16:creationId xmlns:a16="http://schemas.microsoft.com/office/drawing/2014/main" id="{36AD35C9-7640-4568-B70E-680784E0ED4C}"/>
              </a:ext>
              <a:ext uri="{C183D7F6-B498-43B3-948B-1728B52AA6E4}">
                <adec:decorative xmlns:adec="http://schemas.microsoft.com/office/drawing/2017/decorative" val="1"/>
              </a:ext>
            </a:extLst>
          </p:cNvPr>
          <p:cNvCxnSpPr>
            <a:cxnSpLocks/>
          </p:cNvCxnSpPr>
          <p:nvPr/>
        </p:nvCxnSpPr>
        <p:spPr>
          <a:xfrm>
            <a:off x="1677695" y="2114463"/>
            <a:ext cx="10323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37" name="Picture 36" descr="Icon of a book with a bookmark">
            <a:extLst>
              <a:ext uri="{FF2B5EF4-FFF2-40B4-BE49-F238E27FC236}">
                <a16:creationId xmlns:a16="http://schemas.microsoft.com/office/drawing/2014/main" id="{142876BF-9385-411B-B92D-97CB8B6C534B}"/>
              </a:ext>
            </a:extLst>
          </p:cNvPr>
          <p:cNvPicPr>
            <a:picLocks noChangeAspect="1"/>
          </p:cNvPicPr>
          <p:nvPr/>
        </p:nvPicPr>
        <p:blipFill>
          <a:blip r:embed="rId4"/>
          <a:stretch>
            <a:fillRect/>
          </a:stretch>
        </p:blipFill>
        <p:spPr>
          <a:xfrm>
            <a:off x="431429" y="2390128"/>
            <a:ext cx="950976" cy="950976"/>
          </a:xfrm>
          <a:prstGeom prst="rect">
            <a:avLst/>
          </a:prstGeom>
        </p:spPr>
      </p:pic>
      <p:sp>
        <p:nvSpPr>
          <p:cNvPr id="12" name="Rectangle 11">
            <a:extLst>
              <a:ext uri="{FF2B5EF4-FFF2-40B4-BE49-F238E27FC236}">
                <a16:creationId xmlns:a16="http://schemas.microsoft.com/office/drawing/2014/main" id="{CC2C5972-5AC7-41F9-B8F9-16743A1DEEBB}"/>
              </a:ext>
            </a:extLst>
          </p:cNvPr>
          <p:cNvSpPr/>
          <p:nvPr/>
        </p:nvSpPr>
        <p:spPr>
          <a:xfrm>
            <a:off x="1677695" y="2390128"/>
            <a:ext cx="10323576" cy="196977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spcAft>
                <a:spcPts val="800"/>
              </a:spcAft>
            </a:pPr>
            <a:r>
              <a:rPr lang="en-US" sz="2400" dirty="0">
                <a:solidFill>
                  <a:schemeClr val="tx1"/>
                </a:solidFill>
                <a:latin typeface="+mj-lt"/>
              </a:rPr>
              <a:t>Execute administrative commands on Azure resources through a terminal, command-line prompt, or script, instead of a web browser:</a:t>
            </a:r>
          </a:p>
          <a:p>
            <a:pPr>
              <a:spcAft>
                <a:spcPts val="300"/>
              </a:spcAft>
            </a:pPr>
            <a:r>
              <a:rPr lang="en-US" sz="2000" dirty="0">
                <a:solidFill>
                  <a:schemeClr val="tx1"/>
                </a:solidFill>
              </a:rPr>
              <a:t>For example, to restart a </a:t>
            </a:r>
            <a:r>
              <a:rPr lang="en-US" sz="2000" dirty="0" err="1">
                <a:solidFill>
                  <a:schemeClr val="tx1"/>
                </a:solidFill>
              </a:rPr>
              <a:t>VM</a:t>
            </a:r>
            <a:r>
              <a:rPr lang="en-US" sz="2000" dirty="0">
                <a:solidFill>
                  <a:schemeClr val="tx1"/>
                </a:solidFill>
              </a:rPr>
              <a:t> use the command:</a:t>
            </a:r>
          </a:p>
          <a:p>
            <a:pPr indent="342900">
              <a:spcAft>
                <a:spcPts val="800"/>
              </a:spcAft>
            </a:pPr>
            <a:r>
              <a:rPr lang="en-US" sz="2000" b="1" dirty="0" err="1">
                <a:solidFill>
                  <a:schemeClr val="tx1"/>
                </a:solidFill>
                <a:latin typeface="Consolas" panose="020B0609020204030204" pitchFamily="49" charset="0"/>
              </a:rPr>
              <a:t>az</a:t>
            </a:r>
            <a:r>
              <a:rPr lang="en-US" sz="2000" b="1" dirty="0">
                <a:solidFill>
                  <a:schemeClr val="tx1"/>
                </a:solidFill>
                <a:latin typeface="Consolas" panose="020B0609020204030204" pitchFamily="49" charset="0"/>
              </a:rPr>
              <a:t> </a:t>
            </a:r>
            <a:r>
              <a:rPr lang="en-US" sz="2000" b="1" dirty="0" err="1">
                <a:solidFill>
                  <a:schemeClr val="tx1"/>
                </a:solidFill>
                <a:latin typeface="Consolas" panose="020B0609020204030204" pitchFamily="49" charset="0"/>
              </a:rPr>
              <a:t>vm</a:t>
            </a:r>
            <a:r>
              <a:rPr lang="en-US" sz="2000" b="1" dirty="0">
                <a:solidFill>
                  <a:schemeClr val="tx1"/>
                </a:solidFill>
                <a:latin typeface="Consolas" panose="020B0609020204030204" pitchFamily="49" charset="0"/>
              </a:rPr>
              <a:t> restart -g </a:t>
            </a:r>
            <a:r>
              <a:rPr lang="en-US" sz="2000" b="1" dirty="0" err="1">
                <a:solidFill>
                  <a:schemeClr val="tx1"/>
                </a:solidFill>
                <a:latin typeface="Consolas" panose="020B0609020204030204" pitchFamily="49" charset="0"/>
              </a:rPr>
              <a:t>MyResourceGroup</a:t>
            </a:r>
            <a:r>
              <a:rPr lang="en-US" sz="2000" b="1" dirty="0">
                <a:solidFill>
                  <a:schemeClr val="tx1"/>
                </a:solidFill>
                <a:latin typeface="Consolas" panose="020B0609020204030204" pitchFamily="49" charset="0"/>
              </a:rPr>
              <a:t> -n </a:t>
            </a:r>
            <a:r>
              <a:rPr lang="en-US" sz="2000" b="1" dirty="0" err="1">
                <a:solidFill>
                  <a:schemeClr val="tx1"/>
                </a:solidFill>
                <a:latin typeface="Consolas" panose="020B0609020204030204" pitchFamily="49" charset="0"/>
              </a:rPr>
              <a:t>MyVm</a:t>
            </a:r>
            <a:endParaRPr lang="en-US" sz="2000" b="1" dirty="0">
              <a:solidFill>
                <a:schemeClr val="tx1"/>
              </a:solidFill>
              <a:latin typeface="Consolas" panose="020B0609020204030204" pitchFamily="49" charset="0"/>
            </a:endParaRPr>
          </a:p>
          <a:p>
            <a:pPr>
              <a:spcAft>
                <a:spcPts val="800"/>
              </a:spcAft>
            </a:pPr>
            <a:r>
              <a:rPr lang="en-US" sz="2000" dirty="0">
                <a:solidFill>
                  <a:schemeClr val="tx1"/>
                </a:solidFill>
              </a:rPr>
              <a:t>Can be installed on Linux, Mac, or Windows computers</a:t>
            </a:r>
          </a:p>
        </p:txBody>
      </p:sp>
      <p:cxnSp>
        <p:nvCxnSpPr>
          <p:cNvPr id="13" name="Straight Connector 12">
            <a:extLst>
              <a:ext uri="{FF2B5EF4-FFF2-40B4-BE49-F238E27FC236}">
                <a16:creationId xmlns:a16="http://schemas.microsoft.com/office/drawing/2014/main" id="{04B6BB98-0BBF-4197-B3E0-57C0819321B7}"/>
              </a:ext>
              <a:ext uri="{C183D7F6-B498-43B3-948B-1728B52AA6E4}">
                <adec:decorative xmlns:adec="http://schemas.microsoft.com/office/drawing/2017/decorative" val="1"/>
              </a:ext>
            </a:extLst>
          </p:cNvPr>
          <p:cNvCxnSpPr>
            <a:cxnSpLocks/>
          </p:cNvCxnSpPr>
          <p:nvPr/>
        </p:nvCxnSpPr>
        <p:spPr>
          <a:xfrm>
            <a:off x="1677695" y="4635563"/>
            <a:ext cx="10323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40" name="Picture 39" descr="Icon of a document">
            <a:extLst>
              <a:ext uri="{FF2B5EF4-FFF2-40B4-BE49-F238E27FC236}">
                <a16:creationId xmlns:a16="http://schemas.microsoft.com/office/drawing/2014/main" id="{67D6FA14-B703-42E7-850C-B0C2D75A9527}"/>
              </a:ext>
            </a:extLst>
          </p:cNvPr>
          <p:cNvPicPr>
            <a:picLocks noChangeAspect="1"/>
          </p:cNvPicPr>
          <p:nvPr/>
        </p:nvPicPr>
        <p:blipFill>
          <a:blip r:embed="rId5"/>
          <a:stretch>
            <a:fillRect/>
          </a:stretch>
        </p:blipFill>
        <p:spPr>
          <a:xfrm>
            <a:off x="431429" y="4943656"/>
            <a:ext cx="950976" cy="950976"/>
          </a:xfrm>
          <a:prstGeom prst="rect">
            <a:avLst/>
          </a:prstGeom>
        </p:spPr>
      </p:pic>
      <p:sp>
        <p:nvSpPr>
          <p:cNvPr id="18" name="Rectangle 17">
            <a:extLst>
              <a:ext uri="{FF2B5EF4-FFF2-40B4-BE49-F238E27FC236}">
                <a16:creationId xmlns:a16="http://schemas.microsoft.com/office/drawing/2014/main" id="{8E11C212-EBBD-4D8D-8425-96C270EBD297}"/>
              </a:ext>
            </a:extLst>
          </p:cNvPr>
          <p:cNvSpPr/>
          <p:nvPr/>
        </p:nvSpPr>
        <p:spPr>
          <a:xfrm>
            <a:off x="1685470" y="4943656"/>
            <a:ext cx="10323576" cy="118872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spcAft>
                <a:spcPts val="800"/>
              </a:spcAft>
            </a:pPr>
            <a:r>
              <a:rPr lang="en-US" sz="2400" dirty="0">
                <a:solidFill>
                  <a:schemeClr val="tx1"/>
                </a:solidFill>
                <a:latin typeface="+mj-lt"/>
              </a:rPr>
              <a:t>Can be use interactively or scripted:</a:t>
            </a:r>
          </a:p>
          <a:p>
            <a:pPr>
              <a:spcAft>
                <a:spcPts val="800"/>
              </a:spcAft>
            </a:pPr>
            <a:r>
              <a:rPr lang="en-US" sz="2000" i="1" dirty="0">
                <a:solidFill>
                  <a:schemeClr val="tx1"/>
                </a:solidFill>
              </a:rPr>
              <a:t>Interactive</a:t>
            </a:r>
            <a:r>
              <a:rPr lang="en-US" sz="2000" dirty="0">
                <a:solidFill>
                  <a:schemeClr val="tx1"/>
                </a:solidFill>
              </a:rPr>
              <a:t>: Issue commands directly at the shell prompt</a:t>
            </a:r>
          </a:p>
          <a:p>
            <a:pPr>
              <a:spcAft>
                <a:spcPts val="800"/>
              </a:spcAft>
            </a:pPr>
            <a:r>
              <a:rPr lang="en-US" sz="2000" i="1" dirty="0">
                <a:solidFill>
                  <a:schemeClr val="tx1"/>
                </a:solidFill>
                <a:latin typeface="+mj-lt"/>
              </a:rPr>
              <a:t>Scripted</a:t>
            </a:r>
            <a:r>
              <a:rPr lang="en-US" sz="2000" dirty="0">
                <a:solidFill>
                  <a:schemeClr val="tx1"/>
                </a:solidFill>
              </a:rPr>
              <a:t>: Assemble the CLI commands into a shell script and then execute the script</a:t>
            </a:r>
          </a:p>
        </p:txBody>
      </p:sp>
    </p:spTree>
    <p:extLst>
      <p:ext uri="{BB962C8B-B14F-4D97-AF65-F5344CB8AC3E}">
        <p14:creationId xmlns:p14="http://schemas.microsoft.com/office/powerpoint/2010/main" val="1889908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Demonstration installing Azure CLI</a:t>
            </a:r>
            <a:endParaRPr lang="en-US" i="1" dirty="0"/>
          </a:p>
        </p:txBody>
      </p:sp>
      <p:sp>
        <p:nvSpPr>
          <p:cNvPr id="5" name="TextBox 4">
            <a:extLst>
              <a:ext uri="{FF2B5EF4-FFF2-40B4-BE49-F238E27FC236}">
                <a16:creationId xmlns:a16="http://schemas.microsoft.com/office/drawing/2014/main" id="{AB849954-6078-4AB1-A55B-BF5C1156A417}"/>
              </a:ext>
            </a:extLst>
          </p:cNvPr>
          <p:cNvSpPr txBox="1"/>
          <p:nvPr/>
        </p:nvSpPr>
        <p:spPr>
          <a:xfrm>
            <a:off x="465138" y="1188720"/>
            <a:ext cx="11533186" cy="369332"/>
          </a:xfrm>
          <a:prstGeom prst="rect">
            <a:avLst/>
          </a:prstGeom>
          <a:noFill/>
        </p:spPr>
        <p:txBody>
          <a:bodyPr wrap="square" lIns="0" tIns="0" rIns="0" bIns="0" anchor="ctr">
            <a:spAutoFit/>
          </a:bodyPr>
          <a:lstStyle/>
          <a:p>
            <a:r>
              <a:rPr lang="en-US" sz="2400" dirty="0">
                <a:latin typeface="+mj-lt"/>
              </a:rPr>
              <a:t>Method for Installing Azure CLI depends on the platform</a:t>
            </a:r>
          </a:p>
        </p:txBody>
      </p:sp>
      <p:pic>
        <p:nvPicPr>
          <p:cNvPr id="4" name="Picture 3" descr="Icon of a screen with line charts">
            <a:extLst>
              <a:ext uri="{FF2B5EF4-FFF2-40B4-BE49-F238E27FC236}">
                <a16:creationId xmlns:a16="http://schemas.microsoft.com/office/drawing/2014/main" id="{49C21C02-2711-44B2-AFC3-E7DBDEED228C}"/>
              </a:ext>
            </a:extLst>
          </p:cNvPr>
          <p:cNvPicPr>
            <a:picLocks noChangeAspect="1"/>
          </p:cNvPicPr>
          <p:nvPr/>
        </p:nvPicPr>
        <p:blipFill>
          <a:blip r:embed="rId3"/>
          <a:stretch>
            <a:fillRect/>
          </a:stretch>
        </p:blipFill>
        <p:spPr>
          <a:xfrm>
            <a:off x="456746" y="1898115"/>
            <a:ext cx="981456" cy="982980"/>
          </a:xfrm>
          <a:prstGeom prst="rect">
            <a:avLst/>
          </a:prstGeom>
        </p:spPr>
      </p:pic>
      <p:sp>
        <p:nvSpPr>
          <p:cNvPr id="10" name="TextBox 9">
            <a:extLst>
              <a:ext uri="{FF2B5EF4-FFF2-40B4-BE49-F238E27FC236}">
                <a16:creationId xmlns:a16="http://schemas.microsoft.com/office/drawing/2014/main" id="{F28065E7-EA6E-49CC-B66C-CCD9407BF8EF}"/>
              </a:ext>
            </a:extLst>
          </p:cNvPr>
          <p:cNvSpPr txBox="1"/>
          <p:nvPr/>
        </p:nvSpPr>
        <p:spPr>
          <a:xfrm>
            <a:off x="1537497" y="1898115"/>
            <a:ext cx="10460827" cy="1333698"/>
          </a:xfrm>
          <a:prstGeom prst="rect">
            <a:avLst/>
          </a:prstGeom>
          <a:noFill/>
        </p:spPr>
        <p:txBody>
          <a:bodyPr wrap="square" lIns="91440" tIns="45720" rIns="91440" bIns="45720" rtlCol="0">
            <a:spAutoFit/>
          </a:bodyPr>
          <a:lstStyle/>
          <a:p>
            <a:r>
              <a:rPr lang="en-US" sz="2000" dirty="0">
                <a:latin typeface="+mj-lt"/>
              </a:rPr>
              <a:t>Linux:</a:t>
            </a:r>
          </a:p>
          <a:p>
            <a:pPr>
              <a:spcAft>
                <a:spcPts val="800"/>
              </a:spcAft>
            </a:pPr>
            <a:r>
              <a:rPr lang="en-US" dirty="0"/>
              <a:t>For Ubuntu Linux install the Azure CLI using the </a:t>
            </a:r>
            <a:r>
              <a:rPr lang="en-US" dirty="0">
                <a:latin typeface="+mj-lt"/>
              </a:rPr>
              <a:t>Advanced Packaging Tool (apt) </a:t>
            </a:r>
            <a:r>
              <a:rPr lang="en-US" dirty="0"/>
              <a:t>and the Bash command line</a:t>
            </a:r>
          </a:p>
          <a:p>
            <a:pPr>
              <a:spcAft>
                <a:spcPts val="800"/>
              </a:spcAft>
            </a:pPr>
            <a:r>
              <a:rPr lang="en-US" dirty="0"/>
              <a:t>Package managers are dependent on the Linux version and distribution</a:t>
            </a:r>
          </a:p>
        </p:txBody>
      </p:sp>
      <p:cxnSp>
        <p:nvCxnSpPr>
          <p:cNvPr id="24" name="Straight Connector 23">
            <a:extLst>
              <a:ext uri="{FF2B5EF4-FFF2-40B4-BE49-F238E27FC236}">
                <a16:creationId xmlns:a16="http://schemas.microsoft.com/office/drawing/2014/main" id="{FEF0A532-8175-4D9B-8EF6-2A5FD69A73A9}"/>
              </a:ext>
              <a:ext uri="{C183D7F6-B498-43B3-948B-1728B52AA6E4}">
                <adec:decorative xmlns:adec="http://schemas.microsoft.com/office/drawing/2017/decorative" val="1"/>
              </a:ext>
            </a:extLst>
          </p:cNvPr>
          <p:cNvCxnSpPr>
            <a:cxnSpLocks/>
          </p:cNvCxnSpPr>
          <p:nvPr/>
        </p:nvCxnSpPr>
        <p:spPr>
          <a:xfrm>
            <a:off x="1605125" y="3438739"/>
            <a:ext cx="1040431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3" name="Picture 12" descr="Icon of a computer screen">
            <a:extLst>
              <a:ext uri="{FF2B5EF4-FFF2-40B4-BE49-F238E27FC236}">
                <a16:creationId xmlns:a16="http://schemas.microsoft.com/office/drawing/2014/main" id="{528A0FD9-8266-446E-A300-34D3ECCB1102}"/>
              </a:ext>
            </a:extLst>
          </p:cNvPr>
          <p:cNvPicPr>
            <a:picLocks noChangeAspect="1"/>
          </p:cNvPicPr>
          <p:nvPr/>
        </p:nvPicPr>
        <p:blipFill>
          <a:blip r:embed="rId4"/>
          <a:stretch>
            <a:fillRect/>
          </a:stretch>
        </p:blipFill>
        <p:spPr>
          <a:xfrm>
            <a:off x="456746" y="3674621"/>
            <a:ext cx="952500" cy="952500"/>
          </a:xfrm>
          <a:prstGeom prst="rect">
            <a:avLst/>
          </a:prstGeom>
        </p:spPr>
      </p:pic>
      <p:sp>
        <p:nvSpPr>
          <p:cNvPr id="14" name="TextBox 13">
            <a:extLst>
              <a:ext uri="{FF2B5EF4-FFF2-40B4-BE49-F238E27FC236}">
                <a16:creationId xmlns:a16="http://schemas.microsoft.com/office/drawing/2014/main" id="{0E1FEC2A-BA51-49CE-904B-D5378B553605}"/>
              </a:ext>
            </a:extLst>
          </p:cNvPr>
          <p:cNvSpPr txBox="1"/>
          <p:nvPr/>
        </p:nvSpPr>
        <p:spPr>
          <a:xfrm>
            <a:off x="1537497" y="3797839"/>
            <a:ext cx="10442232" cy="677108"/>
          </a:xfrm>
          <a:prstGeom prst="rect">
            <a:avLst/>
          </a:prstGeom>
          <a:noFill/>
        </p:spPr>
        <p:txBody>
          <a:bodyPr wrap="square" lIns="91440" tIns="45720" rIns="91440" bIns="45720" rtlCol="0">
            <a:spAutoFit/>
          </a:bodyPr>
          <a:lstStyle/>
          <a:p>
            <a:r>
              <a:rPr lang="en-US" sz="2000" dirty="0">
                <a:latin typeface="+mj-lt"/>
              </a:rPr>
              <a:t>MacOS:</a:t>
            </a:r>
          </a:p>
          <a:p>
            <a:r>
              <a:rPr lang="en-US" dirty="0"/>
              <a:t>Use the </a:t>
            </a:r>
            <a:r>
              <a:rPr lang="en-US" dirty="0">
                <a:latin typeface="+mj-lt"/>
              </a:rPr>
              <a:t>Homebrew</a:t>
            </a:r>
            <a:r>
              <a:rPr lang="en-US" dirty="0"/>
              <a:t> package manager</a:t>
            </a:r>
          </a:p>
        </p:txBody>
      </p:sp>
      <p:cxnSp>
        <p:nvCxnSpPr>
          <p:cNvPr id="23" name="Straight Connector 22">
            <a:extLst>
              <a:ext uri="{FF2B5EF4-FFF2-40B4-BE49-F238E27FC236}">
                <a16:creationId xmlns:a16="http://schemas.microsoft.com/office/drawing/2014/main" id="{E5BF5320-3F2D-4515-91ED-59ADE3581306}"/>
              </a:ext>
              <a:ext uri="{C183D7F6-B498-43B3-948B-1728B52AA6E4}">
                <adec:decorative xmlns:adec="http://schemas.microsoft.com/office/drawing/2017/decorative" val="1"/>
              </a:ext>
            </a:extLst>
          </p:cNvPr>
          <p:cNvCxnSpPr>
            <a:cxnSpLocks/>
          </p:cNvCxnSpPr>
          <p:nvPr/>
        </p:nvCxnSpPr>
        <p:spPr>
          <a:xfrm>
            <a:off x="1605125" y="4834047"/>
            <a:ext cx="1040431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41" name="Picture 40" descr="Icon of a webpage showing a person on the screen">
            <a:extLst>
              <a:ext uri="{FF2B5EF4-FFF2-40B4-BE49-F238E27FC236}">
                <a16:creationId xmlns:a16="http://schemas.microsoft.com/office/drawing/2014/main" id="{50A75B8E-A582-4B3B-8650-EA272A067A57}"/>
              </a:ext>
            </a:extLst>
          </p:cNvPr>
          <p:cNvPicPr>
            <a:picLocks noChangeAspect="1"/>
          </p:cNvPicPr>
          <p:nvPr/>
        </p:nvPicPr>
        <p:blipFill>
          <a:blip r:embed="rId5"/>
          <a:stretch>
            <a:fillRect/>
          </a:stretch>
        </p:blipFill>
        <p:spPr>
          <a:xfrm>
            <a:off x="456746" y="5040975"/>
            <a:ext cx="981456" cy="981456"/>
          </a:xfrm>
          <a:prstGeom prst="rect">
            <a:avLst/>
          </a:prstGeom>
        </p:spPr>
      </p:pic>
      <p:sp>
        <p:nvSpPr>
          <p:cNvPr id="19" name="TextBox 18">
            <a:extLst>
              <a:ext uri="{FF2B5EF4-FFF2-40B4-BE49-F238E27FC236}">
                <a16:creationId xmlns:a16="http://schemas.microsoft.com/office/drawing/2014/main" id="{9571FF7B-8D0A-4D2E-8733-030AFB7BEF33}"/>
              </a:ext>
            </a:extLst>
          </p:cNvPr>
          <p:cNvSpPr txBox="1"/>
          <p:nvPr/>
        </p:nvSpPr>
        <p:spPr>
          <a:xfrm>
            <a:off x="1537497" y="5054650"/>
            <a:ext cx="10442232" cy="954107"/>
          </a:xfrm>
          <a:prstGeom prst="rect">
            <a:avLst/>
          </a:prstGeom>
          <a:noFill/>
        </p:spPr>
        <p:txBody>
          <a:bodyPr wrap="square" lIns="91440" tIns="45720" rIns="91440" bIns="45720" rtlCol="0">
            <a:spAutoFit/>
          </a:bodyPr>
          <a:lstStyle/>
          <a:p>
            <a:r>
              <a:rPr lang="en-US" sz="2000" dirty="0">
                <a:latin typeface="+mj-lt"/>
              </a:rPr>
              <a:t>Windows:</a:t>
            </a:r>
          </a:p>
          <a:p>
            <a:r>
              <a:rPr lang="en-US" dirty="0"/>
              <a:t>Install the Azure CLI on Windows using the </a:t>
            </a:r>
            <a:r>
              <a:rPr lang="en-US" dirty="0" err="1">
                <a:latin typeface="+mj-lt"/>
              </a:rPr>
              <a:t>MSI</a:t>
            </a:r>
            <a:r>
              <a:rPr lang="en-US" dirty="0">
                <a:latin typeface="+mj-lt"/>
              </a:rPr>
              <a:t> installer </a:t>
            </a:r>
            <a:r>
              <a:rPr lang="en-US" dirty="0"/>
              <a:t>or using </a:t>
            </a:r>
            <a:r>
              <a:rPr lang="en-US" dirty="0">
                <a:latin typeface="+mj-lt"/>
              </a:rPr>
              <a:t>Chocolatey</a:t>
            </a:r>
            <a:r>
              <a:rPr lang="en-US" dirty="0"/>
              <a:t> package manager </a:t>
            </a:r>
            <a:br>
              <a:rPr lang="en-US" dirty="0"/>
            </a:br>
            <a:r>
              <a:rPr lang="en-US" dirty="0"/>
              <a:t>for windows</a:t>
            </a:r>
          </a:p>
        </p:txBody>
      </p:sp>
    </p:spTree>
    <p:extLst>
      <p:ext uri="{BB962C8B-B14F-4D97-AF65-F5344CB8AC3E}">
        <p14:creationId xmlns:p14="http://schemas.microsoft.com/office/powerpoint/2010/main" val="33985194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a:t>Working with Azure CLI</a:t>
            </a:r>
            <a:endParaRPr lang="en-US" i="1"/>
          </a:p>
        </p:txBody>
      </p:sp>
      <p:sp>
        <p:nvSpPr>
          <p:cNvPr id="23" name="Rectangle 22">
            <a:extLst>
              <a:ext uri="{FF2B5EF4-FFF2-40B4-BE49-F238E27FC236}">
                <a16:creationId xmlns:a16="http://schemas.microsoft.com/office/drawing/2014/main" id="{76EC1D8B-2663-4E93-84B3-996090F95972}"/>
              </a:ext>
            </a:extLst>
          </p:cNvPr>
          <p:cNvSpPr/>
          <p:nvPr/>
        </p:nvSpPr>
        <p:spPr>
          <a:xfrm>
            <a:off x="431800" y="1193800"/>
            <a:ext cx="11578010" cy="2400299"/>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91440" rIns="91440" bIns="45720" numCol="1" spcCol="0" rtlCol="0" fromWordArt="0" anchor="t" anchorCtr="0" forceAA="0" compatLnSpc="1">
            <a:prstTxWarp prst="textNoShape">
              <a:avLst/>
            </a:prstTxWarp>
            <a:noAutofit/>
          </a:bodyPr>
          <a:lstStyle/>
          <a:p>
            <a:pPr>
              <a:spcAft>
                <a:spcPts val="816"/>
              </a:spcAft>
            </a:pPr>
            <a:r>
              <a:rPr lang="en-US" sz="2400" dirty="0">
                <a:solidFill>
                  <a:schemeClr val="tx1"/>
                </a:solidFill>
                <a:latin typeface="+mj-lt"/>
              </a:rPr>
              <a:t>Commands in the CLI are structured in groups and subgroups:</a:t>
            </a:r>
          </a:p>
          <a:p>
            <a:pPr>
              <a:spcAft>
                <a:spcPts val="600"/>
              </a:spcAft>
            </a:pPr>
            <a:r>
              <a:rPr lang="en-US" dirty="0">
                <a:solidFill>
                  <a:schemeClr val="tx1"/>
                </a:solidFill>
              </a:rPr>
              <a:t>Example: Storage group contains subgroups like account, blob, storage, and queue</a:t>
            </a:r>
          </a:p>
          <a:p>
            <a:pPr>
              <a:spcAft>
                <a:spcPts val="300"/>
              </a:spcAft>
            </a:pPr>
            <a:r>
              <a:rPr lang="en-US" dirty="0">
                <a:solidFill>
                  <a:schemeClr val="tx1"/>
                </a:solidFill>
              </a:rPr>
              <a:t>Use </a:t>
            </a:r>
            <a:r>
              <a:rPr lang="en-US" dirty="0" err="1">
                <a:solidFill>
                  <a:schemeClr val="tx1"/>
                </a:solidFill>
              </a:rPr>
              <a:t>az</a:t>
            </a:r>
            <a:r>
              <a:rPr lang="en-US" dirty="0">
                <a:solidFill>
                  <a:schemeClr val="tx1"/>
                </a:solidFill>
              </a:rPr>
              <a:t> find to find commands you need</a:t>
            </a:r>
            <a:br>
              <a:rPr lang="en-US" dirty="0">
                <a:solidFill>
                  <a:schemeClr val="tx1"/>
                </a:solidFill>
              </a:rPr>
            </a:br>
            <a:r>
              <a:rPr lang="en-US" sz="2000" b="1" dirty="0">
                <a:solidFill>
                  <a:schemeClr val="tx1"/>
                </a:solidFill>
              </a:rPr>
              <a:t>	</a:t>
            </a:r>
            <a:r>
              <a:rPr lang="en-US" b="1" dirty="0" err="1">
                <a:solidFill>
                  <a:schemeClr val="tx1"/>
                </a:solidFill>
                <a:latin typeface="Consolas" panose="020B0609020204030204" pitchFamily="49" charset="0"/>
              </a:rPr>
              <a:t>az</a:t>
            </a:r>
            <a:r>
              <a:rPr lang="en-US" b="1" dirty="0">
                <a:solidFill>
                  <a:schemeClr val="tx1"/>
                </a:solidFill>
                <a:latin typeface="Consolas" panose="020B0609020204030204" pitchFamily="49" charset="0"/>
              </a:rPr>
              <a:t> find -q blob</a:t>
            </a:r>
            <a:endParaRPr lang="en-US" sz="2000" b="1" dirty="0">
              <a:solidFill>
                <a:schemeClr val="tx1"/>
              </a:solidFill>
              <a:latin typeface="Consolas" panose="020B0609020204030204" pitchFamily="49" charset="0"/>
            </a:endParaRPr>
          </a:p>
          <a:p>
            <a:pPr>
              <a:spcAft>
                <a:spcPts val="300"/>
              </a:spcAft>
            </a:pPr>
            <a:r>
              <a:rPr lang="en-US" dirty="0">
                <a:solidFill>
                  <a:schemeClr val="tx1"/>
                </a:solidFill>
              </a:rPr>
              <a:t>Use the - -help argument to get more detail about the command</a:t>
            </a:r>
            <a:br>
              <a:rPr lang="en-US" sz="2000" dirty="0">
                <a:solidFill>
                  <a:schemeClr val="tx1"/>
                </a:solidFill>
              </a:rPr>
            </a:br>
            <a:r>
              <a:rPr lang="en-US" sz="2000" b="1" dirty="0">
                <a:solidFill>
                  <a:schemeClr val="tx1"/>
                </a:solidFill>
              </a:rPr>
              <a:t>	</a:t>
            </a:r>
            <a:r>
              <a:rPr lang="en-US" b="1" dirty="0" err="1">
                <a:solidFill>
                  <a:schemeClr val="tx1"/>
                </a:solidFill>
                <a:latin typeface="Consolas" panose="020B0609020204030204" pitchFamily="49" charset="0"/>
              </a:rPr>
              <a:t>az</a:t>
            </a:r>
            <a:r>
              <a:rPr lang="en-US" b="1" dirty="0">
                <a:solidFill>
                  <a:schemeClr val="tx1"/>
                </a:solidFill>
                <a:latin typeface="Consolas" panose="020B0609020204030204" pitchFamily="49" charset="0"/>
              </a:rPr>
              <a:t> storage blob --help</a:t>
            </a:r>
            <a:endParaRPr lang="en-US" sz="2000" b="1" dirty="0">
              <a:solidFill>
                <a:schemeClr val="tx1"/>
              </a:solidFill>
              <a:latin typeface="Consolas" panose="020B0609020204030204" pitchFamily="49" charset="0"/>
            </a:endParaRPr>
          </a:p>
        </p:txBody>
      </p:sp>
      <p:sp>
        <p:nvSpPr>
          <p:cNvPr id="20" name="Rectangle 19">
            <a:extLst>
              <a:ext uri="{FF2B5EF4-FFF2-40B4-BE49-F238E27FC236}">
                <a16:creationId xmlns:a16="http://schemas.microsoft.com/office/drawing/2014/main" id="{4036CD6F-8F6A-4D2C-838C-DC8C4F0C4560}"/>
              </a:ext>
            </a:extLst>
          </p:cNvPr>
          <p:cNvSpPr/>
          <p:nvPr/>
        </p:nvSpPr>
        <p:spPr>
          <a:xfrm>
            <a:off x="431429" y="3759200"/>
            <a:ext cx="11582771" cy="2786060"/>
          </a:xfrm>
          <a:prstGeom prst="rect">
            <a:avLst/>
          </a:prstGeom>
          <a:solidFill>
            <a:schemeClr val="bg1">
              <a:lumMod val="95000"/>
            </a:schemeClr>
          </a:solidFill>
          <a:ln w="19050" cap="flat">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91440" rIns="91440" bIns="45720" numCol="1" spcCol="0" rtlCol="0" fromWordArt="0" anchor="t" anchorCtr="0" forceAA="0" compatLnSpc="1">
            <a:prstTxWarp prst="textNoShape">
              <a:avLst/>
            </a:prstTxWarp>
            <a:noAutofit/>
          </a:bodyPr>
          <a:lstStyle/>
          <a:p>
            <a:pPr>
              <a:spcAft>
                <a:spcPts val="300"/>
              </a:spcAft>
            </a:pPr>
            <a:r>
              <a:rPr lang="en-US" sz="2400" dirty="0">
                <a:solidFill>
                  <a:schemeClr val="tx1"/>
                </a:solidFill>
                <a:latin typeface="+mj-lt"/>
              </a:rPr>
              <a:t>Creating a new Azure resource typically involves the following process:</a:t>
            </a:r>
          </a:p>
        </p:txBody>
      </p:sp>
      <p:pic>
        <p:nvPicPr>
          <p:cNvPr id="3" name="Picture 2" descr="Graphic that shows the typical 3 step process to create a new Azure resource in the command line interface.  The process shows a user connecting to their Azure subscription, creating and then verifying the resource">
            <a:extLst>
              <a:ext uri="{FF2B5EF4-FFF2-40B4-BE49-F238E27FC236}">
                <a16:creationId xmlns:a16="http://schemas.microsoft.com/office/drawing/2014/main" id="{29832683-9F78-4E7D-8D65-E68A67480A5A}"/>
              </a:ext>
            </a:extLst>
          </p:cNvPr>
          <p:cNvPicPr>
            <a:picLocks noChangeAspect="1"/>
          </p:cNvPicPr>
          <p:nvPr/>
        </p:nvPicPr>
        <p:blipFill rotWithShape="1">
          <a:blip r:embed="rId3"/>
          <a:srcRect l="-36819" r="-36819"/>
          <a:stretch/>
        </p:blipFill>
        <p:spPr>
          <a:xfrm>
            <a:off x="638176" y="4480146"/>
            <a:ext cx="11160124" cy="1881600"/>
          </a:xfrm>
          <a:prstGeom prst="rect">
            <a:avLst/>
          </a:prstGeom>
          <a:solidFill>
            <a:schemeClr val="bg1"/>
          </a:solidFill>
          <a:ln w="19050">
            <a:noFill/>
          </a:ln>
        </p:spPr>
      </p:pic>
    </p:spTree>
    <p:extLst>
      <p:ext uri="{BB962C8B-B14F-4D97-AF65-F5344CB8AC3E}">
        <p14:creationId xmlns:p14="http://schemas.microsoft.com/office/powerpoint/2010/main" val="42069508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Extensions</a:t>
            </a:r>
            <a:endParaRPr lang="en-US" i="1" dirty="0"/>
          </a:p>
        </p:txBody>
      </p:sp>
      <p:pic>
        <p:nvPicPr>
          <p:cNvPr id="8" name="Picture 7" descr="Icon of lines going to different circles">
            <a:extLst>
              <a:ext uri="{FF2B5EF4-FFF2-40B4-BE49-F238E27FC236}">
                <a16:creationId xmlns:a16="http://schemas.microsoft.com/office/drawing/2014/main" id="{CD89FA03-FBDE-458E-B965-1FE22BCA0526}"/>
              </a:ext>
            </a:extLst>
          </p:cNvPr>
          <p:cNvPicPr>
            <a:picLocks noChangeAspect="1"/>
          </p:cNvPicPr>
          <p:nvPr/>
        </p:nvPicPr>
        <p:blipFill>
          <a:blip r:embed="rId3"/>
          <a:stretch>
            <a:fillRect/>
          </a:stretch>
        </p:blipFill>
        <p:spPr>
          <a:xfrm>
            <a:off x="427038" y="1269963"/>
            <a:ext cx="952500" cy="952500"/>
          </a:xfrm>
          <a:prstGeom prst="rect">
            <a:avLst/>
          </a:prstGeom>
        </p:spPr>
      </p:pic>
      <p:sp>
        <p:nvSpPr>
          <p:cNvPr id="9" name="Rectangle 8">
            <a:extLst>
              <a:ext uri="{FF2B5EF4-FFF2-40B4-BE49-F238E27FC236}">
                <a16:creationId xmlns:a16="http://schemas.microsoft.com/office/drawing/2014/main" id="{41BA2CB0-3D25-4589-A55E-5CBBF467F27E}"/>
              </a:ext>
            </a:extLst>
          </p:cNvPr>
          <p:cNvSpPr/>
          <p:nvPr/>
        </p:nvSpPr>
        <p:spPr>
          <a:xfrm>
            <a:off x="1681325" y="1364802"/>
            <a:ext cx="10323576" cy="761299"/>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2400" dirty="0">
                <a:solidFill>
                  <a:schemeClr val="tx1"/>
                </a:solidFill>
              </a:rPr>
              <a:t>With extensions, you gain access to experimental and pre-release commands along with the ability to write your own Azure CLI interfaces</a:t>
            </a:r>
          </a:p>
        </p:txBody>
      </p:sp>
      <p:cxnSp>
        <p:nvCxnSpPr>
          <p:cNvPr id="10" name="Straight Connector 9">
            <a:extLst>
              <a:ext uri="{FF2B5EF4-FFF2-40B4-BE49-F238E27FC236}">
                <a16:creationId xmlns:a16="http://schemas.microsoft.com/office/drawing/2014/main" id="{1318DA3B-141A-451F-AC23-DD58B6C003CA}"/>
              </a:ext>
              <a:ext uri="{C183D7F6-B498-43B3-948B-1728B52AA6E4}">
                <adec:decorative xmlns:adec="http://schemas.microsoft.com/office/drawing/2017/decorative" val="1"/>
              </a:ext>
            </a:extLst>
          </p:cNvPr>
          <p:cNvCxnSpPr>
            <a:cxnSpLocks/>
          </p:cNvCxnSpPr>
          <p:nvPr/>
        </p:nvCxnSpPr>
        <p:spPr>
          <a:xfrm flipV="1">
            <a:off x="1681325" y="2416317"/>
            <a:ext cx="10323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1" name="Picture 10" descr="Icon of small circles connected by lines forming a big circle">
            <a:extLst>
              <a:ext uri="{FF2B5EF4-FFF2-40B4-BE49-F238E27FC236}">
                <a16:creationId xmlns:a16="http://schemas.microsoft.com/office/drawing/2014/main" id="{B4067D7F-ECE6-4117-B2CC-7BC4EDB88E02}"/>
              </a:ext>
            </a:extLst>
          </p:cNvPr>
          <p:cNvPicPr>
            <a:picLocks noChangeAspect="1"/>
          </p:cNvPicPr>
          <p:nvPr/>
        </p:nvPicPr>
        <p:blipFill>
          <a:blip r:embed="rId4"/>
          <a:stretch>
            <a:fillRect/>
          </a:stretch>
        </p:blipFill>
        <p:spPr>
          <a:xfrm>
            <a:off x="427038" y="2610171"/>
            <a:ext cx="952500" cy="952500"/>
          </a:xfrm>
          <a:prstGeom prst="rect">
            <a:avLst/>
          </a:prstGeom>
        </p:spPr>
      </p:pic>
      <p:sp>
        <p:nvSpPr>
          <p:cNvPr id="15" name="Rectangle 14">
            <a:extLst>
              <a:ext uri="{FF2B5EF4-FFF2-40B4-BE49-F238E27FC236}">
                <a16:creationId xmlns:a16="http://schemas.microsoft.com/office/drawing/2014/main" id="{FCADAE91-7D7C-4F05-B47E-296D39086C69}"/>
              </a:ext>
            </a:extLst>
          </p:cNvPr>
          <p:cNvSpPr/>
          <p:nvPr/>
        </p:nvSpPr>
        <p:spPr>
          <a:xfrm>
            <a:off x="1681325" y="2721795"/>
            <a:ext cx="10323576" cy="730777"/>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2400" dirty="0">
                <a:solidFill>
                  <a:schemeClr val="tx1"/>
                </a:solidFill>
                <a:latin typeface="+mj-lt"/>
              </a:rPr>
              <a:t>Find Azure CLI extensions</a:t>
            </a:r>
          </a:p>
          <a:p>
            <a:pPr indent="406400"/>
            <a:r>
              <a:rPr lang="en-US" sz="2000" dirty="0" err="1">
                <a:solidFill>
                  <a:schemeClr val="tx1"/>
                </a:solidFill>
                <a:latin typeface="Consolas" panose="020B0609020204030204" pitchFamily="49" charset="0"/>
              </a:rPr>
              <a:t>az</a:t>
            </a:r>
            <a:r>
              <a:rPr lang="en-US" sz="2000" dirty="0">
                <a:solidFill>
                  <a:schemeClr val="tx1"/>
                </a:solidFill>
                <a:latin typeface="Consolas" panose="020B0609020204030204" pitchFamily="49" charset="0"/>
              </a:rPr>
              <a:t> extension list-available --output table</a:t>
            </a:r>
          </a:p>
        </p:txBody>
      </p:sp>
      <p:cxnSp>
        <p:nvCxnSpPr>
          <p:cNvPr id="16" name="Straight Connector 15">
            <a:extLst>
              <a:ext uri="{FF2B5EF4-FFF2-40B4-BE49-F238E27FC236}">
                <a16:creationId xmlns:a16="http://schemas.microsoft.com/office/drawing/2014/main" id="{ABFE9035-E0CA-4C1E-8CD2-569696DCDE41}"/>
              </a:ext>
              <a:ext uri="{C183D7F6-B498-43B3-948B-1728B52AA6E4}">
                <adec:decorative xmlns:adec="http://schemas.microsoft.com/office/drawing/2017/decorative" val="1"/>
              </a:ext>
            </a:extLst>
          </p:cNvPr>
          <p:cNvCxnSpPr>
            <a:cxnSpLocks/>
          </p:cNvCxnSpPr>
          <p:nvPr/>
        </p:nvCxnSpPr>
        <p:spPr>
          <a:xfrm flipV="1">
            <a:off x="1681325" y="3758049"/>
            <a:ext cx="10323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46" name="Picture 45" descr="Icon of an arrow pointing down to a rectangular shape">
            <a:extLst>
              <a:ext uri="{FF2B5EF4-FFF2-40B4-BE49-F238E27FC236}">
                <a16:creationId xmlns:a16="http://schemas.microsoft.com/office/drawing/2014/main" id="{E3DDBE50-6E19-46C8-A290-A21C7659E37C}"/>
              </a:ext>
            </a:extLst>
          </p:cNvPr>
          <p:cNvPicPr>
            <a:picLocks noChangeAspect="1"/>
          </p:cNvPicPr>
          <p:nvPr/>
        </p:nvPicPr>
        <p:blipFill>
          <a:blip r:embed="rId5"/>
          <a:stretch>
            <a:fillRect/>
          </a:stretch>
        </p:blipFill>
        <p:spPr>
          <a:xfrm>
            <a:off x="431429" y="4072299"/>
            <a:ext cx="950976" cy="950976"/>
          </a:xfrm>
          <a:prstGeom prst="rect">
            <a:avLst/>
          </a:prstGeom>
        </p:spPr>
      </p:pic>
      <p:sp>
        <p:nvSpPr>
          <p:cNvPr id="22" name="Rectangle 21">
            <a:extLst>
              <a:ext uri="{FF2B5EF4-FFF2-40B4-BE49-F238E27FC236}">
                <a16:creationId xmlns:a16="http://schemas.microsoft.com/office/drawing/2014/main" id="{BBA719BA-D98A-45D0-9EA2-534B0BB7EE5B}"/>
              </a:ext>
            </a:extLst>
          </p:cNvPr>
          <p:cNvSpPr/>
          <p:nvPr/>
        </p:nvSpPr>
        <p:spPr>
          <a:xfrm>
            <a:off x="1684338" y="3953427"/>
            <a:ext cx="10323576" cy="118872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2400" dirty="0">
                <a:solidFill>
                  <a:schemeClr val="tx1"/>
                </a:solidFill>
                <a:latin typeface="+mj-lt"/>
              </a:rPr>
              <a:t>Install or uninstall Azure CLI extensions</a:t>
            </a:r>
          </a:p>
          <a:p>
            <a:pPr indent="406400">
              <a:spcAft>
                <a:spcPts val="600"/>
              </a:spcAft>
            </a:pPr>
            <a:r>
              <a:rPr lang="en-US" sz="2000" dirty="0" err="1">
                <a:solidFill>
                  <a:schemeClr val="tx1"/>
                </a:solidFill>
                <a:latin typeface="Consolas" panose="020B0609020204030204" pitchFamily="49" charset="0"/>
              </a:rPr>
              <a:t>az</a:t>
            </a:r>
            <a:r>
              <a:rPr lang="en-US" sz="2000" dirty="0">
                <a:solidFill>
                  <a:schemeClr val="tx1"/>
                </a:solidFill>
                <a:latin typeface="Consolas" panose="020B0609020204030204" pitchFamily="49" charset="0"/>
              </a:rPr>
              <a:t> extension add --name &lt;extension-name&gt;</a:t>
            </a:r>
          </a:p>
          <a:p>
            <a:pPr indent="406400">
              <a:spcAft>
                <a:spcPts val="600"/>
              </a:spcAft>
            </a:pPr>
            <a:r>
              <a:rPr lang="en-US" sz="2000" dirty="0" err="1">
                <a:solidFill>
                  <a:schemeClr val="tx1"/>
                </a:solidFill>
                <a:latin typeface="Consolas" panose="020B0609020204030204" pitchFamily="49" charset="0"/>
              </a:rPr>
              <a:t>az</a:t>
            </a:r>
            <a:r>
              <a:rPr lang="en-US" sz="2000" dirty="0">
                <a:solidFill>
                  <a:schemeClr val="tx1"/>
                </a:solidFill>
                <a:latin typeface="Consolas" panose="020B0609020204030204" pitchFamily="49" charset="0"/>
              </a:rPr>
              <a:t> extension remove --name &lt;extension-name&gt;</a:t>
            </a:r>
          </a:p>
        </p:txBody>
      </p:sp>
      <p:cxnSp>
        <p:nvCxnSpPr>
          <p:cNvPr id="23" name="Straight Connector 22">
            <a:extLst>
              <a:ext uri="{FF2B5EF4-FFF2-40B4-BE49-F238E27FC236}">
                <a16:creationId xmlns:a16="http://schemas.microsoft.com/office/drawing/2014/main" id="{8B82ED2B-317E-4BC2-981C-5E00514A3256}"/>
              </a:ext>
              <a:ext uri="{C183D7F6-B498-43B3-948B-1728B52AA6E4}">
                <adec:decorative xmlns:adec="http://schemas.microsoft.com/office/drawing/2017/decorative" val="1"/>
              </a:ext>
            </a:extLst>
          </p:cNvPr>
          <p:cNvCxnSpPr>
            <a:cxnSpLocks/>
          </p:cNvCxnSpPr>
          <p:nvPr/>
        </p:nvCxnSpPr>
        <p:spPr>
          <a:xfrm flipV="1">
            <a:off x="1681325" y="5337525"/>
            <a:ext cx="10323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7" name="Picture 6" descr="Icon of a lightning bolt symbol inside a circle">
            <a:extLst>
              <a:ext uri="{FF2B5EF4-FFF2-40B4-BE49-F238E27FC236}">
                <a16:creationId xmlns:a16="http://schemas.microsoft.com/office/drawing/2014/main" id="{6EA41BEB-803C-497C-993D-919A11879E3B}"/>
              </a:ext>
            </a:extLst>
          </p:cNvPr>
          <p:cNvPicPr>
            <a:picLocks noChangeAspect="1"/>
          </p:cNvPicPr>
          <p:nvPr/>
        </p:nvPicPr>
        <p:blipFill>
          <a:blip r:embed="rId6"/>
          <a:stretch>
            <a:fillRect/>
          </a:stretch>
        </p:blipFill>
        <p:spPr>
          <a:xfrm>
            <a:off x="431429" y="5531380"/>
            <a:ext cx="952500" cy="952500"/>
          </a:xfrm>
          <a:prstGeom prst="rect">
            <a:avLst/>
          </a:prstGeom>
        </p:spPr>
      </p:pic>
      <p:sp>
        <p:nvSpPr>
          <p:cNvPr id="28" name="Rectangle 27">
            <a:extLst>
              <a:ext uri="{FF2B5EF4-FFF2-40B4-BE49-F238E27FC236}">
                <a16:creationId xmlns:a16="http://schemas.microsoft.com/office/drawing/2014/main" id="{205460D7-DA99-4831-80A1-E174DA14289F}"/>
              </a:ext>
            </a:extLst>
          </p:cNvPr>
          <p:cNvSpPr/>
          <p:nvPr/>
        </p:nvSpPr>
        <p:spPr>
          <a:xfrm>
            <a:off x="1681325" y="5606968"/>
            <a:ext cx="10323576" cy="802848"/>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2400" dirty="0">
                <a:solidFill>
                  <a:schemeClr val="tx1"/>
                </a:solidFill>
                <a:latin typeface="+mj-lt"/>
              </a:rPr>
              <a:t>Run </a:t>
            </a:r>
            <a:r>
              <a:rPr lang="en-US" sz="2400" dirty="0" err="1">
                <a:solidFill>
                  <a:schemeClr val="tx1"/>
                </a:solidFill>
                <a:latin typeface="+mj-lt"/>
              </a:rPr>
              <a:t>VM</a:t>
            </a:r>
            <a:r>
              <a:rPr lang="en-US" sz="2400" dirty="0">
                <a:solidFill>
                  <a:schemeClr val="tx1"/>
                </a:solidFill>
                <a:latin typeface="+mj-lt"/>
              </a:rPr>
              <a:t> extensions using Azure CLI</a:t>
            </a:r>
          </a:p>
          <a:p>
            <a:pPr indent="406400"/>
            <a:r>
              <a:rPr lang="en-US" sz="2000" dirty="0" err="1">
                <a:solidFill>
                  <a:schemeClr val="tx1"/>
                </a:solidFill>
                <a:latin typeface="Consolas" panose="020B0609020204030204" pitchFamily="49" charset="0"/>
              </a:rPr>
              <a:t>az</a:t>
            </a:r>
            <a:r>
              <a:rPr lang="en-US" sz="2000" dirty="0">
                <a:solidFill>
                  <a:schemeClr val="tx1"/>
                </a:solidFill>
                <a:latin typeface="Consolas" panose="020B0609020204030204" pitchFamily="49" charset="0"/>
              </a:rPr>
              <a:t> </a:t>
            </a:r>
            <a:r>
              <a:rPr lang="en-US" sz="2000" dirty="0" err="1">
                <a:solidFill>
                  <a:schemeClr val="tx1"/>
                </a:solidFill>
                <a:latin typeface="Consolas" panose="020B0609020204030204" pitchFamily="49" charset="0"/>
              </a:rPr>
              <a:t>vm</a:t>
            </a:r>
            <a:r>
              <a:rPr lang="en-US" sz="2000" dirty="0">
                <a:solidFill>
                  <a:schemeClr val="tx1"/>
                </a:solidFill>
                <a:latin typeface="Consolas" panose="020B0609020204030204" pitchFamily="49" charset="0"/>
              </a:rPr>
              <a:t> extension &lt;sub-command &gt; &lt;parameter&gt;</a:t>
            </a:r>
          </a:p>
        </p:txBody>
      </p:sp>
    </p:spTree>
    <p:extLst>
      <p:ext uri="{BB962C8B-B14F-4D97-AF65-F5344CB8AC3E}">
        <p14:creationId xmlns:p14="http://schemas.microsoft.com/office/powerpoint/2010/main" val="18685066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F35079BB-F713-482B-81C0-0630C10DED2C}"/>
              </a:ext>
            </a:extLst>
          </p:cNvPr>
          <p:cNvSpPr/>
          <p:nvPr/>
        </p:nvSpPr>
        <p:spPr>
          <a:xfrm>
            <a:off x="5452643" y="3497262"/>
            <a:ext cx="1531188" cy="646331"/>
          </a:xfrm>
          <a:prstGeom prst="rect">
            <a:avLst/>
          </a:prstGeom>
        </p:spPr>
        <p:txBody>
          <a:bodyPr wrap="square">
            <a:spAutoFit/>
          </a:bodyPr>
          <a:lstStyle/>
          <a:p>
            <a:pPr algn="ctr"/>
            <a:r>
              <a:rPr lang="pl-PL" sz="3600" dirty="0">
                <a:latin typeface="Segoe UI Semibold" panose="020B0702040204020203" pitchFamily="34" charset="0"/>
                <a:cs typeface="Segoe UI Semibold" panose="020B0702040204020203" pitchFamily="34" charset="0"/>
              </a:rPr>
              <a:t>LAB</a:t>
            </a:r>
            <a:endParaRPr lang="en-US" sz="2000" dirty="0">
              <a:latin typeface="Segoe UI Semibold" panose="020B0702040204020203" pitchFamily="34" charset="0"/>
              <a:cs typeface="Segoe UI Semibold" panose="020B0702040204020203" pitchFamily="34" charset="0"/>
            </a:endParaRPr>
          </a:p>
        </p:txBody>
      </p:sp>
    </p:spTree>
    <p:extLst>
      <p:ext uri="{BB962C8B-B14F-4D97-AF65-F5344CB8AC3E}">
        <p14:creationId xmlns:p14="http://schemas.microsoft.com/office/powerpoint/2010/main" val="1624674072"/>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427039" y="3331062"/>
            <a:ext cx="9240836" cy="332399"/>
          </a:xfrm>
        </p:spPr>
        <p:txBody>
          <a:bodyPr/>
          <a:lstStyle/>
          <a:p>
            <a:r>
              <a:rPr lang="en-US" sz="2400" dirty="0"/>
              <a:t>Lesson 01: Module overview</a:t>
            </a:r>
          </a:p>
        </p:txBody>
      </p:sp>
      <p:pic>
        <p:nvPicPr>
          <p:cNvPr id="3" name="Picture 2" descr="Icon of a magnifying glass">
            <a:extLst>
              <a:ext uri="{FF2B5EF4-FFF2-40B4-BE49-F238E27FC236}">
                <a16:creationId xmlns:a16="http://schemas.microsoft.com/office/drawing/2014/main" id="{25389F14-69D0-4203-B36F-4775C21F06C2}"/>
              </a:ext>
            </a:extLst>
          </p:cNvPr>
          <p:cNvPicPr>
            <a:picLocks noChangeAspect="1"/>
          </p:cNvPicPr>
          <p:nvPr/>
        </p:nvPicPr>
        <p:blipFill>
          <a:blip r:embed="rId2"/>
          <a:stretch>
            <a:fillRect/>
          </a:stretch>
        </p:blipFill>
        <p:spPr>
          <a:xfrm>
            <a:off x="10451450" y="3022600"/>
            <a:ext cx="949326" cy="949324"/>
          </a:xfrm>
          <a:prstGeom prst="rect">
            <a:avLst/>
          </a:prstGeom>
        </p:spPr>
      </p:pic>
    </p:spTree>
    <p:extLst>
      <p:ext uri="{BB962C8B-B14F-4D97-AF65-F5344CB8AC3E}">
        <p14:creationId xmlns:p14="http://schemas.microsoft.com/office/powerpoint/2010/main" val="3060697331"/>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27039" y="3331062"/>
            <a:ext cx="9240836" cy="332399"/>
          </a:xfrm>
          <a:noFill/>
        </p:spPr>
        <p:txBody>
          <a:bodyPr vert="horz" wrap="square" lIns="0" tIns="0" rIns="0" bIns="0" rtlCol="0" anchor="ctr" anchorCtr="0">
            <a:spAutoFit/>
          </a:bodyPr>
          <a:lstStyle/>
          <a:p>
            <a:r>
              <a:rPr lang="en-US" sz="2400" spc="0" dirty="0"/>
              <a:t>Lesson 0</a:t>
            </a:r>
            <a:r>
              <a:rPr lang="pl-PL" sz="2400" spc="0" dirty="0"/>
              <a:t>4</a:t>
            </a:r>
            <a:r>
              <a:rPr lang="en-US" sz="2400" spc="0" dirty="0"/>
              <a:t>: Create Azure resources using ARM templates</a:t>
            </a:r>
          </a:p>
        </p:txBody>
      </p:sp>
      <p:pic>
        <p:nvPicPr>
          <p:cNvPr id="3" name="Picture 2" descr="Icon of a webpage layout template">
            <a:extLst>
              <a:ext uri="{FF2B5EF4-FFF2-40B4-BE49-F238E27FC236}">
                <a16:creationId xmlns:a16="http://schemas.microsoft.com/office/drawing/2014/main" id="{FB59B2C4-28F3-4F7B-ABED-A3896F966005}"/>
              </a:ext>
            </a:extLst>
          </p:cNvPr>
          <p:cNvPicPr>
            <a:picLocks noChangeAspect="1"/>
          </p:cNvPicPr>
          <p:nvPr/>
        </p:nvPicPr>
        <p:blipFill>
          <a:blip r:embed="rId3"/>
          <a:stretch>
            <a:fillRect/>
          </a:stretch>
        </p:blipFill>
        <p:spPr>
          <a:xfrm>
            <a:off x="10431373" y="2971800"/>
            <a:ext cx="1050924" cy="1050924"/>
          </a:xfrm>
          <a:prstGeom prst="rect">
            <a:avLst/>
          </a:prstGeom>
        </p:spPr>
      </p:pic>
    </p:spTree>
    <p:extLst>
      <p:ext uri="{BB962C8B-B14F-4D97-AF65-F5344CB8AC3E}">
        <p14:creationId xmlns:p14="http://schemas.microsoft.com/office/powerpoint/2010/main" val="177332224"/>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826708-8F62-4386-9C25-49F2FC6D409D}"/>
              </a:ext>
            </a:extLst>
          </p:cNvPr>
          <p:cNvSpPr>
            <a:spLocks noGrp="1"/>
          </p:cNvSpPr>
          <p:nvPr>
            <p:ph type="title"/>
          </p:nvPr>
        </p:nvSpPr>
        <p:spPr/>
        <p:txBody>
          <a:bodyPr/>
          <a:lstStyle/>
          <a:p>
            <a:r>
              <a:rPr lang="en-IE" b="1"/>
              <a:t>What is Azure resource manager?</a:t>
            </a:r>
            <a:endParaRPr lang="en-US"/>
          </a:p>
        </p:txBody>
      </p:sp>
      <p:sp>
        <p:nvSpPr>
          <p:cNvPr id="4" name="Text Placeholder 2">
            <a:extLst>
              <a:ext uri="{FF2B5EF4-FFF2-40B4-BE49-F238E27FC236}">
                <a16:creationId xmlns:a16="http://schemas.microsoft.com/office/drawing/2014/main" id="{8133DF30-F34F-4B40-B853-E7131D43725F}"/>
              </a:ext>
            </a:extLst>
          </p:cNvPr>
          <p:cNvSpPr txBox="1">
            <a:spLocks/>
          </p:cNvSpPr>
          <p:nvPr/>
        </p:nvSpPr>
        <p:spPr>
          <a:xfrm>
            <a:off x="466344" y="1234440"/>
            <a:ext cx="11582400" cy="677108"/>
          </a:xfrm>
          <a:prstGeom prst="rect">
            <a:avLst/>
          </a:prstGeom>
          <a:noFill/>
        </p:spPr>
        <p:txBody>
          <a:bodyPr wrap="square" lIns="0" tIns="0" rIns="0" bIns="0">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IE" sz="2200" i="1">
                <a:solidFill>
                  <a:schemeClr val="tx1"/>
                </a:solidFill>
              </a:rPr>
              <a:t>Azure Resource Manager</a:t>
            </a:r>
            <a:r>
              <a:rPr lang="en-IE" sz="2200">
                <a:solidFill>
                  <a:schemeClr val="tx1"/>
                </a:solidFill>
              </a:rPr>
              <a:t> is a management layer in which a resource group and all the resources within it are created, configured, managed, and deleted</a:t>
            </a:r>
            <a:endParaRPr lang="en-US" sz="2200"/>
          </a:p>
        </p:txBody>
      </p:sp>
      <p:pic>
        <p:nvPicPr>
          <p:cNvPr id="78" name="Picture 77" descr="Azure resource manager: Management layer">
            <a:extLst>
              <a:ext uri="{FF2B5EF4-FFF2-40B4-BE49-F238E27FC236}">
                <a16:creationId xmlns:a16="http://schemas.microsoft.com/office/drawing/2014/main" id="{AA6B64DA-2EB1-4A86-A798-4BB78BF42D02}"/>
              </a:ext>
            </a:extLst>
          </p:cNvPr>
          <p:cNvPicPr>
            <a:picLocks noChangeAspect="1"/>
          </p:cNvPicPr>
          <p:nvPr/>
        </p:nvPicPr>
        <p:blipFill rotWithShape="1">
          <a:blip r:embed="rId3"/>
          <a:srcRect l="-60759" t="-3670" r="-60759" b="-3670"/>
          <a:stretch/>
        </p:blipFill>
        <p:spPr>
          <a:xfrm>
            <a:off x="438149" y="2108200"/>
            <a:ext cx="11560176" cy="4404128"/>
          </a:xfrm>
          <a:prstGeom prst="rect">
            <a:avLst/>
          </a:prstGeom>
          <a:ln w="19050">
            <a:solidFill>
              <a:schemeClr val="tx2"/>
            </a:solidFill>
          </a:ln>
        </p:spPr>
      </p:pic>
    </p:spTree>
    <p:extLst>
      <p:ext uri="{BB962C8B-B14F-4D97-AF65-F5344CB8AC3E}">
        <p14:creationId xmlns:p14="http://schemas.microsoft.com/office/powerpoint/2010/main" val="2270310068"/>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Azure resource manager templates</a:t>
            </a:r>
            <a:endParaRPr lang="en-US" i="1" dirty="0"/>
          </a:p>
        </p:txBody>
      </p:sp>
      <p:pic>
        <p:nvPicPr>
          <p:cNvPr id="9" name="Picture 8" descr="Icon of a webpage layout template">
            <a:extLst>
              <a:ext uri="{FF2B5EF4-FFF2-40B4-BE49-F238E27FC236}">
                <a16:creationId xmlns:a16="http://schemas.microsoft.com/office/drawing/2014/main" id="{FA422205-B41B-4BD1-B3DF-3A6F4CCA8E6D}"/>
              </a:ext>
            </a:extLst>
          </p:cNvPr>
          <p:cNvPicPr>
            <a:picLocks noChangeAspect="1"/>
          </p:cNvPicPr>
          <p:nvPr/>
        </p:nvPicPr>
        <p:blipFill>
          <a:blip r:embed="rId3"/>
          <a:stretch>
            <a:fillRect/>
          </a:stretch>
        </p:blipFill>
        <p:spPr>
          <a:xfrm>
            <a:off x="427038" y="1481375"/>
            <a:ext cx="952500" cy="952500"/>
          </a:xfrm>
          <a:prstGeom prst="rect">
            <a:avLst/>
          </a:prstGeom>
        </p:spPr>
      </p:pic>
      <p:sp>
        <p:nvSpPr>
          <p:cNvPr id="3" name="Text Placeholder 5">
            <a:extLst>
              <a:ext uri="{FF2B5EF4-FFF2-40B4-BE49-F238E27FC236}">
                <a16:creationId xmlns:a16="http://schemas.microsoft.com/office/drawing/2014/main" id="{24974AE1-6C94-45AD-9F76-BA2BDB377AE2}"/>
              </a:ext>
            </a:extLst>
          </p:cNvPr>
          <p:cNvSpPr txBox="1">
            <a:spLocks/>
          </p:cNvSpPr>
          <p:nvPr/>
        </p:nvSpPr>
        <p:spPr>
          <a:xfrm>
            <a:off x="1714500" y="1481375"/>
            <a:ext cx="10223500" cy="3983254"/>
          </a:xfrm>
          <a:prstGeom prst="rect">
            <a:avLst/>
          </a:prstGeom>
        </p:spPr>
        <p:txBody>
          <a:bodyPr lIns="0" tIns="0" rIns="0" bIns="0">
            <a:no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800"/>
              </a:spcBef>
            </a:pPr>
            <a:r>
              <a:rPr lang="en-US" dirty="0">
                <a:solidFill>
                  <a:schemeClr val="tx1"/>
                </a:solidFill>
              </a:rPr>
              <a:t>Azure Resource Manager Templates:</a:t>
            </a:r>
          </a:p>
          <a:p>
            <a:pPr lvl="1">
              <a:spcBef>
                <a:spcPts val="800"/>
              </a:spcBef>
              <a:spcAft>
                <a:spcPts val="300"/>
              </a:spcAft>
            </a:pPr>
            <a:r>
              <a:rPr lang="en-US" dirty="0"/>
              <a:t>Precisely define all the Resource Manager resources in a deployment</a:t>
            </a:r>
          </a:p>
          <a:p>
            <a:pPr lvl="1">
              <a:spcBef>
                <a:spcPts val="800"/>
              </a:spcBef>
              <a:spcAft>
                <a:spcPts val="300"/>
              </a:spcAft>
            </a:pPr>
            <a:r>
              <a:rPr lang="en-US" dirty="0"/>
              <a:t>Are written in JavaScript Object Notation (JSON) format</a:t>
            </a:r>
          </a:p>
          <a:p>
            <a:pPr lvl="1">
              <a:spcBef>
                <a:spcPts val="800"/>
              </a:spcBef>
              <a:spcAft>
                <a:spcPts val="300"/>
              </a:spcAft>
            </a:pPr>
            <a:r>
              <a:rPr lang="en-US" dirty="0"/>
              <a:t>Are Declarative in nature</a:t>
            </a:r>
          </a:p>
          <a:p>
            <a:pPr lvl="1">
              <a:spcBef>
                <a:spcPts val="800"/>
              </a:spcBef>
              <a:spcAft>
                <a:spcPts val="300"/>
              </a:spcAft>
            </a:pPr>
            <a:r>
              <a:rPr lang="en-US" dirty="0"/>
              <a:t>Allow you to consistently deploy a solution with confidence that resources are deployed in a consistent state</a:t>
            </a:r>
          </a:p>
          <a:p>
            <a:pPr lvl="1">
              <a:spcBef>
                <a:spcPts val="800"/>
              </a:spcBef>
              <a:spcAft>
                <a:spcPts val="300"/>
              </a:spcAft>
            </a:pPr>
            <a:r>
              <a:rPr lang="en-US" dirty="0"/>
              <a:t>Allow you to reuse an existing template across different environments such as dev, test and production</a:t>
            </a:r>
          </a:p>
          <a:p>
            <a:pPr lvl="1">
              <a:spcBef>
                <a:spcPts val="800"/>
              </a:spcBef>
              <a:spcAft>
                <a:spcPts val="300"/>
              </a:spcAft>
            </a:pPr>
            <a:r>
              <a:rPr lang="en-US" dirty="0"/>
              <a:t>Allow you to re-use existing templates and customize them to your </a:t>
            </a:r>
            <a:br>
              <a:rPr lang="en-US" dirty="0"/>
            </a:br>
            <a:r>
              <a:rPr lang="en-US" dirty="0"/>
              <a:t>specific needs</a:t>
            </a:r>
          </a:p>
        </p:txBody>
      </p:sp>
    </p:spTree>
    <p:extLst>
      <p:ext uri="{BB962C8B-B14F-4D97-AF65-F5344CB8AC3E}">
        <p14:creationId xmlns:p14="http://schemas.microsoft.com/office/powerpoint/2010/main" val="30732562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a:t>Template components</a:t>
            </a:r>
            <a:endParaRPr lang="en-US" i="1"/>
          </a:p>
        </p:txBody>
      </p:sp>
      <p:sp>
        <p:nvSpPr>
          <p:cNvPr id="2" name="Rectangle 1">
            <a:extLst>
              <a:ext uri="{FF2B5EF4-FFF2-40B4-BE49-F238E27FC236}">
                <a16:creationId xmlns:a16="http://schemas.microsoft.com/office/drawing/2014/main" id="{9C7B99C8-8659-4B95-9857-77992045740C}"/>
              </a:ext>
            </a:extLst>
          </p:cNvPr>
          <p:cNvSpPr/>
          <p:nvPr/>
        </p:nvSpPr>
        <p:spPr>
          <a:xfrm>
            <a:off x="427039" y="2201863"/>
            <a:ext cx="5628352" cy="3299051"/>
          </a:xfrm>
          <a:prstGeom prst="rect">
            <a:avLst/>
          </a:prstGeom>
          <a:solidFill>
            <a:schemeClr val="bg1">
              <a:lumMod val="95000"/>
            </a:schemeClr>
          </a:solidFill>
          <a:ln w="63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pPr lvl="0"/>
            <a:r>
              <a:rPr lang="en-US" sz="2400" dirty="0">
                <a:solidFill>
                  <a:schemeClr val="tx1"/>
                </a:solidFill>
                <a:latin typeface="+mj-lt"/>
              </a:rPr>
              <a:t>JSON stores data stored as an object in text. A JSON document is a collection of key-value pairs</a:t>
            </a:r>
          </a:p>
        </p:txBody>
      </p:sp>
      <p:sp>
        <p:nvSpPr>
          <p:cNvPr id="3" name="Rectangle 2">
            <a:extLst>
              <a:ext uri="{FF2B5EF4-FFF2-40B4-BE49-F238E27FC236}">
                <a16:creationId xmlns:a16="http://schemas.microsoft.com/office/drawing/2014/main" id="{736F046C-17C7-4EA7-8271-7BD0314844F0}"/>
              </a:ext>
            </a:extLst>
          </p:cNvPr>
          <p:cNvSpPr/>
          <p:nvPr/>
        </p:nvSpPr>
        <p:spPr>
          <a:xfrm>
            <a:off x="6231873" y="2201863"/>
            <a:ext cx="5777565" cy="3299051"/>
          </a:xfrm>
          <a:prstGeom prst="rect">
            <a:avLst/>
          </a:prstGeom>
          <a:solidFill>
            <a:schemeClr val="bg1">
              <a:lumMod val="95000"/>
            </a:schemeClr>
          </a:solidFill>
          <a:ln w="63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r>
              <a:rPr lang="en-US" sz="2400" dirty="0">
                <a:solidFill>
                  <a:schemeClr val="tx1"/>
                </a:solidFill>
                <a:latin typeface="+mj-lt"/>
              </a:rPr>
              <a:t>JSON files can contain the following sections:</a:t>
            </a:r>
          </a:p>
          <a:p>
            <a:pPr>
              <a:spcBef>
                <a:spcPts val="600"/>
              </a:spcBef>
              <a:spcAft>
                <a:spcPts val="600"/>
              </a:spcAft>
            </a:pPr>
            <a:r>
              <a:rPr lang="en-US" sz="2000" dirty="0">
                <a:solidFill>
                  <a:schemeClr val="tx1"/>
                </a:solidFill>
              </a:rPr>
              <a:t>Parameters</a:t>
            </a:r>
          </a:p>
          <a:p>
            <a:pPr>
              <a:spcBef>
                <a:spcPts val="600"/>
              </a:spcBef>
              <a:spcAft>
                <a:spcPts val="600"/>
              </a:spcAft>
            </a:pPr>
            <a:r>
              <a:rPr lang="en-US" sz="2000" dirty="0">
                <a:solidFill>
                  <a:schemeClr val="tx1"/>
                </a:solidFill>
              </a:rPr>
              <a:t>Variables</a:t>
            </a:r>
          </a:p>
          <a:p>
            <a:pPr>
              <a:spcBef>
                <a:spcPts val="600"/>
              </a:spcBef>
              <a:spcAft>
                <a:spcPts val="600"/>
              </a:spcAft>
            </a:pPr>
            <a:r>
              <a:rPr lang="en-US" sz="2000" dirty="0">
                <a:solidFill>
                  <a:schemeClr val="tx1"/>
                </a:solidFill>
              </a:rPr>
              <a:t>Functions</a:t>
            </a:r>
          </a:p>
          <a:p>
            <a:pPr>
              <a:spcBef>
                <a:spcPts val="600"/>
              </a:spcBef>
              <a:spcAft>
                <a:spcPts val="600"/>
              </a:spcAft>
            </a:pPr>
            <a:r>
              <a:rPr lang="en-US" sz="2000" dirty="0">
                <a:solidFill>
                  <a:schemeClr val="tx1"/>
                </a:solidFill>
              </a:rPr>
              <a:t>Resources</a:t>
            </a:r>
          </a:p>
          <a:p>
            <a:pPr>
              <a:spcBef>
                <a:spcPts val="600"/>
              </a:spcBef>
              <a:spcAft>
                <a:spcPts val="600"/>
              </a:spcAft>
            </a:pPr>
            <a:r>
              <a:rPr lang="en-US" sz="2000" dirty="0">
                <a:solidFill>
                  <a:schemeClr val="tx1"/>
                </a:solidFill>
              </a:rPr>
              <a:t>Outputs</a:t>
            </a:r>
          </a:p>
        </p:txBody>
      </p:sp>
    </p:spTree>
    <p:extLst>
      <p:ext uri="{BB962C8B-B14F-4D97-AF65-F5344CB8AC3E}">
        <p14:creationId xmlns:p14="http://schemas.microsoft.com/office/powerpoint/2010/main" val="28367731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14">
            <a:extLst>
              <a:ext uri="{FF2B5EF4-FFF2-40B4-BE49-F238E27FC236}">
                <a16:creationId xmlns:a16="http://schemas.microsoft.com/office/drawing/2014/main" id="{7AFD9358-0F0F-DD41-8430-DD40142A3348}"/>
              </a:ext>
            </a:extLst>
          </p:cNvPr>
          <p:cNvSpPr>
            <a:spLocks noGrp="1"/>
          </p:cNvSpPr>
          <p:nvPr>
            <p:ph type="body" sz="quarter" idx="10"/>
          </p:nvPr>
        </p:nvSpPr>
        <p:spPr>
          <a:xfrm>
            <a:off x="587875" y="1795451"/>
            <a:ext cx="11686757" cy="4308872"/>
          </a:xfrm>
        </p:spPr>
        <p:txBody>
          <a:bodyPr/>
          <a:lstStyle/>
          <a:p>
            <a:pPr marL="0" indent="0">
              <a:buNone/>
            </a:pPr>
            <a:r>
              <a:rPr lang="en-US" dirty="0">
                <a:latin typeface="Consolas" panose="020B0609020204030204" pitchFamily="49" charset="0"/>
              </a:rPr>
              <a:t>{</a:t>
            </a:r>
          </a:p>
          <a:p>
            <a:pPr marL="0" indent="0">
              <a:buNone/>
            </a:pPr>
            <a:r>
              <a:rPr lang="en-US" dirty="0">
                <a:latin typeface="Consolas" panose="020B0609020204030204" pitchFamily="49" charset="0"/>
              </a:rPr>
              <a:t>    "$schema": "https://schema.management.azure.com/schemas/2019-04-01/</a:t>
            </a:r>
            <a:r>
              <a:rPr lang="en-US" dirty="0" err="1">
                <a:latin typeface="Consolas" panose="020B0609020204030204" pitchFamily="49" charset="0"/>
              </a:rPr>
              <a:t>deploymentTemplate.json</a:t>
            </a:r>
            <a:r>
              <a:rPr lang="en-US" dirty="0">
                <a:latin typeface="Consolas" panose="020B0609020204030204" pitchFamily="49" charset="0"/>
              </a:rPr>
              <a:t>#",</a:t>
            </a:r>
          </a:p>
          <a:p>
            <a:pPr marL="0" indent="0">
              <a:buNone/>
            </a:pPr>
            <a:r>
              <a:rPr lang="en-US" dirty="0">
                <a:latin typeface="Consolas" panose="020B0609020204030204" pitchFamily="49" charset="0"/>
              </a:rPr>
              <a:t>    "contentVersion": "",</a:t>
            </a:r>
          </a:p>
          <a:p>
            <a:pPr marL="0" indent="0">
              <a:buNone/>
            </a:pPr>
            <a:r>
              <a:rPr lang="en-US" dirty="0">
                <a:latin typeface="Consolas" panose="020B0609020204030204" pitchFamily="49" charset="0"/>
              </a:rPr>
              <a:t>    "parameters": {  },</a:t>
            </a:r>
          </a:p>
          <a:p>
            <a:pPr marL="0" indent="0">
              <a:buNone/>
            </a:pPr>
            <a:r>
              <a:rPr lang="en-US" dirty="0">
                <a:latin typeface="Consolas" panose="020B0609020204030204" pitchFamily="49" charset="0"/>
              </a:rPr>
              <a:t>    "variables": {  },</a:t>
            </a:r>
          </a:p>
          <a:p>
            <a:pPr marL="0" indent="0">
              <a:buNone/>
            </a:pPr>
            <a:r>
              <a:rPr lang="en-US" dirty="0">
                <a:latin typeface="Consolas" panose="020B0609020204030204" pitchFamily="49" charset="0"/>
              </a:rPr>
              <a:t>    "functions": [  ],</a:t>
            </a:r>
          </a:p>
          <a:p>
            <a:pPr marL="0" indent="0">
              <a:buNone/>
            </a:pPr>
            <a:r>
              <a:rPr lang="en-US" dirty="0">
                <a:latin typeface="Consolas" panose="020B0609020204030204" pitchFamily="49" charset="0"/>
              </a:rPr>
              <a:t>    "resources": [  ],</a:t>
            </a:r>
          </a:p>
          <a:p>
            <a:pPr marL="0" indent="0">
              <a:buNone/>
            </a:pPr>
            <a:r>
              <a:rPr lang="en-US" dirty="0">
                <a:latin typeface="Consolas" panose="020B0609020204030204" pitchFamily="49" charset="0"/>
              </a:rPr>
              <a:t>    "outputs": {  }</a:t>
            </a:r>
          </a:p>
          <a:p>
            <a:pPr marL="0" indent="0">
              <a:buNone/>
            </a:pPr>
            <a:r>
              <a:rPr lang="en-US" dirty="0">
                <a:latin typeface="Consolas" panose="020B0609020204030204" pitchFamily="49" charset="0"/>
              </a:rPr>
              <a:t>}</a:t>
            </a:r>
            <a:endParaRPr lang="pl-PL" dirty="0">
              <a:latin typeface="Consolas" panose="020B0609020204030204" pitchFamily="49" charset="0"/>
            </a:endParaRPr>
          </a:p>
          <a:p>
            <a:pPr marL="0" indent="0">
              <a:buNone/>
            </a:pPr>
            <a:endParaRPr lang="pl-PL" dirty="0">
              <a:latin typeface="Consolas" panose="020B0609020204030204" pitchFamily="49" charset="0"/>
            </a:endParaRPr>
          </a:p>
          <a:p>
            <a:pPr marL="0" indent="0">
              <a:buNone/>
            </a:pPr>
            <a:r>
              <a:rPr lang="en-US" dirty="0">
                <a:latin typeface="Consolas" panose="020B0609020204030204" pitchFamily="49" charset="0"/>
                <a:hlinkClick r:id="rId2"/>
              </a:rPr>
              <a:t>ARM Template Reference</a:t>
            </a:r>
            <a:endParaRPr lang="pl-PL" dirty="0">
              <a:latin typeface="Consolas" panose="020B0609020204030204" pitchFamily="49" charset="0"/>
            </a:endParaRPr>
          </a:p>
          <a:p>
            <a:pPr marL="0" indent="0">
              <a:buNone/>
            </a:pPr>
            <a:r>
              <a:rPr lang="pl-PL" dirty="0">
                <a:latin typeface="Consolas" panose="020B0609020204030204" pitchFamily="49" charset="0"/>
                <a:hlinkClick r:id="rId3"/>
              </a:rPr>
              <a:t>Resource Explorer</a:t>
            </a:r>
            <a:endParaRPr lang="pl-PL" dirty="0">
              <a:latin typeface="Consolas" panose="020B0609020204030204" pitchFamily="49" charset="0"/>
            </a:endParaRPr>
          </a:p>
          <a:p>
            <a:pPr marL="0" indent="0">
              <a:buNone/>
            </a:pPr>
            <a:r>
              <a:rPr lang="en-US" dirty="0">
                <a:latin typeface="Consolas" panose="020B0609020204030204" pitchFamily="49" charset="0"/>
                <a:hlinkClick r:id="rId4"/>
              </a:rPr>
              <a:t>ARM Documentation</a:t>
            </a:r>
            <a:endParaRPr lang="en-US" dirty="0">
              <a:latin typeface="Consolas" panose="020B0609020204030204" pitchFamily="49" charset="0"/>
            </a:endParaRPr>
          </a:p>
        </p:txBody>
      </p:sp>
      <p:sp>
        <p:nvSpPr>
          <p:cNvPr id="3" name="Title 2">
            <a:extLst>
              <a:ext uri="{FF2B5EF4-FFF2-40B4-BE49-F238E27FC236}">
                <a16:creationId xmlns:a16="http://schemas.microsoft.com/office/drawing/2014/main" id="{E505CA6F-FD6E-4C6E-AFEA-DDC87E71AAB0}"/>
              </a:ext>
            </a:extLst>
          </p:cNvPr>
          <p:cNvSpPr>
            <a:spLocks noGrp="1"/>
          </p:cNvSpPr>
          <p:nvPr>
            <p:ph type="title"/>
          </p:nvPr>
        </p:nvSpPr>
        <p:spPr/>
        <p:txBody>
          <a:bodyPr/>
          <a:lstStyle/>
          <a:p>
            <a:r>
              <a:rPr lang="en-US" sz="2800" b="1" dirty="0">
                <a:latin typeface="Segoe UI Light" panose="020B0502040204020203" pitchFamily="34" charset="0"/>
                <a:cs typeface="Segoe UI Light" panose="020B0502040204020203" pitchFamily="34" charset="0"/>
              </a:rPr>
              <a:t>What’s in a Resource Manager Template?</a:t>
            </a:r>
            <a:endParaRPr lang="en-US" dirty="0"/>
          </a:p>
        </p:txBody>
      </p:sp>
      <p:sp>
        <p:nvSpPr>
          <p:cNvPr id="2" name="Rectangle 1">
            <a:extLst>
              <a:ext uri="{FF2B5EF4-FFF2-40B4-BE49-F238E27FC236}">
                <a16:creationId xmlns:a16="http://schemas.microsoft.com/office/drawing/2014/main" id="{94ADB3B2-75E2-4AEB-93EC-8E015AF81DEE}"/>
              </a:ext>
            </a:extLst>
          </p:cNvPr>
          <p:cNvSpPr>
            <a:spLocks noChangeArrowheads="1"/>
          </p:cNvSpPr>
          <p:nvPr/>
        </p:nvSpPr>
        <p:spPr bwMode="auto">
          <a:xfrm>
            <a:off x="0" y="0"/>
            <a:ext cx="124364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Unicode MS"/>
              </a:rPr>
              <a:t>https://schema.management.azure.com/schemas/2019-04-01/deploymentTemplate.json</a:t>
            </a:r>
            <a:r>
              <a:rPr kumimoji="0" lang="en-US" altLang="en-US" sz="4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7834283"/>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14">
            <a:extLst>
              <a:ext uri="{FF2B5EF4-FFF2-40B4-BE49-F238E27FC236}">
                <a16:creationId xmlns:a16="http://schemas.microsoft.com/office/drawing/2014/main" id="{7AFD9358-0F0F-DD41-8430-DD40142A3348}"/>
              </a:ext>
            </a:extLst>
          </p:cNvPr>
          <p:cNvSpPr>
            <a:spLocks noGrp="1"/>
          </p:cNvSpPr>
          <p:nvPr>
            <p:ph type="body" sz="quarter" idx="10"/>
          </p:nvPr>
        </p:nvSpPr>
        <p:spPr>
          <a:xfrm>
            <a:off x="587875" y="1795451"/>
            <a:ext cx="11686757" cy="4278094"/>
          </a:xfrm>
        </p:spPr>
        <p:txBody>
          <a:bodyPr/>
          <a:lstStyle/>
          <a:p>
            <a:pPr marL="0" indent="0">
              <a:buNone/>
            </a:pPr>
            <a:r>
              <a:rPr lang="en-US" dirty="0">
                <a:latin typeface="Consolas" panose="020B0609020204030204" pitchFamily="49" charset="0"/>
              </a:rPr>
              <a:t>{</a:t>
            </a:r>
          </a:p>
          <a:p>
            <a:pPr marL="0" indent="0">
              <a:buNone/>
            </a:pPr>
            <a:r>
              <a:rPr lang="en-US" dirty="0">
                <a:latin typeface="Consolas" panose="020B0609020204030204" pitchFamily="49" charset="0"/>
              </a:rPr>
              <a:t>    "$schema": "https://schema.management.azure.com/schemas/2019-04-01/</a:t>
            </a:r>
            <a:r>
              <a:rPr lang="en-US" dirty="0" err="1">
                <a:latin typeface="Consolas" panose="020B0609020204030204" pitchFamily="49" charset="0"/>
              </a:rPr>
              <a:t>deploymentTemplate.json</a:t>
            </a:r>
            <a:r>
              <a:rPr lang="en-US" dirty="0">
                <a:latin typeface="Consolas" panose="020B0609020204030204" pitchFamily="49" charset="0"/>
              </a:rPr>
              <a:t>#"</a:t>
            </a:r>
          </a:p>
          <a:p>
            <a:pPr marL="0" indent="0">
              <a:buNone/>
            </a:pPr>
            <a:r>
              <a:rPr lang="en-US" dirty="0">
                <a:latin typeface="Consolas" panose="020B0609020204030204" pitchFamily="49" charset="0"/>
              </a:rPr>
              <a:t>}</a:t>
            </a:r>
            <a:endParaRPr lang="pl-PL" dirty="0">
              <a:latin typeface="Consolas" panose="020B0609020204030204" pitchFamily="49" charset="0"/>
            </a:endParaRPr>
          </a:p>
          <a:p>
            <a:pPr marL="0" indent="0">
              <a:buNone/>
            </a:pPr>
            <a:endParaRPr lang="pl-PL" dirty="0">
              <a:latin typeface="Consolas" panose="020B0609020204030204" pitchFamily="49" charset="0"/>
            </a:endParaRPr>
          </a:p>
          <a:p>
            <a:pPr marL="0" indent="0">
              <a:buNone/>
            </a:pPr>
            <a:r>
              <a:rPr lang="en-US" sz="1400" dirty="0">
                <a:latin typeface="Consolas" panose="020B0609020204030204" pitchFamily="49" charset="0"/>
              </a:rPr>
              <a:t>For subscription deployments, use:</a:t>
            </a:r>
          </a:p>
          <a:p>
            <a:pPr marL="0" indent="0">
              <a:buNone/>
            </a:pPr>
            <a:r>
              <a:rPr lang="en-US" sz="1400" dirty="0">
                <a:latin typeface="Consolas" panose="020B0609020204030204" pitchFamily="49" charset="0"/>
              </a:rPr>
              <a:t>https://schema.management.azure.com/schemas/2018-05-01/subscriptionDeploymentTemplate.json#</a:t>
            </a:r>
          </a:p>
          <a:p>
            <a:pPr marL="0" indent="0">
              <a:buNone/>
            </a:pPr>
            <a:endParaRPr lang="en-US" sz="1400" dirty="0">
              <a:latin typeface="Consolas" panose="020B0609020204030204" pitchFamily="49" charset="0"/>
            </a:endParaRPr>
          </a:p>
          <a:p>
            <a:pPr marL="0" indent="0">
              <a:buNone/>
            </a:pPr>
            <a:r>
              <a:rPr lang="en-US" sz="1400" dirty="0">
                <a:latin typeface="Consolas" panose="020B0609020204030204" pitchFamily="49" charset="0"/>
              </a:rPr>
              <a:t>For management group deployments, use:</a:t>
            </a:r>
          </a:p>
          <a:p>
            <a:pPr marL="0" indent="0">
              <a:buNone/>
            </a:pPr>
            <a:r>
              <a:rPr lang="en-US" sz="1400" dirty="0">
                <a:latin typeface="Consolas" panose="020B0609020204030204" pitchFamily="49" charset="0"/>
              </a:rPr>
              <a:t>https://schema.management.azure.com/schemas/2019-08-01/managementGroupDeploymentTemplate.json#</a:t>
            </a:r>
          </a:p>
          <a:p>
            <a:pPr marL="0" indent="0">
              <a:buNone/>
            </a:pPr>
            <a:endParaRPr lang="en-US" sz="1400" dirty="0">
              <a:latin typeface="Consolas" panose="020B0609020204030204" pitchFamily="49" charset="0"/>
            </a:endParaRPr>
          </a:p>
          <a:p>
            <a:pPr marL="0" indent="0">
              <a:buNone/>
            </a:pPr>
            <a:r>
              <a:rPr lang="en-US" sz="1400" dirty="0">
                <a:latin typeface="Consolas" panose="020B0609020204030204" pitchFamily="49" charset="0"/>
              </a:rPr>
              <a:t>For tenant deployments, use:</a:t>
            </a:r>
          </a:p>
          <a:p>
            <a:pPr marL="0" indent="0">
              <a:buNone/>
            </a:pPr>
            <a:r>
              <a:rPr lang="en-US" sz="1400" dirty="0">
                <a:latin typeface="Consolas" panose="020B0609020204030204" pitchFamily="49" charset="0"/>
              </a:rPr>
              <a:t>https://schema.management.azure.com/schemas/2019-08-01/tenantDeploymentTemplate.json#</a:t>
            </a:r>
            <a:endParaRPr lang="pl-PL" sz="1400" dirty="0">
              <a:latin typeface="Consolas" panose="020B0609020204030204" pitchFamily="49" charset="0"/>
            </a:endParaRPr>
          </a:p>
          <a:p>
            <a:pPr marL="0" indent="0">
              <a:buNone/>
            </a:pPr>
            <a:endParaRPr lang="pl-PL" sz="1400" dirty="0">
              <a:latin typeface="Consolas" panose="020B0609020204030204" pitchFamily="49" charset="0"/>
            </a:endParaRPr>
          </a:p>
        </p:txBody>
      </p:sp>
      <p:sp>
        <p:nvSpPr>
          <p:cNvPr id="3" name="Title 2">
            <a:extLst>
              <a:ext uri="{FF2B5EF4-FFF2-40B4-BE49-F238E27FC236}">
                <a16:creationId xmlns:a16="http://schemas.microsoft.com/office/drawing/2014/main" id="{E505CA6F-FD6E-4C6E-AFEA-DDC87E71AAB0}"/>
              </a:ext>
            </a:extLst>
          </p:cNvPr>
          <p:cNvSpPr>
            <a:spLocks noGrp="1"/>
          </p:cNvSpPr>
          <p:nvPr>
            <p:ph type="title"/>
          </p:nvPr>
        </p:nvSpPr>
        <p:spPr/>
        <p:txBody>
          <a:bodyPr/>
          <a:lstStyle/>
          <a:p>
            <a:r>
              <a:rPr lang="en-US" sz="2800" b="1" dirty="0">
                <a:latin typeface="Segoe UI Light" panose="020B0502040204020203" pitchFamily="34" charset="0"/>
                <a:cs typeface="Segoe UI Light" panose="020B0502040204020203" pitchFamily="34" charset="0"/>
              </a:rPr>
              <a:t>What’s in a Resource Manager Template?</a:t>
            </a:r>
            <a:endParaRPr lang="en-US" dirty="0"/>
          </a:p>
        </p:txBody>
      </p:sp>
      <p:sp>
        <p:nvSpPr>
          <p:cNvPr id="2" name="Rectangle 1">
            <a:extLst>
              <a:ext uri="{FF2B5EF4-FFF2-40B4-BE49-F238E27FC236}">
                <a16:creationId xmlns:a16="http://schemas.microsoft.com/office/drawing/2014/main" id="{94ADB3B2-75E2-4AEB-93EC-8E015AF81DEE}"/>
              </a:ext>
            </a:extLst>
          </p:cNvPr>
          <p:cNvSpPr>
            <a:spLocks noChangeArrowheads="1"/>
          </p:cNvSpPr>
          <p:nvPr/>
        </p:nvSpPr>
        <p:spPr bwMode="auto">
          <a:xfrm>
            <a:off x="0" y="0"/>
            <a:ext cx="124364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Unicode MS"/>
              </a:rPr>
              <a:t>https://schema.management.azure.com/schemas/2019-04-01/deploymentTemplate.json</a:t>
            </a:r>
            <a:r>
              <a:rPr kumimoji="0" lang="en-US" altLang="en-US" sz="4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16165459"/>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14">
            <a:extLst>
              <a:ext uri="{FF2B5EF4-FFF2-40B4-BE49-F238E27FC236}">
                <a16:creationId xmlns:a16="http://schemas.microsoft.com/office/drawing/2014/main" id="{7AFD9358-0F0F-DD41-8430-DD40142A3348}"/>
              </a:ext>
            </a:extLst>
          </p:cNvPr>
          <p:cNvSpPr>
            <a:spLocks noGrp="1"/>
          </p:cNvSpPr>
          <p:nvPr>
            <p:ph type="body" sz="quarter" idx="10"/>
          </p:nvPr>
        </p:nvSpPr>
        <p:spPr>
          <a:xfrm>
            <a:off x="749718" y="1617481"/>
            <a:ext cx="11686757" cy="4308872"/>
          </a:xfrm>
        </p:spPr>
        <p:txBody>
          <a:bodyPr/>
          <a:lstStyle/>
          <a:p>
            <a:pPr marL="0" indent="0">
              <a:buNone/>
            </a:pPr>
            <a:r>
              <a:rPr lang="en-US" dirty="0">
                <a:latin typeface="Consolas" panose="020B0609020204030204" pitchFamily="49" charset="0"/>
              </a:rPr>
              <a:t>"parameters": {</a:t>
            </a:r>
          </a:p>
          <a:p>
            <a:pPr marL="0" indent="0">
              <a:buNone/>
            </a:pPr>
            <a:r>
              <a:rPr lang="en-US" dirty="0">
                <a:latin typeface="Consolas" panose="020B0609020204030204" pitchFamily="49" charset="0"/>
              </a:rPr>
              <a:t>  "</a:t>
            </a:r>
            <a:r>
              <a:rPr lang="en-US" dirty="0" err="1">
                <a:latin typeface="Consolas" panose="020B0609020204030204" pitchFamily="49" charset="0"/>
              </a:rPr>
              <a:t>adminUsername</a:t>
            </a:r>
            <a:r>
              <a:rPr lang="en-US" dirty="0">
                <a:latin typeface="Consolas" panose="020B0609020204030204" pitchFamily="49" charset="0"/>
              </a:rPr>
              <a:t>": {</a:t>
            </a:r>
          </a:p>
          <a:p>
            <a:pPr marL="0" indent="0">
              <a:buNone/>
            </a:pPr>
            <a:r>
              <a:rPr lang="en-US" dirty="0">
                <a:latin typeface="Consolas" panose="020B0609020204030204" pitchFamily="49" charset="0"/>
              </a:rPr>
              <a:t>    "type": "string",</a:t>
            </a:r>
          </a:p>
          <a:p>
            <a:pPr marL="0" indent="0">
              <a:buNone/>
            </a:pPr>
            <a:r>
              <a:rPr lang="en-US" dirty="0">
                <a:latin typeface="Consolas" panose="020B0609020204030204" pitchFamily="49" charset="0"/>
              </a:rPr>
              <a:t>    "metadata": {</a:t>
            </a:r>
          </a:p>
          <a:p>
            <a:pPr marL="0" indent="0">
              <a:buNone/>
            </a:pPr>
            <a:r>
              <a:rPr lang="en-US" dirty="0">
                <a:latin typeface="Consolas" panose="020B0609020204030204" pitchFamily="49" charset="0"/>
              </a:rPr>
              <a:t>      "description": "Username for the Virtual Machine."</a:t>
            </a:r>
          </a:p>
          <a:p>
            <a:pPr marL="0" indent="0">
              <a:buNone/>
            </a:pPr>
            <a:r>
              <a:rPr lang="en-US" dirty="0">
                <a:latin typeface="Consolas" panose="020B0609020204030204" pitchFamily="49" charset="0"/>
              </a:rPr>
              <a:t>    }</a:t>
            </a:r>
          </a:p>
          <a:p>
            <a:pPr marL="0" indent="0">
              <a:buNone/>
            </a:pPr>
            <a:r>
              <a:rPr lang="en-US" dirty="0">
                <a:latin typeface="Consolas" panose="020B0609020204030204" pitchFamily="49" charset="0"/>
              </a:rPr>
              <a:t>  },</a:t>
            </a:r>
          </a:p>
          <a:p>
            <a:pPr marL="0" indent="0">
              <a:buNone/>
            </a:pPr>
            <a:r>
              <a:rPr lang="en-US" dirty="0">
                <a:latin typeface="Consolas" panose="020B0609020204030204" pitchFamily="49" charset="0"/>
              </a:rPr>
              <a:t>  "</a:t>
            </a:r>
            <a:r>
              <a:rPr lang="en-US" dirty="0" err="1">
                <a:latin typeface="Consolas" panose="020B0609020204030204" pitchFamily="49" charset="0"/>
              </a:rPr>
              <a:t>adminPassword</a:t>
            </a:r>
            <a:r>
              <a:rPr lang="en-US" dirty="0">
                <a:latin typeface="Consolas" panose="020B0609020204030204" pitchFamily="49" charset="0"/>
              </a:rPr>
              <a:t>": {</a:t>
            </a:r>
          </a:p>
          <a:p>
            <a:pPr marL="0" indent="0">
              <a:buNone/>
            </a:pPr>
            <a:r>
              <a:rPr lang="en-US" dirty="0">
                <a:latin typeface="Consolas" panose="020B0609020204030204" pitchFamily="49" charset="0"/>
              </a:rPr>
              <a:t>    "type": "</a:t>
            </a:r>
            <a:r>
              <a:rPr lang="en-US" dirty="0" err="1">
                <a:latin typeface="Consolas" panose="020B0609020204030204" pitchFamily="49" charset="0"/>
              </a:rPr>
              <a:t>securestring</a:t>
            </a:r>
            <a:r>
              <a:rPr lang="en-US" dirty="0">
                <a:latin typeface="Consolas" panose="020B0609020204030204" pitchFamily="49" charset="0"/>
              </a:rPr>
              <a:t>",</a:t>
            </a:r>
          </a:p>
          <a:p>
            <a:pPr marL="0" indent="0">
              <a:buNone/>
            </a:pPr>
            <a:r>
              <a:rPr lang="en-US" dirty="0">
                <a:latin typeface="Consolas" panose="020B0609020204030204" pitchFamily="49" charset="0"/>
              </a:rPr>
              <a:t>    "metadata": {</a:t>
            </a:r>
          </a:p>
          <a:p>
            <a:pPr marL="0" indent="0">
              <a:buNone/>
            </a:pPr>
            <a:r>
              <a:rPr lang="en-US" dirty="0">
                <a:latin typeface="Consolas" panose="020B0609020204030204" pitchFamily="49" charset="0"/>
              </a:rPr>
              <a:t>      "description": "Password for the Virtual Machine."</a:t>
            </a:r>
          </a:p>
          <a:p>
            <a:pPr marL="0" indent="0">
              <a:buNone/>
            </a:pPr>
            <a:r>
              <a:rPr lang="en-US" dirty="0">
                <a:latin typeface="Consolas" panose="020B0609020204030204" pitchFamily="49" charset="0"/>
              </a:rPr>
              <a:t>    }</a:t>
            </a:r>
          </a:p>
          <a:p>
            <a:pPr marL="0" indent="0">
              <a:buNone/>
            </a:pPr>
            <a:r>
              <a:rPr lang="en-US" dirty="0">
                <a:latin typeface="Consolas" panose="020B0609020204030204" pitchFamily="49" charset="0"/>
              </a:rPr>
              <a:t>  }</a:t>
            </a:r>
          </a:p>
          <a:p>
            <a:pPr marL="0" indent="0">
              <a:buNone/>
            </a:pPr>
            <a:r>
              <a:rPr lang="en-US" dirty="0">
                <a:latin typeface="Consolas" panose="020B0609020204030204" pitchFamily="49" charset="0"/>
              </a:rPr>
              <a:t>}</a:t>
            </a:r>
          </a:p>
        </p:txBody>
      </p:sp>
      <p:sp>
        <p:nvSpPr>
          <p:cNvPr id="3" name="Title 2">
            <a:extLst>
              <a:ext uri="{FF2B5EF4-FFF2-40B4-BE49-F238E27FC236}">
                <a16:creationId xmlns:a16="http://schemas.microsoft.com/office/drawing/2014/main" id="{E505CA6F-FD6E-4C6E-AFEA-DDC87E71AAB0}"/>
              </a:ext>
            </a:extLst>
          </p:cNvPr>
          <p:cNvSpPr>
            <a:spLocks noGrp="1"/>
          </p:cNvSpPr>
          <p:nvPr>
            <p:ph type="title"/>
          </p:nvPr>
        </p:nvSpPr>
        <p:spPr/>
        <p:txBody>
          <a:bodyPr/>
          <a:lstStyle/>
          <a:p>
            <a:r>
              <a:rPr lang="en-US" sz="2800" b="1" dirty="0">
                <a:latin typeface="Segoe UI Light" panose="020B0502040204020203" pitchFamily="34" charset="0"/>
                <a:cs typeface="Segoe UI Light" panose="020B0502040204020203" pitchFamily="34" charset="0"/>
              </a:rPr>
              <a:t>What’s in a Resource Manager Template?</a:t>
            </a:r>
            <a:endParaRPr lang="en-US" dirty="0"/>
          </a:p>
        </p:txBody>
      </p:sp>
    </p:spTree>
    <p:extLst>
      <p:ext uri="{BB962C8B-B14F-4D97-AF65-F5344CB8AC3E}">
        <p14:creationId xmlns:p14="http://schemas.microsoft.com/office/powerpoint/2010/main" val="781448955"/>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14">
            <a:extLst>
              <a:ext uri="{FF2B5EF4-FFF2-40B4-BE49-F238E27FC236}">
                <a16:creationId xmlns:a16="http://schemas.microsoft.com/office/drawing/2014/main" id="{7AFD9358-0F0F-DD41-8430-DD40142A3348}"/>
              </a:ext>
            </a:extLst>
          </p:cNvPr>
          <p:cNvSpPr>
            <a:spLocks noGrp="1"/>
          </p:cNvSpPr>
          <p:nvPr>
            <p:ph type="body" sz="quarter" idx="10"/>
          </p:nvPr>
        </p:nvSpPr>
        <p:spPr>
          <a:xfrm>
            <a:off x="749718" y="2102296"/>
            <a:ext cx="11686757" cy="2462213"/>
          </a:xfrm>
        </p:spPr>
        <p:txBody>
          <a:bodyPr/>
          <a:lstStyle/>
          <a:p>
            <a:pPr marL="0" indent="0">
              <a:buNone/>
            </a:pPr>
            <a:r>
              <a:rPr lang="en-US" dirty="0">
                <a:latin typeface="Consolas" panose="020B0609020204030204" pitchFamily="49" charset="0"/>
              </a:rPr>
              <a:t>"variables": {</a:t>
            </a:r>
          </a:p>
          <a:p>
            <a:pPr marL="0" indent="0">
              <a:buNone/>
            </a:pPr>
            <a:r>
              <a:rPr lang="en-US" dirty="0">
                <a:latin typeface="Consolas" panose="020B0609020204030204" pitchFamily="49" charset="0"/>
              </a:rPr>
              <a:t>  "</a:t>
            </a:r>
            <a:r>
              <a:rPr lang="en-US" dirty="0" err="1">
                <a:latin typeface="Consolas" panose="020B0609020204030204" pitchFamily="49" charset="0"/>
              </a:rPr>
              <a:t>nicName</a:t>
            </a:r>
            <a:r>
              <a:rPr lang="en-US" dirty="0">
                <a:latin typeface="Consolas" panose="020B0609020204030204" pitchFamily="49" charset="0"/>
              </a:rPr>
              <a:t>": "</a:t>
            </a:r>
            <a:r>
              <a:rPr lang="en-US" dirty="0" err="1">
                <a:latin typeface="Consolas" panose="020B0609020204030204" pitchFamily="49" charset="0"/>
              </a:rPr>
              <a:t>myVMNic</a:t>
            </a:r>
            <a:r>
              <a:rPr lang="en-US" dirty="0">
                <a:latin typeface="Consolas" panose="020B0609020204030204" pitchFamily="49" charset="0"/>
              </a:rPr>
              <a:t>",</a:t>
            </a:r>
          </a:p>
          <a:p>
            <a:pPr marL="0" indent="0">
              <a:buNone/>
            </a:pPr>
            <a:r>
              <a:rPr lang="en-US" dirty="0">
                <a:latin typeface="Consolas" panose="020B0609020204030204" pitchFamily="49" charset="0"/>
              </a:rPr>
              <a:t>  "</a:t>
            </a:r>
            <a:r>
              <a:rPr lang="en-US" dirty="0" err="1">
                <a:latin typeface="Consolas" panose="020B0609020204030204" pitchFamily="49" charset="0"/>
              </a:rPr>
              <a:t>addressPrefix</a:t>
            </a:r>
            <a:r>
              <a:rPr lang="en-US" dirty="0">
                <a:latin typeface="Consolas" panose="020B0609020204030204" pitchFamily="49" charset="0"/>
              </a:rPr>
              <a:t>": "10.0.0.0/16",</a:t>
            </a:r>
          </a:p>
          <a:p>
            <a:pPr marL="0" indent="0">
              <a:buNone/>
            </a:pPr>
            <a:r>
              <a:rPr lang="en-US" dirty="0">
                <a:latin typeface="Consolas" panose="020B0609020204030204" pitchFamily="49" charset="0"/>
              </a:rPr>
              <a:t>  "</a:t>
            </a:r>
            <a:r>
              <a:rPr lang="en-US" dirty="0" err="1">
                <a:latin typeface="Consolas" panose="020B0609020204030204" pitchFamily="49" charset="0"/>
              </a:rPr>
              <a:t>subnetName</a:t>
            </a:r>
            <a:r>
              <a:rPr lang="en-US" dirty="0">
                <a:latin typeface="Consolas" panose="020B0609020204030204" pitchFamily="49" charset="0"/>
              </a:rPr>
              <a:t>": "Subnet",</a:t>
            </a:r>
          </a:p>
          <a:p>
            <a:pPr marL="0" indent="0">
              <a:buNone/>
            </a:pPr>
            <a:r>
              <a:rPr lang="en-US" dirty="0">
                <a:latin typeface="Consolas" panose="020B0609020204030204" pitchFamily="49" charset="0"/>
              </a:rPr>
              <a:t>  "</a:t>
            </a:r>
            <a:r>
              <a:rPr lang="en-US" dirty="0" err="1">
                <a:latin typeface="Consolas" panose="020B0609020204030204" pitchFamily="49" charset="0"/>
              </a:rPr>
              <a:t>subnetPrefix</a:t>
            </a:r>
            <a:r>
              <a:rPr lang="en-US" dirty="0">
                <a:latin typeface="Consolas" panose="020B0609020204030204" pitchFamily="49" charset="0"/>
              </a:rPr>
              <a:t>": "10.0.0.0/24",</a:t>
            </a:r>
          </a:p>
          <a:p>
            <a:pPr marL="0" indent="0">
              <a:buNone/>
            </a:pPr>
            <a:r>
              <a:rPr lang="en-US" dirty="0">
                <a:latin typeface="Consolas" panose="020B0609020204030204" pitchFamily="49" charset="0"/>
              </a:rPr>
              <a:t>  "</a:t>
            </a:r>
            <a:r>
              <a:rPr lang="en-US" dirty="0" err="1">
                <a:latin typeface="Consolas" panose="020B0609020204030204" pitchFamily="49" charset="0"/>
              </a:rPr>
              <a:t>publicIPAddressName</a:t>
            </a:r>
            <a:r>
              <a:rPr lang="en-US" dirty="0">
                <a:latin typeface="Consolas" panose="020B0609020204030204" pitchFamily="49" charset="0"/>
              </a:rPr>
              <a:t>": "</a:t>
            </a:r>
            <a:r>
              <a:rPr lang="en-US" dirty="0" err="1">
                <a:latin typeface="Consolas" panose="020B0609020204030204" pitchFamily="49" charset="0"/>
              </a:rPr>
              <a:t>myPublicIP</a:t>
            </a:r>
            <a:r>
              <a:rPr lang="en-US" dirty="0">
                <a:latin typeface="Consolas" panose="020B0609020204030204" pitchFamily="49" charset="0"/>
              </a:rPr>
              <a:t>",</a:t>
            </a:r>
          </a:p>
          <a:p>
            <a:pPr marL="0" indent="0">
              <a:buNone/>
            </a:pPr>
            <a:r>
              <a:rPr lang="en-US" dirty="0">
                <a:latin typeface="Consolas" panose="020B0609020204030204" pitchFamily="49" charset="0"/>
              </a:rPr>
              <a:t>  "</a:t>
            </a:r>
            <a:r>
              <a:rPr lang="en-US" dirty="0" err="1">
                <a:latin typeface="Consolas" panose="020B0609020204030204" pitchFamily="49" charset="0"/>
              </a:rPr>
              <a:t>virtualNetworkName</a:t>
            </a:r>
            <a:r>
              <a:rPr lang="en-US" dirty="0">
                <a:latin typeface="Consolas" panose="020B0609020204030204" pitchFamily="49" charset="0"/>
              </a:rPr>
              <a:t>": "</a:t>
            </a:r>
            <a:r>
              <a:rPr lang="en-US" dirty="0" err="1">
                <a:latin typeface="Consolas" panose="020B0609020204030204" pitchFamily="49" charset="0"/>
              </a:rPr>
              <a:t>MyVNET</a:t>
            </a:r>
            <a:r>
              <a:rPr lang="en-US" dirty="0">
                <a:latin typeface="Consolas" panose="020B0609020204030204" pitchFamily="49" charset="0"/>
              </a:rPr>
              <a:t>"</a:t>
            </a:r>
          </a:p>
          <a:p>
            <a:pPr marL="0" indent="0">
              <a:buNone/>
            </a:pPr>
            <a:r>
              <a:rPr lang="en-US" dirty="0">
                <a:latin typeface="Consolas" panose="020B0609020204030204" pitchFamily="49" charset="0"/>
              </a:rPr>
              <a:t>}</a:t>
            </a:r>
          </a:p>
        </p:txBody>
      </p:sp>
      <p:sp>
        <p:nvSpPr>
          <p:cNvPr id="3" name="Title 2">
            <a:extLst>
              <a:ext uri="{FF2B5EF4-FFF2-40B4-BE49-F238E27FC236}">
                <a16:creationId xmlns:a16="http://schemas.microsoft.com/office/drawing/2014/main" id="{E505CA6F-FD6E-4C6E-AFEA-DDC87E71AAB0}"/>
              </a:ext>
            </a:extLst>
          </p:cNvPr>
          <p:cNvSpPr>
            <a:spLocks noGrp="1"/>
          </p:cNvSpPr>
          <p:nvPr>
            <p:ph type="title"/>
          </p:nvPr>
        </p:nvSpPr>
        <p:spPr/>
        <p:txBody>
          <a:bodyPr/>
          <a:lstStyle/>
          <a:p>
            <a:r>
              <a:rPr lang="en-US" sz="2800" b="1" dirty="0">
                <a:latin typeface="Segoe UI Light" panose="020B0502040204020203" pitchFamily="34" charset="0"/>
                <a:cs typeface="Segoe UI Light" panose="020B0502040204020203" pitchFamily="34" charset="0"/>
              </a:rPr>
              <a:t>What’s in a Resource Manager Template?</a:t>
            </a:r>
            <a:endParaRPr lang="en-US" dirty="0"/>
          </a:p>
        </p:txBody>
      </p:sp>
    </p:spTree>
    <p:extLst>
      <p:ext uri="{BB962C8B-B14F-4D97-AF65-F5344CB8AC3E}">
        <p14:creationId xmlns:p14="http://schemas.microsoft.com/office/powerpoint/2010/main" val="881355356"/>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505CA6F-FD6E-4C6E-AFEA-DDC87E71AAB0}"/>
              </a:ext>
            </a:extLst>
          </p:cNvPr>
          <p:cNvSpPr>
            <a:spLocks noGrp="1"/>
          </p:cNvSpPr>
          <p:nvPr>
            <p:ph type="title"/>
          </p:nvPr>
        </p:nvSpPr>
        <p:spPr>
          <a:xfrm>
            <a:off x="451643" y="349360"/>
            <a:ext cx="11533187" cy="411162"/>
          </a:xfrm>
        </p:spPr>
        <p:txBody>
          <a:bodyPr/>
          <a:lstStyle/>
          <a:p>
            <a:r>
              <a:rPr lang="en-US" sz="2800" b="1" dirty="0">
                <a:latin typeface="Segoe UI Light" panose="020B0502040204020203" pitchFamily="34" charset="0"/>
                <a:cs typeface="Segoe UI Light" panose="020B0502040204020203" pitchFamily="34" charset="0"/>
              </a:rPr>
              <a:t>What’s in a Resource Manager Template?</a:t>
            </a:r>
            <a:endParaRPr lang="en-US" dirty="0"/>
          </a:p>
        </p:txBody>
      </p:sp>
      <p:sp>
        <p:nvSpPr>
          <p:cNvPr id="7" name="TextBox 6">
            <a:extLst>
              <a:ext uri="{FF2B5EF4-FFF2-40B4-BE49-F238E27FC236}">
                <a16:creationId xmlns:a16="http://schemas.microsoft.com/office/drawing/2014/main" id="{C6FBD9C8-AE68-4C04-9E78-16A7233C4045}"/>
              </a:ext>
            </a:extLst>
          </p:cNvPr>
          <p:cNvSpPr txBox="1"/>
          <p:nvPr/>
        </p:nvSpPr>
        <p:spPr>
          <a:xfrm>
            <a:off x="1400751" y="1084272"/>
            <a:ext cx="6851862" cy="5355312"/>
          </a:xfrm>
          <a:prstGeom prst="rect">
            <a:avLst/>
          </a:prstGeom>
          <a:noFill/>
        </p:spPr>
        <p:txBody>
          <a:bodyPr wrap="square">
            <a:spAutoFit/>
          </a:bodyPr>
          <a:lstStyle/>
          <a:p>
            <a:pPr marL="0" indent="0">
              <a:buNone/>
            </a:pPr>
            <a:r>
              <a:rPr lang="en-US" dirty="0">
                <a:latin typeface="Consolas" panose="020B0609020204030204" pitchFamily="49" charset="0"/>
              </a:rPr>
              <a:t>"functions": [</a:t>
            </a:r>
          </a:p>
          <a:p>
            <a:pPr marL="0" indent="0">
              <a:buNone/>
            </a:pPr>
            <a:r>
              <a:rPr lang="en-US" dirty="0">
                <a:latin typeface="Consolas" panose="020B0609020204030204" pitchFamily="49" charset="0"/>
              </a:rPr>
              <a:t>  {</a:t>
            </a:r>
          </a:p>
          <a:p>
            <a:pPr marL="0" indent="0">
              <a:buNone/>
            </a:pPr>
            <a:r>
              <a:rPr lang="en-US" dirty="0">
                <a:latin typeface="Consolas" panose="020B0609020204030204" pitchFamily="49" charset="0"/>
              </a:rPr>
              <a:t>    "namespace": "</a:t>
            </a:r>
            <a:r>
              <a:rPr lang="en-US" dirty="0" err="1">
                <a:latin typeface="Consolas" panose="020B0609020204030204" pitchFamily="49" charset="0"/>
              </a:rPr>
              <a:t>contoso</a:t>
            </a:r>
            <a:r>
              <a:rPr lang="en-US" dirty="0">
                <a:latin typeface="Consolas" panose="020B0609020204030204" pitchFamily="49" charset="0"/>
              </a:rPr>
              <a:t>",</a:t>
            </a:r>
          </a:p>
          <a:p>
            <a:pPr marL="0" indent="0">
              <a:buNone/>
            </a:pPr>
            <a:r>
              <a:rPr lang="en-US" dirty="0">
                <a:latin typeface="Consolas" panose="020B0609020204030204" pitchFamily="49" charset="0"/>
              </a:rPr>
              <a:t>    "members": {</a:t>
            </a:r>
          </a:p>
          <a:p>
            <a:pPr marL="0" indent="0">
              <a:buNone/>
            </a:pPr>
            <a:r>
              <a:rPr lang="en-US" dirty="0">
                <a:latin typeface="Consolas" panose="020B0609020204030204" pitchFamily="49" charset="0"/>
              </a:rPr>
              <a:t>      "</a:t>
            </a:r>
            <a:r>
              <a:rPr lang="en-US" dirty="0" err="1">
                <a:latin typeface="Consolas" panose="020B0609020204030204" pitchFamily="49" charset="0"/>
              </a:rPr>
              <a:t>uniqueName</a:t>
            </a:r>
            <a:r>
              <a:rPr lang="en-US" dirty="0">
                <a:latin typeface="Consolas" panose="020B0609020204030204" pitchFamily="49" charset="0"/>
              </a:rPr>
              <a:t>": {</a:t>
            </a:r>
          </a:p>
          <a:p>
            <a:pPr marL="0" indent="0">
              <a:buNone/>
            </a:pPr>
            <a:r>
              <a:rPr lang="en-US" dirty="0">
                <a:latin typeface="Consolas" panose="020B0609020204030204" pitchFamily="49" charset="0"/>
              </a:rPr>
              <a:t>        "parameters": [</a:t>
            </a:r>
          </a:p>
          <a:p>
            <a:pPr marL="0" indent="0">
              <a:buNone/>
            </a:pPr>
            <a:r>
              <a:rPr lang="en-US" dirty="0">
                <a:latin typeface="Consolas" panose="020B0609020204030204" pitchFamily="49" charset="0"/>
              </a:rPr>
              <a:t>          {</a:t>
            </a:r>
          </a:p>
          <a:p>
            <a:pPr marL="0" indent="0">
              <a:buNone/>
            </a:pPr>
            <a:r>
              <a:rPr lang="en-US" dirty="0">
                <a:latin typeface="Consolas" panose="020B0609020204030204" pitchFamily="49" charset="0"/>
              </a:rPr>
              <a:t>            "name": "</a:t>
            </a:r>
            <a:r>
              <a:rPr lang="en-US" dirty="0" err="1">
                <a:latin typeface="Consolas" panose="020B0609020204030204" pitchFamily="49" charset="0"/>
              </a:rPr>
              <a:t>namePrefix</a:t>
            </a:r>
            <a:r>
              <a:rPr lang="en-US" dirty="0">
                <a:latin typeface="Consolas" panose="020B0609020204030204" pitchFamily="49" charset="0"/>
              </a:rPr>
              <a:t>",</a:t>
            </a:r>
          </a:p>
          <a:p>
            <a:pPr marL="0" indent="0">
              <a:buNone/>
            </a:pPr>
            <a:r>
              <a:rPr lang="en-US" dirty="0">
                <a:latin typeface="Consolas" panose="020B0609020204030204" pitchFamily="49" charset="0"/>
              </a:rPr>
              <a:t>            "type": "string"</a:t>
            </a:r>
          </a:p>
          <a:p>
            <a:pPr marL="0" indent="0">
              <a:buNone/>
            </a:pPr>
            <a:r>
              <a:rPr lang="en-US" dirty="0">
                <a:latin typeface="Consolas" panose="020B0609020204030204" pitchFamily="49" charset="0"/>
              </a:rPr>
              <a:t>          }</a:t>
            </a:r>
          </a:p>
          <a:p>
            <a:pPr marL="0" indent="0">
              <a:buNone/>
            </a:pPr>
            <a:r>
              <a:rPr lang="en-US" dirty="0">
                <a:latin typeface="Consolas" panose="020B0609020204030204" pitchFamily="49" charset="0"/>
              </a:rPr>
              <a:t>        ],</a:t>
            </a:r>
          </a:p>
          <a:p>
            <a:pPr marL="0" indent="0">
              <a:buNone/>
            </a:pPr>
            <a:r>
              <a:rPr lang="en-US" dirty="0">
                <a:latin typeface="Consolas" panose="020B0609020204030204" pitchFamily="49" charset="0"/>
              </a:rPr>
              <a:t>        "output": {</a:t>
            </a:r>
          </a:p>
          <a:p>
            <a:pPr marL="0" indent="0">
              <a:buNone/>
            </a:pPr>
            <a:r>
              <a:rPr lang="en-US" dirty="0">
                <a:latin typeface="Consolas" panose="020B0609020204030204" pitchFamily="49" charset="0"/>
              </a:rPr>
              <a:t>          "type": "string",</a:t>
            </a:r>
          </a:p>
          <a:p>
            <a:pPr marL="0" indent="0">
              <a:buNone/>
            </a:pPr>
            <a:r>
              <a:rPr lang="en-US" dirty="0">
                <a:latin typeface="Consolas" panose="020B0609020204030204" pitchFamily="49" charset="0"/>
              </a:rPr>
              <a:t>          "value": "[</a:t>
            </a:r>
            <a:r>
              <a:rPr lang="en-US" dirty="0" err="1">
                <a:latin typeface="Consolas" panose="020B0609020204030204" pitchFamily="49" charset="0"/>
              </a:rPr>
              <a:t>concat</a:t>
            </a:r>
            <a:r>
              <a:rPr lang="en-US" dirty="0">
                <a:latin typeface="Consolas" panose="020B0609020204030204" pitchFamily="49" charset="0"/>
              </a:rPr>
              <a:t>(</a:t>
            </a:r>
            <a:r>
              <a:rPr lang="en-US" dirty="0" err="1">
                <a:latin typeface="Consolas" panose="020B0609020204030204" pitchFamily="49" charset="0"/>
              </a:rPr>
              <a:t>toLower</a:t>
            </a:r>
            <a:r>
              <a:rPr lang="en-US" dirty="0">
                <a:latin typeface="Consolas" panose="020B0609020204030204" pitchFamily="49" charset="0"/>
              </a:rPr>
              <a:t>(parameters('</a:t>
            </a:r>
            <a:r>
              <a:rPr lang="en-US" dirty="0" err="1">
                <a:latin typeface="Consolas" panose="020B0609020204030204" pitchFamily="49" charset="0"/>
              </a:rPr>
              <a:t>namePrefix</a:t>
            </a:r>
            <a:r>
              <a:rPr lang="en-US" dirty="0">
                <a:latin typeface="Consolas" panose="020B0609020204030204" pitchFamily="49" charset="0"/>
              </a:rPr>
              <a:t>')), </a:t>
            </a:r>
            <a:r>
              <a:rPr lang="en-US" dirty="0" err="1">
                <a:latin typeface="Consolas" panose="020B0609020204030204" pitchFamily="49" charset="0"/>
              </a:rPr>
              <a:t>uniqueString</a:t>
            </a:r>
            <a:r>
              <a:rPr lang="en-US" dirty="0">
                <a:latin typeface="Consolas" panose="020B0609020204030204" pitchFamily="49" charset="0"/>
              </a:rPr>
              <a:t>(</a:t>
            </a:r>
            <a:r>
              <a:rPr lang="en-US" dirty="0" err="1">
                <a:latin typeface="Consolas" panose="020B0609020204030204" pitchFamily="49" charset="0"/>
              </a:rPr>
              <a:t>resourceGroup</a:t>
            </a:r>
            <a:r>
              <a:rPr lang="en-US" dirty="0">
                <a:latin typeface="Consolas" panose="020B0609020204030204" pitchFamily="49" charset="0"/>
              </a:rPr>
              <a:t>().id))]"</a:t>
            </a:r>
          </a:p>
          <a:p>
            <a:pPr marL="0" indent="0">
              <a:buNone/>
            </a:pPr>
            <a:r>
              <a:rPr lang="en-US" dirty="0">
                <a:latin typeface="Consolas" panose="020B0609020204030204" pitchFamily="49" charset="0"/>
              </a:rPr>
              <a:t>        }</a:t>
            </a:r>
          </a:p>
          <a:p>
            <a:pPr marL="0" indent="0">
              <a:buNone/>
            </a:pPr>
            <a:r>
              <a:rPr lang="en-US" dirty="0">
                <a:latin typeface="Consolas" panose="020B0609020204030204" pitchFamily="49" charset="0"/>
              </a:rPr>
              <a:t>      }</a:t>
            </a:r>
          </a:p>
          <a:p>
            <a:pPr marL="0" indent="0">
              <a:buNone/>
            </a:pPr>
            <a:r>
              <a:rPr lang="en-US" dirty="0">
                <a:latin typeface="Consolas" panose="020B0609020204030204" pitchFamily="49" charset="0"/>
              </a:rPr>
              <a:t>    }}],</a:t>
            </a:r>
          </a:p>
        </p:txBody>
      </p:sp>
    </p:spTree>
    <p:extLst>
      <p:ext uri="{BB962C8B-B14F-4D97-AF65-F5344CB8AC3E}">
        <p14:creationId xmlns:p14="http://schemas.microsoft.com/office/powerpoint/2010/main" val="3444335711"/>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14">
            <a:extLst>
              <a:ext uri="{FF2B5EF4-FFF2-40B4-BE49-F238E27FC236}">
                <a16:creationId xmlns:a16="http://schemas.microsoft.com/office/drawing/2014/main" id="{7AFD9358-0F0F-DD41-8430-DD40142A3348}"/>
              </a:ext>
            </a:extLst>
          </p:cNvPr>
          <p:cNvSpPr>
            <a:spLocks noGrp="1"/>
          </p:cNvSpPr>
          <p:nvPr>
            <p:ph type="body" sz="quarter" idx="10"/>
          </p:nvPr>
        </p:nvSpPr>
        <p:spPr>
          <a:xfrm>
            <a:off x="569464" y="1666575"/>
            <a:ext cx="11686757" cy="4308872"/>
          </a:xfrm>
        </p:spPr>
        <p:txBody>
          <a:bodyPr/>
          <a:lstStyle/>
          <a:p>
            <a:pPr marL="0" indent="0">
              <a:buNone/>
            </a:pPr>
            <a:r>
              <a:rPr lang="en-US" dirty="0">
                <a:latin typeface="Consolas" panose="020B0609020204030204" pitchFamily="49" charset="0"/>
              </a:rPr>
              <a:t>"resources": [</a:t>
            </a:r>
          </a:p>
          <a:p>
            <a:pPr marL="0" indent="0">
              <a:buNone/>
            </a:pPr>
            <a:r>
              <a:rPr lang="en-US" dirty="0">
                <a:latin typeface="Consolas" panose="020B0609020204030204" pitchFamily="49" charset="0"/>
              </a:rPr>
              <a:t>{</a:t>
            </a:r>
          </a:p>
          <a:p>
            <a:pPr marL="0" indent="0">
              <a:buNone/>
            </a:pPr>
            <a:r>
              <a:rPr lang="en-US" dirty="0">
                <a:latin typeface="Consolas" panose="020B0609020204030204" pitchFamily="49" charset="0"/>
              </a:rPr>
              <a:t>  "type": "</a:t>
            </a:r>
            <a:r>
              <a:rPr lang="en-US" dirty="0" err="1">
                <a:latin typeface="Consolas" panose="020B0609020204030204" pitchFamily="49" charset="0"/>
              </a:rPr>
              <a:t>Microsoft.Network</a:t>
            </a:r>
            <a:r>
              <a:rPr lang="en-US" dirty="0">
                <a:latin typeface="Consolas" panose="020B0609020204030204" pitchFamily="49" charset="0"/>
              </a:rPr>
              <a:t>/</a:t>
            </a:r>
            <a:r>
              <a:rPr lang="en-US" dirty="0" err="1">
                <a:latin typeface="Consolas" panose="020B0609020204030204" pitchFamily="49" charset="0"/>
              </a:rPr>
              <a:t>publicIPAddresses</a:t>
            </a:r>
            <a:r>
              <a:rPr lang="en-US" dirty="0">
                <a:latin typeface="Consolas" panose="020B0609020204030204" pitchFamily="49" charset="0"/>
              </a:rPr>
              <a:t>",</a:t>
            </a:r>
          </a:p>
          <a:p>
            <a:pPr marL="0" indent="0">
              <a:buNone/>
            </a:pPr>
            <a:r>
              <a:rPr lang="en-US" dirty="0">
                <a:latin typeface="Consolas" panose="020B0609020204030204" pitchFamily="49" charset="0"/>
              </a:rPr>
              <a:t>  "name": "[variables('</a:t>
            </a:r>
            <a:r>
              <a:rPr lang="en-US" dirty="0" err="1">
                <a:latin typeface="Consolas" panose="020B0609020204030204" pitchFamily="49" charset="0"/>
              </a:rPr>
              <a:t>publicIPAddressName</a:t>
            </a:r>
            <a:r>
              <a:rPr lang="en-US" dirty="0">
                <a:latin typeface="Consolas" panose="020B0609020204030204" pitchFamily="49" charset="0"/>
              </a:rPr>
              <a:t>')]",</a:t>
            </a:r>
          </a:p>
          <a:p>
            <a:pPr marL="0" indent="0">
              <a:buNone/>
            </a:pPr>
            <a:r>
              <a:rPr lang="en-US" dirty="0">
                <a:latin typeface="Consolas" panose="020B0609020204030204" pitchFamily="49" charset="0"/>
              </a:rPr>
              <a:t>  "location": "[parameters('location')]",</a:t>
            </a:r>
          </a:p>
          <a:p>
            <a:pPr marL="0" indent="0">
              <a:buNone/>
            </a:pPr>
            <a:r>
              <a:rPr lang="en-US" dirty="0">
                <a:latin typeface="Consolas" panose="020B0609020204030204" pitchFamily="49" charset="0"/>
              </a:rPr>
              <a:t>  "</a:t>
            </a:r>
            <a:r>
              <a:rPr lang="en-US" dirty="0" err="1">
                <a:latin typeface="Consolas" panose="020B0609020204030204" pitchFamily="49" charset="0"/>
              </a:rPr>
              <a:t>apiVersion</a:t>
            </a:r>
            <a:r>
              <a:rPr lang="en-US" dirty="0">
                <a:latin typeface="Consolas" panose="020B0609020204030204" pitchFamily="49" charset="0"/>
              </a:rPr>
              <a:t>": "2018-08-01",</a:t>
            </a:r>
          </a:p>
          <a:p>
            <a:pPr marL="0" indent="0">
              <a:buNone/>
            </a:pPr>
            <a:r>
              <a:rPr lang="en-US" dirty="0">
                <a:latin typeface="Consolas" panose="020B0609020204030204" pitchFamily="49" charset="0"/>
              </a:rPr>
              <a:t>  "properties": {</a:t>
            </a:r>
          </a:p>
          <a:p>
            <a:pPr marL="0" indent="0">
              <a:buNone/>
            </a:pPr>
            <a:r>
              <a:rPr lang="en-US" dirty="0">
                <a:latin typeface="Consolas" panose="020B0609020204030204" pitchFamily="49" charset="0"/>
              </a:rPr>
              <a:t>    "</a:t>
            </a:r>
            <a:r>
              <a:rPr lang="en-US" dirty="0" err="1">
                <a:latin typeface="Consolas" panose="020B0609020204030204" pitchFamily="49" charset="0"/>
              </a:rPr>
              <a:t>publicIPAllocationMethod</a:t>
            </a:r>
            <a:r>
              <a:rPr lang="en-US" dirty="0">
                <a:latin typeface="Consolas" panose="020B0609020204030204" pitchFamily="49" charset="0"/>
              </a:rPr>
              <a:t>": "Dynamic",</a:t>
            </a:r>
          </a:p>
          <a:p>
            <a:pPr marL="0" indent="0">
              <a:buNone/>
            </a:pPr>
            <a:r>
              <a:rPr lang="en-US" dirty="0">
                <a:latin typeface="Consolas" panose="020B0609020204030204" pitchFamily="49" charset="0"/>
              </a:rPr>
              <a:t>    "</a:t>
            </a:r>
            <a:r>
              <a:rPr lang="en-US" dirty="0" err="1">
                <a:latin typeface="Consolas" panose="020B0609020204030204" pitchFamily="49" charset="0"/>
              </a:rPr>
              <a:t>dnsSettings</a:t>
            </a:r>
            <a:r>
              <a:rPr lang="en-US" dirty="0">
                <a:latin typeface="Consolas" panose="020B0609020204030204" pitchFamily="49" charset="0"/>
              </a:rPr>
              <a:t>": {</a:t>
            </a:r>
          </a:p>
          <a:p>
            <a:pPr marL="0" indent="0">
              <a:buNone/>
            </a:pPr>
            <a:r>
              <a:rPr lang="en-US" dirty="0">
                <a:latin typeface="Consolas" panose="020B0609020204030204" pitchFamily="49" charset="0"/>
              </a:rPr>
              <a:t>      "</a:t>
            </a:r>
            <a:r>
              <a:rPr lang="en-US" dirty="0" err="1">
                <a:latin typeface="Consolas" panose="020B0609020204030204" pitchFamily="49" charset="0"/>
              </a:rPr>
              <a:t>domainNameLabel</a:t>
            </a:r>
            <a:r>
              <a:rPr lang="en-US" dirty="0">
                <a:latin typeface="Consolas" panose="020B0609020204030204" pitchFamily="49" charset="0"/>
              </a:rPr>
              <a:t>": "[parameters('</a:t>
            </a:r>
            <a:r>
              <a:rPr lang="en-US" dirty="0" err="1">
                <a:latin typeface="Consolas" panose="020B0609020204030204" pitchFamily="49" charset="0"/>
              </a:rPr>
              <a:t>dnsLabelPrefix</a:t>
            </a:r>
            <a:r>
              <a:rPr lang="en-US" dirty="0">
                <a:latin typeface="Consolas" panose="020B0609020204030204" pitchFamily="49" charset="0"/>
              </a:rPr>
              <a:t>')]"</a:t>
            </a:r>
          </a:p>
          <a:p>
            <a:pPr marL="0" indent="0">
              <a:buNone/>
            </a:pPr>
            <a:r>
              <a:rPr lang="en-US" dirty="0">
                <a:latin typeface="Consolas" panose="020B0609020204030204" pitchFamily="49" charset="0"/>
              </a:rPr>
              <a:t>    }</a:t>
            </a:r>
          </a:p>
          <a:p>
            <a:pPr marL="0" indent="0">
              <a:buNone/>
            </a:pPr>
            <a:r>
              <a:rPr lang="en-US" dirty="0">
                <a:latin typeface="Consolas" panose="020B0609020204030204" pitchFamily="49" charset="0"/>
              </a:rPr>
              <a:t>  }</a:t>
            </a:r>
          </a:p>
          <a:p>
            <a:pPr marL="0" indent="0">
              <a:buNone/>
            </a:pPr>
            <a:r>
              <a:rPr lang="en-US" dirty="0">
                <a:latin typeface="Consolas" panose="020B0609020204030204" pitchFamily="49" charset="0"/>
              </a:rPr>
              <a:t>}</a:t>
            </a:r>
          </a:p>
          <a:p>
            <a:pPr marL="0" indent="0">
              <a:buNone/>
            </a:pPr>
            <a:r>
              <a:rPr lang="en-US" dirty="0">
                <a:latin typeface="Consolas" panose="020B0609020204030204" pitchFamily="49" charset="0"/>
              </a:rPr>
              <a:t>],</a:t>
            </a:r>
          </a:p>
        </p:txBody>
      </p:sp>
      <p:sp>
        <p:nvSpPr>
          <p:cNvPr id="3" name="Title 2">
            <a:extLst>
              <a:ext uri="{FF2B5EF4-FFF2-40B4-BE49-F238E27FC236}">
                <a16:creationId xmlns:a16="http://schemas.microsoft.com/office/drawing/2014/main" id="{E505CA6F-FD6E-4C6E-AFEA-DDC87E71AAB0}"/>
              </a:ext>
            </a:extLst>
          </p:cNvPr>
          <p:cNvSpPr>
            <a:spLocks noGrp="1"/>
          </p:cNvSpPr>
          <p:nvPr>
            <p:ph type="title"/>
          </p:nvPr>
        </p:nvSpPr>
        <p:spPr/>
        <p:txBody>
          <a:bodyPr/>
          <a:lstStyle/>
          <a:p>
            <a:r>
              <a:rPr lang="en-US" sz="2800" b="1" dirty="0">
                <a:latin typeface="Segoe UI Light" panose="020B0502040204020203" pitchFamily="34" charset="0"/>
                <a:cs typeface="Segoe UI Light" panose="020B0502040204020203" pitchFamily="34" charset="0"/>
              </a:rPr>
              <a:t>What’s in a Resource Manager Template?</a:t>
            </a:r>
            <a:endParaRPr lang="en-US" dirty="0"/>
          </a:p>
        </p:txBody>
      </p:sp>
    </p:spTree>
    <p:extLst>
      <p:ext uri="{BB962C8B-B14F-4D97-AF65-F5344CB8AC3E}">
        <p14:creationId xmlns:p14="http://schemas.microsoft.com/office/powerpoint/2010/main" val="2319368194"/>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161B9C-B4A1-4E8B-BDD0-8D4B9DE9519A}"/>
              </a:ext>
            </a:extLst>
          </p:cNvPr>
          <p:cNvSpPr>
            <a:spLocks noGrp="1"/>
          </p:cNvSpPr>
          <p:nvPr>
            <p:ph type="title"/>
          </p:nvPr>
        </p:nvSpPr>
        <p:spPr/>
        <p:txBody>
          <a:bodyPr/>
          <a:lstStyle/>
          <a:p>
            <a:r>
              <a:rPr lang="en-US" dirty="0"/>
              <a:t>Module overview</a:t>
            </a:r>
          </a:p>
        </p:txBody>
      </p:sp>
      <p:pic>
        <p:nvPicPr>
          <p:cNvPr id="25" name="Picture 24" descr="Icon of a magnifying glass">
            <a:extLst>
              <a:ext uri="{FF2B5EF4-FFF2-40B4-BE49-F238E27FC236}">
                <a16:creationId xmlns:a16="http://schemas.microsoft.com/office/drawing/2014/main" id="{00CB1C5B-1A02-42D0-AD18-A3593DFB96C9}"/>
              </a:ext>
            </a:extLst>
          </p:cNvPr>
          <p:cNvPicPr>
            <a:picLocks noChangeAspect="1"/>
          </p:cNvPicPr>
          <p:nvPr/>
        </p:nvPicPr>
        <p:blipFill>
          <a:blip r:embed="rId3"/>
          <a:stretch>
            <a:fillRect/>
          </a:stretch>
        </p:blipFill>
        <p:spPr>
          <a:xfrm>
            <a:off x="461758" y="1224381"/>
            <a:ext cx="835152" cy="835152"/>
          </a:xfrm>
          <a:prstGeom prst="rect">
            <a:avLst/>
          </a:prstGeom>
        </p:spPr>
      </p:pic>
      <p:sp>
        <p:nvSpPr>
          <p:cNvPr id="26" name="TextBox 25">
            <a:extLst>
              <a:ext uri="{FF2B5EF4-FFF2-40B4-BE49-F238E27FC236}">
                <a16:creationId xmlns:a16="http://schemas.microsoft.com/office/drawing/2014/main" id="{565D7C09-8E08-4BA4-98F2-6480BB7E64C1}"/>
              </a:ext>
            </a:extLst>
          </p:cNvPr>
          <p:cNvSpPr txBox="1"/>
          <p:nvPr/>
        </p:nvSpPr>
        <p:spPr>
          <a:xfrm>
            <a:off x="1520826" y="1487314"/>
            <a:ext cx="4175124" cy="307777"/>
          </a:xfrm>
          <a:prstGeom prst="rect">
            <a:avLst/>
          </a:prstGeom>
          <a:noFill/>
        </p:spPr>
        <p:txBody>
          <a:bodyPr wrap="square" lIns="0" tIns="0" rIns="0" bIns="0" rtlCol="0" anchor="ctr">
            <a:spAutoFit/>
          </a:bodyPr>
          <a:lstStyle/>
          <a:p>
            <a:pPr>
              <a:spcAft>
                <a:spcPts val="600"/>
              </a:spcAft>
            </a:pPr>
            <a:r>
              <a:rPr lang="en-US" sz="2000" dirty="0"/>
              <a:t>Lesson 1: Module overview</a:t>
            </a:r>
          </a:p>
        </p:txBody>
      </p:sp>
      <p:cxnSp>
        <p:nvCxnSpPr>
          <p:cNvPr id="27" name="Straight Connector 26">
            <a:extLst>
              <a:ext uri="{FF2B5EF4-FFF2-40B4-BE49-F238E27FC236}">
                <a16:creationId xmlns:a16="http://schemas.microsoft.com/office/drawing/2014/main" id="{B743D5C3-41F8-4384-A4EB-D630B91BC436}"/>
              </a:ext>
              <a:ext uri="{C183D7F6-B498-43B3-948B-1728B52AA6E4}">
                <adec:decorative xmlns:adec="http://schemas.microsoft.com/office/drawing/2017/decorative" val="1"/>
              </a:ext>
            </a:extLst>
          </p:cNvPr>
          <p:cNvCxnSpPr>
            <a:cxnSpLocks/>
          </p:cNvCxnSpPr>
          <p:nvPr/>
        </p:nvCxnSpPr>
        <p:spPr>
          <a:xfrm>
            <a:off x="1520826" y="2199235"/>
            <a:ext cx="3974905"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2" name="Picture 11" descr="Icon of a cloud with multiples lines extending from it">
            <a:extLst>
              <a:ext uri="{FF2B5EF4-FFF2-40B4-BE49-F238E27FC236}">
                <a16:creationId xmlns:a16="http://schemas.microsoft.com/office/drawing/2014/main" id="{4ABFFFD4-ED8F-48A4-9C1F-6C1195B5C9DE}"/>
              </a:ext>
            </a:extLst>
          </p:cNvPr>
          <p:cNvPicPr>
            <a:picLocks noChangeAspect="1"/>
          </p:cNvPicPr>
          <p:nvPr/>
        </p:nvPicPr>
        <p:blipFill>
          <a:blip r:embed="rId4"/>
          <a:stretch>
            <a:fillRect/>
          </a:stretch>
        </p:blipFill>
        <p:spPr>
          <a:xfrm>
            <a:off x="461758" y="2340447"/>
            <a:ext cx="836676" cy="836676"/>
          </a:xfrm>
          <a:prstGeom prst="rect">
            <a:avLst/>
          </a:prstGeom>
        </p:spPr>
      </p:pic>
      <p:sp>
        <p:nvSpPr>
          <p:cNvPr id="29" name="TextBox 28">
            <a:extLst>
              <a:ext uri="{FF2B5EF4-FFF2-40B4-BE49-F238E27FC236}">
                <a16:creationId xmlns:a16="http://schemas.microsoft.com/office/drawing/2014/main" id="{90C2F772-2AFE-4732-9BFF-FC8631DA6C54}"/>
              </a:ext>
            </a:extLst>
          </p:cNvPr>
          <p:cNvSpPr txBox="1"/>
          <p:nvPr/>
        </p:nvSpPr>
        <p:spPr>
          <a:xfrm>
            <a:off x="1520826" y="2449493"/>
            <a:ext cx="4175124" cy="615553"/>
          </a:xfrm>
          <a:prstGeom prst="rect">
            <a:avLst/>
          </a:prstGeom>
          <a:noFill/>
        </p:spPr>
        <p:txBody>
          <a:bodyPr wrap="square" lIns="0" tIns="0" rIns="0" bIns="0" rtlCol="0" anchor="ctr">
            <a:spAutoFit/>
          </a:bodyPr>
          <a:lstStyle/>
          <a:p>
            <a:pPr>
              <a:spcAft>
                <a:spcPts val="600"/>
              </a:spcAft>
            </a:pPr>
            <a:r>
              <a:rPr lang="en-US" sz="2000" dirty="0"/>
              <a:t>Lesson 2: Infrastructure as code and configuration management</a:t>
            </a:r>
          </a:p>
        </p:txBody>
      </p:sp>
      <p:cxnSp>
        <p:nvCxnSpPr>
          <p:cNvPr id="30" name="Straight Connector 29">
            <a:extLst>
              <a:ext uri="{FF2B5EF4-FFF2-40B4-BE49-F238E27FC236}">
                <a16:creationId xmlns:a16="http://schemas.microsoft.com/office/drawing/2014/main" id="{9F880A48-0BBC-4237-B263-B41A550B70C5}"/>
              </a:ext>
              <a:ext uri="{C183D7F6-B498-43B3-948B-1728B52AA6E4}">
                <adec:decorative xmlns:adec="http://schemas.microsoft.com/office/drawing/2017/decorative" val="1"/>
              </a:ext>
            </a:extLst>
          </p:cNvPr>
          <p:cNvCxnSpPr>
            <a:cxnSpLocks/>
          </p:cNvCxnSpPr>
          <p:nvPr/>
        </p:nvCxnSpPr>
        <p:spPr>
          <a:xfrm>
            <a:off x="1520826" y="3315301"/>
            <a:ext cx="3974905"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6" name="Picture 5" descr="Icon of a webpage layout template">
            <a:extLst>
              <a:ext uri="{FF2B5EF4-FFF2-40B4-BE49-F238E27FC236}">
                <a16:creationId xmlns:a16="http://schemas.microsoft.com/office/drawing/2014/main" id="{30356B81-35A9-41AA-BE54-43FADBB4D0C2}"/>
              </a:ext>
            </a:extLst>
          </p:cNvPr>
          <p:cNvPicPr>
            <a:picLocks noChangeAspect="1"/>
          </p:cNvPicPr>
          <p:nvPr/>
        </p:nvPicPr>
        <p:blipFill>
          <a:blip r:embed="rId5"/>
          <a:stretch>
            <a:fillRect/>
          </a:stretch>
        </p:blipFill>
        <p:spPr>
          <a:xfrm>
            <a:off x="461758" y="3455003"/>
            <a:ext cx="838200" cy="838200"/>
          </a:xfrm>
          <a:prstGeom prst="rect">
            <a:avLst/>
          </a:prstGeom>
        </p:spPr>
      </p:pic>
      <p:sp>
        <p:nvSpPr>
          <p:cNvPr id="32" name="TextBox 31">
            <a:extLst>
              <a:ext uri="{FF2B5EF4-FFF2-40B4-BE49-F238E27FC236}">
                <a16:creationId xmlns:a16="http://schemas.microsoft.com/office/drawing/2014/main" id="{7069B545-2690-4FC4-8493-211418E14BBE}"/>
              </a:ext>
            </a:extLst>
          </p:cNvPr>
          <p:cNvSpPr txBox="1"/>
          <p:nvPr/>
        </p:nvSpPr>
        <p:spPr>
          <a:xfrm>
            <a:off x="1520826" y="3565559"/>
            <a:ext cx="4175124" cy="615553"/>
          </a:xfrm>
          <a:prstGeom prst="rect">
            <a:avLst/>
          </a:prstGeom>
          <a:noFill/>
        </p:spPr>
        <p:txBody>
          <a:bodyPr wrap="square" lIns="0" tIns="0" rIns="0" bIns="0" rtlCol="0" anchor="ctr">
            <a:spAutoFit/>
          </a:bodyPr>
          <a:lstStyle/>
          <a:p>
            <a:pPr>
              <a:spcAft>
                <a:spcPts val="600"/>
              </a:spcAft>
            </a:pPr>
            <a:r>
              <a:rPr lang="en-US" sz="2000" dirty="0"/>
              <a:t>Lesson 3: Create Azure resources using ARM templates</a:t>
            </a:r>
          </a:p>
        </p:txBody>
      </p:sp>
      <p:cxnSp>
        <p:nvCxnSpPr>
          <p:cNvPr id="34" name="Straight Connector 33">
            <a:extLst>
              <a:ext uri="{FF2B5EF4-FFF2-40B4-BE49-F238E27FC236}">
                <a16:creationId xmlns:a16="http://schemas.microsoft.com/office/drawing/2014/main" id="{85DDB081-CBA5-42B3-8EC1-866FF1AD4091}"/>
              </a:ext>
              <a:ext uri="{C183D7F6-B498-43B3-948B-1728B52AA6E4}">
                <adec:decorative xmlns:adec="http://schemas.microsoft.com/office/drawing/2017/decorative" val="1"/>
              </a:ext>
            </a:extLst>
          </p:cNvPr>
          <p:cNvCxnSpPr>
            <a:cxnSpLocks/>
          </p:cNvCxnSpPr>
          <p:nvPr/>
        </p:nvCxnSpPr>
        <p:spPr>
          <a:xfrm>
            <a:off x="1520826" y="4431367"/>
            <a:ext cx="3974905"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8" name="Picture 17" descr="Icon of a gear and a arrow going across it">
            <a:extLst>
              <a:ext uri="{FF2B5EF4-FFF2-40B4-BE49-F238E27FC236}">
                <a16:creationId xmlns:a16="http://schemas.microsoft.com/office/drawing/2014/main" id="{508DBE7A-7117-4910-8647-D2442EF7CBAD}"/>
              </a:ext>
            </a:extLst>
          </p:cNvPr>
          <p:cNvPicPr>
            <a:picLocks noChangeAspect="1"/>
          </p:cNvPicPr>
          <p:nvPr/>
        </p:nvPicPr>
        <p:blipFill>
          <a:blip r:embed="rId6"/>
          <a:stretch>
            <a:fillRect/>
          </a:stretch>
        </p:blipFill>
        <p:spPr>
          <a:xfrm>
            <a:off x="461758" y="4572593"/>
            <a:ext cx="836676" cy="836676"/>
          </a:xfrm>
          <a:prstGeom prst="rect">
            <a:avLst/>
          </a:prstGeom>
        </p:spPr>
      </p:pic>
      <p:sp>
        <p:nvSpPr>
          <p:cNvPr id="36" name="TextBox 35">
            <a:extLst>
              <a:ext uri="{FF2B5EF4-FFF2-40B4-BE49-F238E27FC236}">
                <a16:creationId xmlns:a16="http://schemas.microsoft.com/office/drawing/2014/main" id="{CB9B5A90-6E42-4FAC-9514-608FB4125851}"/>
              </a:ext>
            </a:extLst>
          </p:cNvPr>
          <p:cNvSpPr txBox="1"/>
          <p:nvPr/>
        </p:nvSpPr>
        <p:spPr>
          <a:xfrm>
            <a:off x="1520826" y="4681624"/>
            <a:ext cx="4175124" cy="615553"/>
          </a:xfrm>
          <a:prstGeom prst="rect">
            <a:avLst/>
          </a:prstGeom>
          <a:noFill/>
        </p:spPr>
        <p:txBody>
          <a:bodyPr wrap="square" lIns="0" tIns="0" rIns="0" bIns="0" rtlCol="0" anchor="ctr">
            <a:spAutoFit/>
          </a:bodyPr>
          <a:lstStyle/>
          <a:p>
            <a:pPr>
              <a:spcAft>
                <a:spcPts val="600"/>
              </a:spcAft>
            </a:pPr>
            <a:r>
              <a:rPr lang="en-US" sz="2000" dirty="0"/>
              <a:t>Lesson 4: Create Azure resources by using Azure CLI</a:t>
            </a:r>
          </a:p>
        </p:txBody>
      </p:sp>
      <p:cxnSp>
        <p:nvCxnSpPr>
          <p:cNvPr id="37" name="Straight Connector 36">
            <a:extLst>
              <a:ext uri="{FF2B5EF4-FFF2-40B4-BE49-F238E27FC236}">
                <a16:creationId xmlns:a16="http://schemas.microsoft.com/office/drawing/2014/main" id="{DA3526F5-65E3-4F64-BF0B-13F636439D4A}"/>
              </a:ext>
              <a:ext uri="{C183D7F6-B498-43B3-948B-1728B52AA6E4}">
                <adec:decorative xmlns:adec="http://schemas.microsoft.com/office/drawing/2017/decorative" val="1"/>
              </a:ext>
            </a:extLst>
          </p:cNvPr>
          <p:cNvCxnSpPr>
            <a:cxnSpLocks/>
          </p:cNvCxnSpPr>
          <p:nvPr/>
        </p:nvCxnSpPr>
        <p:spPr>
          <a:xfrm>
            <a:off x="1520826" y="5547433"/>
            <a:ext cx="3974905"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8" name="Picture 7" descr="Icon of three squares and a cloud">
            <a:extLst>
              <a:ext uri="{FF2B5EF4-FFF2-40B4-BE49-F238E27FC236}">
                <a16:creationId xmlns:a16="http://schemas.microsoft.com/office/drawing/2014/main" id="{391E1586-F41A-486E-BF72-A1B049B502D6}"/>
              </a:ext>
            </a:extLst>
          </p:cNvPr>
          <p:cNvPicPr>
            <a:picLocks noChangeAspect="1"/>
          </p:cNvPicPr>
          <p:nvPr/>
        </p:nvPicPr>
        <p:blipFill>
          <a:blip r:embed="rId7"/>
          <a:stretch>
            <a:fillRect/>
          </a:stretch>
        </p:blipFill>
        <p:spPr>
          <a:xfrm>
            <a:off x="461758" y="5687134"/>
            <a:ext cx="838200" cy="838200"/>
          </a:xfrm>
          <a:prstGeom prst="rect">
            <a:avLst/>
          </a:prstGeom>
        </p:spPr>
      </p:pic>
      <p:sp>
        <p:nvSpPr>
          <p:cNvPr id="39" name="TextBox 38">
            <a:extLst>
              <a:ext uri="{FF2B5EF4-FFF2-40B4-BE49-F238E27FC236}">
                <a16:creationId xmlns:a16="http://schemas.microsoft.com/office/drawing/2014/main" id="{62C9D015-B668-4900-BD4D-DE6E732DB162}"/>
              </a:ext>
            </a:extLst>
          </p:cNvPr>
          <p:cNvSpPr txBox="1"/>
          <p:nvPr/>
        </p:nvSpPr>
        <p:spPr>
          <a:xfrm>
            <a:off x="1520826" y="5797690"/>
            <a:ext cx="4175124" cy="615553"/>
          </a:xfrm>
          <a:prstGeom prst="rect">
            <a:avLst/>
          </a:prstGeom>
          <a:noFill/>
        </p:spPr>
        <p:txBody>
          <a:bodyPr wrap="square" lIns="0" tIns="0" rIns="0" bIns="0" rtlCol="0" anchor="ctr">
            <a:spAutoFit/>
          </a:bodyPr>
          <a:lstStyle/>
          <a:p>
            <a:pPr>
              <a:spcAft>
                <a:spcPts val="600"/>
              </a:spcAft>
            </a:pPr>
            <a:r>
              <a:rPr lang="en-US" sz="2000" dirty="0"/>
              <a:t>Lesson 5: Create Azure resources by using Azure PowerShell</a:t>
            </a:r>
          </a:p>
        </p:txBody>
      </p:sp>
      <p:pic>
        <p:nvPicPr>
          <p:cNvPr id="23" name="Picture 22" descr="Icon of a wrench and a clipboard">
            <a:extLst>
              <a:ext uri="{FF2B5EF4-FFF2-40B4-BE49-F238E27FC236}">
                <a16:creationId xmlns:a16="http://schemas.microsoft.com/office/drawing/2014/main" id="{5C00BD74-3DF7-480A-A79B-D103BFF3451D}"/>
              </a:ext>
            </a:extLst>
          </p:cNvPr>
          <p:cNvPicPr>
            <a:picLocks noChangeAspect="1"/>
          </p:cNvPicPr>
          <p:nvPr/>
        </p:nvPicPr>
        <p:blipFill>
          <a:blip r:embed="rId8"/>
          <a:stretch>
            <a:fillRect/>
          </a:stretch>
        </p:blipFill>
        <p:spPr>
          <a:xfrm>
            <a:off x="6034484" y="1224381"/>
            <a:ext cx="836676" cy="836676"/>
          </a:xfrm>
          <a:prstGeom prst="rect">
            <a:avLst/>
          </a:prstGeom>
        </p:spPr>
      </p:pic>
      <p:sp>
        <p:nvSpPr>
          <p:cNvPr id="42" name="TextBox 41">
            <a:extLst>
              <a:ext uri="{FF2B5EF4-FFF2-40B4-BE49-F238E27FC236}">
                <a16:creationId xmlns:a16="http://schemas.microsoft.com/office/drawing/2014/main" id="{AD9D2AF7-D560-4093-A962-AFD03B11B5E7}"/>
              </a:ext>
            </a:extLst>
          </p:cNvPr>
          <p:cNvSpPr txBox="1"/>
          <p:nvPr/>
        </p:nvSpPr>
        <p:spPr>
          <a:xfrm>
            <a:off x="7096584" y="1487314"/>
            <a:ext cx="4912853" cy="307777"/>
          </a:xfrm>
          <a:prstGeom prst="rect">
            <a:avLst/>
          </a:prstGeom>
          <a:noFill/>
        </p:spPr>
        <p:txBody>
          <a:bodyPr wrap="square" lIns="0" tIns="0" rIns="0" bIns="0" rtlCol="0" anchor="ctr">
            <a:spAutoFit/>
          </a:bodyPr>
          <a:lstStyle/>
          <a:p>
            <a:pPr>
              <a:spcAft>
                <a:spcPts val="600"/>
              </a:spcAft>
            </a:pPr>
            <a:r>
              <a:rPr lang="en-US" sz="2000" dirty="0"/>
              <a:t>Lesson 6: Desired State Configuration (DSC)</a:t>
            </a:r>
          </a:p>
        </p:txBody>
      </p:sp>
      <p:cxnSp>
        <p:nvCxnSpPr>
          <p:cNvPr id="43" name="Straight Connector 42">
            <a:extLst>
              <a:ext uri="{FF2B5EF4-FFF2-40B4-BE49-F238E27FC236}">
                <a16:creationId xmlns:a16="http://schemas.microsoft.com/office/drawing/2014/main" id="{E74B1506-C5DB-4444-8DAB-B73C81E46D68}"/>
              </a:ext>
              <a:ext uri="{C183D7F6-B498-43B3-948B-1728B52AA6E4}">
                <adec:decorative xmlns:adec="http://schemas.microsoft.com/office/drawing/2017/decorative" val="1"/>
              </a:ext>
            </a:extLst>
          </p:cNvPr>
          <p:cNvCxnSpPr>
            <a:cxnSpLocks/>
          </p:cNvCxnSpPr>
          <p:nvPr/>
        </p:nvCxnSpPr>
        <p:spPr>
          <a:xfrm>
            <a:off x="7096584" y="2199235"/>
            <a:ext cx="467821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63" name="Picture 62" descr="Icon of three gears with varying sizes">
            <a:extLst>
              <a:ext uri="{FF2B5EF4-FFF2-40B4-BE49-F238E27FC236}">
                <a16:creationId xmlns:a16="http://schemas.microsoft.com/office/drawing/2014/main" id="{84F7EFBF-814F-4C88-94E7-0F198D33086C}"/>
              </a:ext>
            </a:extLst>
          </p:cNvPr>
          <p:cNvPicPr>
            <a:picLocks noChangeAspect="1"/>
          </p:cNvPicPr>
          <p:nvPr/>
        </p:nvPicPr>
        <p:blipFill>
          <a:blip r:embed="rId9"/>
          <a:stretch>
            <a:fillRect/>
          </a:stretch>
        </p:blipFill>
        <p:spPr>
          <a:xfrm>
            <a:off x="6036008" y="2340447"/>
            <a:ext cx="829760" cy="832104"/>
          </a:xfrm>
          <a:prstGeom prst="rect">
            <a:avLst/>
          </a:prstGeom>
        </p:spPr>
      </p:pic>
      <p:sp>
        <p:nvSpPr>
          <p:cNvPr id="45" name="TextBox 44">
            <a:extLst>
              <a:ext uri="{FF2B5EF4-FFF2-40B4-BE49-F238E27FC236}">
                <a16:creationId xmlns:a16="http://schemas.microsoft.com/office/drawing/2014/main" id="{42E31215-6E59-49F6-B40A-952CA0850CE1}"/>
              </a:ext>
            </a:extLst>
          </p:cNvPr>
          <p:cNvSpPr txBox="1"/>
          <p:nvPr/>
        </p:nvSpPr>
        <p:spPr>
          <a:xfrm>
            <a:off x="7096584" y="2603379"/>
            <a:ext cx="4912853" cy="307777"/>
          </a:xfrm>
          <a:prstGeom prst="rect">
            <a:avLst/>
          </a:prstGeom>
          <a:noFill/>
        </p:spPr>
        <p:txBody>
          <a:bodyPr wrap="square" lIns="0" tIns="0" rIns="0" bIns="0" rtlCol="0" anchor="ctr">
            <a:spAutoFit/>
          </a:bodyPr>
          <a:lstStyle/>
          <a:p>
            <a:pPr>
              <a:spcAft>
                <a:spcPts val="600"/>
              </a:spcAft>
            </a:pPr>
            <a:r>
              <a:rPr lang="en-US" sz="2000" dirty="0"/>
              <a:t>Lesson 7: Azure Automation with DevOps</a:t>
            </a:r>
          </a:p>
        </p:txBody>
      </p:sp>
      <p:cxnSp>
        <p:nvCxnSpPr>
          <p:cNvPr id="46" name="Straight Connector 45">
            <a:extLst>
              <a:ext uri="{FF2B5EF4-FFF2-40B4-BE49-F238E27FC236}">
                <a16:creationId xmlns:a16="http://schemas.microsoft.com/office/drawing/2014/main" id="{FDF9268B-57E0-40BA-B469-1333D9911386}"/>
              </a:ext>
              <a:ext uri="{C183D7F6-B498-43B3-948B-1728B52AA6E4}">
                <adec:decorative xmlns:adec="http://schemas.microsoft.com/office/drawing/2017/decorative" val="1"/>
              </a:ext>
            </a:extLst>
          </p:cNvPr>
          <p:cNvCxnSpPr>
            <a:cxnSpLocks/>
          </p:cNvCxnSpPr>
          <p:nvPr/>
        </p:nvCxnSpPr>
        <p:spPr>
          <a:xfrm>
            <a:off x="7096584" y="3315301"/>
            <a:ext cx="467821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25" name="Picture 124" descr="Icon of wrench and screw driver">
            <a:extLst>
              <a:ext uri="{FF2B5EF4-FFF2-40B4-BE49-F238E27FC236}">
                <a16:creationId xmlns:a16="http://schemas.microsoft.com/office/drawing/2014/main" id="{38B6A3B2-E55A-44B6-BD45-7BFEE30BB84E}"/>
              </a:ext>
            </a:extLst>
          </p:cNvPr>
          <p:cNvPicPr>
            <a:picLocks noChangeAspect="1"/>
          </p:cNvPicPr>
          <p:nvPr/>
        </p:nvPicPr>
        <p:blipFill>
          <a:blip r:embed="rId10"/>
          <a:stretch>
            <a:fillRect/>
          </a:stretch>
        </p:blipFill>
        <p:spPr>
          <a:xfrm>
            <a:off x="6036008" y="3455003"/>
            <a:ext cx="832104" cy="832104"/>
          </a:xfrm>
          <a:prstGeom prst="rect">
            <a:avLst/>
          </a:prstGeom>
        </p:spPr>
      </p:pic>
      <p:sp>
        <p:nvSpPr>
          <p:cNvPr id="49" name="TextBox 48">
            <a:extLst>
              <a:ext uri="{FF2B5EF4-FFF2-40B4-BE49-F238E27FC236}">
                <a16:creationId xmlns:a16="http://schemas.microsoft.com/office/drawing/2014/main" id="{7E8F63C4-86DC-4514-AC89-8354A88B3ADD}"/>
              </a:ext>
            </a:extLst>
          </p:cNvPr>
          <p:cNvSpPr txBox="1"/>
          <p:nvPr/>
        </p:nvSpPr>
        <p:spPr>
          <a:xfrm>
            <a:off x="7096584" y="3719445"/>
            <a:ext cx="4912853" cy="307777"/>
          </a:xfrm>
          <a:prstGeom prst="rect">
            <a:avLst/>
          </a:prstGeom>
          <a:noFill/>
        </p:spPr>
        <p:txBody>
          <a:bodyPr wrap="square" lIns="0" tIns="0" rIns="0" bIns="0" rtlCol="0" anchor="ctr">
            <a:spAutoFit/>
          </a:bodyPr>
          <a:lstStyle/>
          <a:p>
            <a:pPr>
              <a:spcAft>
                <a:spcPts val="600"/>
              </a:spcAft>
            </a:pPr>
            <a:r>
              <a:rPr lang="en-US" sz="2000" dirty="0"/>
              <a:t>Lesson 8: Additional Automation Tools</a:t>
            </a:r>
          </a:p>
        </p:txBody>
      </p:sp>
      <p:cxnSp>
        <p:nvCxnSpPr>
          <p:cNvPr id="51" name="Straight Connector 50">
            <a:extLst>
              <a:ext uri="{FF2B5EF4-FFF2-40B4-BE49-F238E27FC236}">
                <a16:creationId xmlns:a16="http://schemas.microsoft.com/office/drawing/2014/main" id="{81C2388A-6ED5-4824-9FCA-BA7587528099}"/>
              </a:ext>
              <a:ext uri="{C183D7F6-B498-43B3-948B-1728B52AA6E4}">
                <adec:decorative xmlns:adec="http://schemas.microsoft.com/office/drawing/2017/decorative" val="1"/>
              </a:ext>
            </a:extLst>
          </p:cNvPr>
          <p:cNvCxnSpPr>
            <a:cxnSpLocks/>
          </p:cNvCxnSpPr>
          <p:nvPr/>
        </p:nvCxnSpPr>
        <p:spPr>
          <a:xfrm>
            <a:off x="7096584" y="4431367"/>
            <a:ext cx="467821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52" name="Picture 51" descr="Icon of a lab flask">
            <a:extLst>
              <a:ext uri="{FF2B5EF4-FFF2-40B4-BE49-F238E27FC236}">
                <a16:creationId xmlns:a16="http://schemas.microsoft.com/office/drawing/2014/main" id="{14D012B0-757C-403A-8139-B869780A3B37}"/>
              </a:ext>
            </a:extLst>
          </p:cNvPr>
          <p:cNvPicPr>
            <a:picLocks noChangeAspect="1"/>
          </p:cNvPicPr>
          <p:nvPr/>
        </p:nvPicPr>
        <p:blipFill>
          <a:blip r:embed="rId11"/>
          <a:stretch>
            <a:fillRect/>
          </a:stretch>
        </p:blipFill>
        <p:spPr>
          <a:xfrm>
            <a:off x="6036008" y="4571069"/>
            <a:ext cx="835152" cy="835152"/>
          </a:xfrm>
          <a:prstGeom prst="rect">
            <a:avLst/>
          </a:prstGeom>
        </p:spPr>
      </p:pic>
      <p:sp>
        <p:nvSpPr>
          <p:cNvPr id="53" name="TextBox 52">
            <a:extLst>
              <a:ext uri="{FF2B5EF4-FFF2-40B4-BE49-F238E27FC236}">
                <a16:creationId xmlns:a16="http://schemas.microsoft.com/office/drawing/2014/main" id="{840BBACE-5F54-42B3-98E1-B5DADB8E7BC3}"/>
              </a:ext>
            </a:extLst>
          </p:cNvPr>
          <p:cNvSpPr txBox="1"/>
          <p:nvPr/>
        </p:nvSpPr>
        <p:spPr>
          <a:xfrm>
            <a:off x="7096584" y="4835512"/>
            <a:ext cx="4912853" cy="307777"/>
          </a:xfrm>
          <a:prstGeom prst="rect">
            <a:avLst/>
          </a:prstGeom>
          <a:noFill/>
        </p:spPr>
        <p:txBody>
          <a:bodyPr wrap="square" lIns="0" tIns="0" rIns="0" bIns="0" rtlCol="0" anchor="ctr">
            <a:spAutoFit/>
          </a:bodyPr>
          <a:lstStyle/>
          <a:p>
            <a:pPr>
              <a:spcAft>
                <a:spcPts val="600"/>
              </a:spcAft>
            </a:pPr>
            <a:r>
              <a:rPr lang="en-US" sz="2000"/>
              <a:t>Lesson 9: Lab</a:t>
            </a:r>
          </a:p>
        </p:txBody>
      </p:sp>
      <p:cxnSp>
        <p:nvCxnSpPr>
          <p:cNvPr id="54" name="Straight Connector 53">
            <a:extLst>
              <a:ext uri="{FF2B5EF4-FFF2-40B4-BE49-F238E27FC236}">
                <a16:creationId xmlns:a16="http://schemas.microsoft.com/office/drawing/2014/main" id="{C544F6D1-8A34-4687-BC0D-048E0D52A7C4}"/>
              </a:ext>
              <a:ext uri="{C183D7F6-B498-43B3-948B-1728B52AA6E4}">
                <adec:decorative xmlns:adec="http://schemas.microsoft.com/office/drawing/2017/decorative" val="1"/>
              </a:ext>
            </a:extLst>
          </p:cNvPr>
          <p:cNvCxnSpPr>
            <a:cxnSpLocks/>
          </p:cNvCxnSpPr>
          <p:nvPr/>
        </p:nvCxnSpPr>
        <p:spPr>
          <a:xfrm>
            <a:off x="7096584" y="5547433"/>
            <a:ext cx="467821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55" name="Picture 54" descr="Icon of a document with a checkmark">
            <a:extLst>
              <a:ext uri="{FF2B5EF4-FFF2-40B4-BE49-F238E27FC236}">
                <a16:creationId xmlns:a16="http://schemas.microsoft.com/office/drawing/2014/main" id="{DC29E14E-211A-4CA1-A570-975DFF96DC9A}"/>
              </a:ext>
            </a:extLst>
          </p:cNvPr>
          <p:cNvPicPr>
            <a:picLocks noChangeAspect="1"/>
          </p:cNvPicPr>
          <p:nvPr/>
        </p:nvPicPr>
        <p:blipFill>
          <a:blip r:embed="rId12"/>
          <a:stretch>
            <a:fillRect/>
          </a:stretch>
        </p:blipFill>
        <p:spPr>
          <a:xfrm>
            <a:off x="6036008" y="5687134"/>
            <a:ext cx="835152" cy="835152"/>
          </a:xfrm>
          <a:prstGeom prst="rect">
            <a:avLst/>
          </a:prstGeom>
        </p:spPr>
      </p:pic>
      <p:sp>
        <p:nvSpPr>
          <p:cNvPr id="56" name="TextBox 55">
            <a:extLst>
              <a:ext uri="{FF2B5EF4-FFF2-40B4-BE49-F238E27FC236}">
                <a16:creationId xmlns:a16="http://schemas.microsoft.com/office/drawing/2014/main" id="{65808996-3739-4872-BF42-AB83C05C6F0C}"/>
              </a:ext>
            </a:extLst>
          </p:cNvPr>
          <p:cNvSpPr txBox="1"/>
          <p:nvPr/>
        </p:nvSpPr>
        <p:spPr>
          <a:xfrm>
            <a:off x="7096584" y="5951576"/>
            <a:ext cx="4912853" cy="307777"/>
          </a:xfrm>
          <a:prstGeom prst="rect">
            <a:avLst/>
          </a:prstGeom>
          <a:noFill/>
        </p:spPr>
        <p:txBody>
          <a:bodyPr wrap="square" lIns="0" tIns="0" rIns="0" bIns="0" rtlCol="0" anchor="ctr">
            <a:spAutoFit/>
          </a:bodyPr>
          <a:lstStyle/>
          <a:p>
            <a:pPr>
              <a:spcAft>
                <a:spcPts val="600"/>
              </a:spcAft>
            </a:pPr>
            <a:r>
              <a:rPr lang="en-US" sz="2000"/>
              <a:t>Lesson 10: Module review and takeaways</a:t>
            </a:r>
          </a:p>
        </p:txBody>
      </p:sp>
    </p:spTree>
    <p:extLst>
      <p:ext uri="{BB962C8B-B14F-4D97-AF65-F5344CB8AC3E}">
        <p14:creationId xmlns:p14="http://schemas.microsoft.com/office/powerpoint/2010/main" val="1663750524"/>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14">
            <a:extLst>
              <a:ext uri="{FF2B5EF4-FFF2-40B4-BE49-F238E27FC236}">
                <a16:creationId xmlns:a16="http://schemas.microsoft.com/office/drawing/2014/main" id="{7AFD9358-0F0F-DD41-8430-DD40142A3348}"/>
              </a:ext>
            </a:extLst>
          </p:cNvPr>
          <p:cNvSpPr>
            <a:spLocks noGrp="1"/>
          </p:cNvSpPr>
          <p:nvPr>
            <p:ph type="body" sz="quarter" idx="10"/>
          </p:nvPr>
        </p:nvSpPr>
        <p:spPr>
          <a:xfrm>
            <a:off x="600149" y="1875231"/>
            <a:ext cx="11686757" cy="1846659"/>
          </a:xfrm>
        </p:spPr>
        <p:txBody>
          <a:bodyPr/>
          <a:lstStyle/>
          <a:p>
            <a:pPr marL="0" indent="0">
              <a:buNone/>
            </a:pPr>
            <a:r>
              <a:rPr lang="en-US" dirty="0">
                <a:latin typeface="Consolas" panose="020B0609020204030204" pitchFamily="49" charset="0"/>
              </a:rPr>
              <a:t>"outputs": {</a:t>
            </a:r>
          </a:p>
          <a:p>
            <a:pPr marL="0" indent="0">
              <a:buNone/>
            </a:pPr>
            <a:r>
              <a:rPr lang="en-US" dirty="0">
                <a:latin typeface="Consolas" panose="020B0609020204030204" pitchFamily="49" charset="0"/>
              </a:rPr>
              <a:t>  "hostname": {</a:t>
            </a:r>
          </a:p>
          <a:p>
            <a:pPr marL="0" indent="0">
              <a:buNone/>
            </a:pPr>
            <a:r>
              <a:rPr lang="en-US" dirty="0">
                <a:latin typeface="Consolas" panose="020B0609020204030204" pitchFamily="49" charset="0"/>
              </a:rPr>
              <a:t>    "type": "string",</a:t>
            </a:r>
          </a:p>
          <a:p>
            <a:pPr marL="0" indent="0">
              <a:buNone/>
            </a:pPr>
            <a:r>
              <a:rPr lang="en-US" dirty="0">
                <a:latin typeface="Consolas" panose="020B0609020204030204" pitchFamily="49" charset="0"/>
              </a:rPr>
              <a:t>    "value": "[reference(variables('</a:t>
            </a:r>
            <a:r>
              <a:rPr lang="en-US" dirty="0" err="1">
                <a:latin typeface="Consolas" panose="020B0609020204030204" pitchFamily="49" charset="0"/>
              </a:rPr>
              <a:t>publicIPAddressName</a:t>
            </a:r>
            <a:r>
              <a:rPr lang="en-US" dirty="0">
                <a:latin typeface="Consolas" panose="020B0609020204030204" pitchFamily="49" charset="0"/>
              </a:rPr>
              <a:t>')).</a:t>
            </a:r>
            <a:r>
              <a:rPr lang="en-US" dirty="0" err="1">
                <a:latin typeface="Consolas" panose="020B0609020204030204" pitchFamily="49" charset="0"/>
              </a:rPr>
              <a:t>dnsSettings.fqdn</a:t>
            </a:r>
            <a:r>
              <a:rPr lang="en-US" dirty="0">
                <a:latin typeface="Consolas" panose="020B0609020204030204" pitchFamily="49" charset="0"/>
              </a:rPr>
              <a:t>]"</a:t>
            </a:r>
          </a:p>
          <a:p>
            <a:pPr marL="0" indent="0">
              <a:buNone/>
            </a:pPr>
            <a:r>
              <a:rPr lang="en-US" dirty="0">
                <a:latin typeface="Consolas" panose="020B0609020204030204" pitchFamily="49" charset="0"/>
              </a:rPr>
              <a:t>  }</a:t>
            </a:r>
          </a:p>
          <a:p>
            <a:pPr marL="0" indent="0">
              <a:buNone/>
            </a:pPr>
            <a:r>
              <a:rPr lang="en-US" dirty="0">
                <a:latin typeface="Consolas" panose="020B0609020204030204" pitchFamily="49" charset="0"/>
              </a:rPr>
              <a:t>}</a:t>
            </a:r>
          </a:p>
        </p:txBody>
      </p:sp>
      <p:sp>
        <p:nvSpPr>
          <p:cNvPr id="3" name="Title 2">
            <a:extLst>
              <a:ext uri="{FF2B5EF4-FFF2-40B4-BE49-F238E27FC236}">
                <a16:creationId xmlns:a16="http://schemas.microsoft.com/office/drawing/2014/main" id="{E505CA6F-FD6E-4C6E-AFEA-DDC87E71AAB0}"/>
              </a:ext>
            </a:extLst>
          </p:cNvPr>
          <p:cNvSpPr>
            <a:spLocks noGrp="1"/>
          </p:cNvSpPr>
          <p:nvPr>
            <p:ph type="title"/>
          </p:nvPr>
        </p:nvSpPr>
        <p:spPr/>
        <p:txBody>
          <a:bodyPr/>
          <a:lstStyle/>
          <a:p>
            <a:r>
              <a:rPr lang="en-US" sz="3200" b="1" dirty="0">
                <a:latin typeface="Segoe UI Light" panose="020B0502040204020203" pitchFamily="34" charset="0"/>
                <a:cs typeface="Segoe UI Light" panose="020B0502040204020203" pitchFamily="34" charset="0"/>
              </a:rPr>
              <a:t>What’s in a Resource Manager Template?</a:t>
            </a:r>
          </a:p>
        </p:txBody>
      </p:sp>
    </p:spTree>
    <p:extLst>
      <p:ext uri="{BB962C8B-B14F-4D97-AF65-F5344CB8AC3E}">
        <p14:creationId xmlns:p14="http://schemas.microsoft.com/office/powerpoint/2010/main" val="3429848432"/>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Manage dependencies</a:t>
            </a:r>
          </a:p>
        </p:txBody>
      </p:sp>
      <p:sp>
        <p:nvSpPr>
          <p:cNvPr id="7" name="Text Placeholder 5">
            <a:extLst>
              <a:ext uri="{FF2B5EF4-FFF2-40B4-BE49-F238E27FC236}">
                <a16:creationId xmlns:a16="http://schemas.microsoft.com/office/drawing/2014/main" id="{39E9C5F6-7A95-428F-9058-D16E33CF8A8C}"/>
              </a:ext>
            </a:extLst>
          </p:cNvPr>
          <p:cNvSpPr txBox="1">
            <a:spLocks/>
          </p:cNvSpPr>
          <p:nvPr/>
        </p:nvSpPr>
        <p:spPr>
          <a:xfrm>
            <a:off x="427038" y="1335315"/>
            <a:ext cx="11571287" cy="1058612"/>
          </a:xfrm>
          <a:prstGeom prst="rect">
            <a:avLst/>
          </a:prstGeom>
          <a:solidFill>
            <a:schemeClr val="bg1">
              <a:lumMod val="95000"/>
            </a:schemeClr>
          </a:solidFill>
        </p:spPr>
        <p:txBody>
          <a:bodyPr lIns="182880" tIns="137160" rIns="182880" bIns="137160" anchor="ctr">
            <a:no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spcBef>
                <a:spcPts val="600"/>
              </a:spcBef>
            </a:pPr>
            <a:r>
              <a:rPr lang="en-US" sz="2400" dirty="0">
                <a:latin typeface="+mj-lt"/>
              </a:rPr>
              <a:t>Some resources will depend on other resources before you can deploy them</a:t>
            </a:r>
          </a:p>
          <a:p>
            <a:pPr lvl="1">
              <a:spcBef>
                <a:spcPts val="600"/>
              </a:spcBef>
            </a:pPr>
            <a:r>
              <a:rPr lang="en-US" dirty="0"/>
              <a:t>Define this relationship by marking the dependency with the </a:t>
            </a:r>
            <a:r>
              <a:rPr lang="en-US" b="1" dirty="0" err="1">
                <a:latin typeface="+mj-lt"/>
              </a:rPr>
              <a:t>dependsOn</a:t>
            </a:r>
            <a:r>
              <a:rPr lang="en-US" dirty="0">
                <a:latin typeface="+mj-lt"/>
              </a:rPr>
              <a:t> </a:t>
            </a:r>
            <a:r>
              <a:rPr lang="en-US" dirty="0"/>
              <a:t>element</a:t>
            </a:r>
          </a:p>
        </p:txBody>
      </p:sp>
      <p:pic>
        <p:nvPicPr>
          <p:cNvPr id="8" name="Picture 7" descr="Screenshot of a section of an ARM template showing the dependsOn element used to define the dependencies that a VM has on a storage account and a network interface">
            <a:extLst>
              <a:ext uri="{FF2B5EF4-FFF2-40B4-BE49-F238E27FC236}">
                <a16:creationId xmlns:a16="http://schemas.microsoft.com/office/drawing/2014/main" id="{DB6D503F-D17B-4EDE-8670-62376472C37D}"/>
              </a:ext>
            </a:extLst>
          </p:cNvPr>
          <p:cNvPicPr>
            <a:picLocks noChangeAspect="1"/>
          </p:cNvPicPr>
          <p:nvPr/>
        </p:nvPicPr>
        <p:blipFill rotWithShape="1">
          <a:blip r:embed="rId3"/>
          <a:srcRect l="-1420" t="-17505" r="-1420" b="-17505"/>
          <a:stretch/>
        </p:blipFill>
        <p:spPr>
          <a:xfrm>
            <a:off x="433163" y="2569028"/>
            <a:ext cx="11570152" cy="3665536"/>
          </a:xfrm>
          <a:prstGeom prst="rect">
            <a:avLst/>
          </a:prstGeom>
          <a:ln w="19050">
            <a:solidFill>
              <a:schemeClr val="tx2"/>
            </a:solidFill>
          </a:ln>
        </p:spPr>
      </p:pic>
    </p:spTree>
    <p:extLst>
      <p:ext uri="{BB962C8B-B14F-4D97-AF65-F5344CB8AC3E}">
        <p14:creationId xmlns:p14="http://schemas.microsoft.com/office/powerpoint/2010/main" val="2704019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pl-PL" dirty="0" err="1"/>
              <a:t>Deployoment</a:t>
            </a:r>
            <a:r>
              <a:rPr lang="pl-PL" dirty="0"/>
              <a:t> </a:t>
            </a:r>
            <a:r>
              <a:rPr lang="pl-PL" dirty="0" err="1"/>
              <a:t>modes</a:t>
            </a:r>
            <a:endParaRPr lang="en-US" dirty="0"/>
          </a:p>
        </p:txBody>
      </p:sp>
      <p:sp>
        <p:nvSpPr>
          <p:cNvPr id="3" name="Text Placeholder 5">
            <a:extLst>
              <a:ext uri="{FF2B5EF4-FFF2-40B4-BE49-F238E27FC236}">
                <a16:creationId xmlns:a16="http://schemas.microsoft.com/office/drawing/2014/main" id="{BE6FB4AF-7508-404D-B697-AEBE917A9C22}"/>
              </a:ext>
            </a:extLst>
          </p:cNvPr>
          <p:cNvSpPr txBox="1">
            <a:spLocks/>
          </p:cNvSpPr>
          <p:nvPr/>
        </p:nvSpPr>
        <p:spPr>
          <a:xfrm>
            <a:off x="427038" y="1347038"/>
            <a:ext cx="11582400" cy="5026431"/>
          </a:xfrm>
          <a:prstGeom prst="rect">
            <a:avLst/>
          </a:prstGeom>
          <a:solidFill>
            <a:schemeClr val="bg1">
              <a:lumMod val="95000"/>
            </a:schemeClr>
          </a:solidFill>
        </p:spPr>
        <p:txBody>
          <a:bodyPr lIns="182880" tIns="137160" rIns="182880" bIns="137160">
            <a:no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pl-PL" dirty="0" err="1"/>
              <a:t>Validate</a:t>
            </a:r>
            <a:endParaRPr lang="en-US" dirty="0"/>
          </a:p>
          <a:p>
            <a:pPr lvl="1">
              <a:spcBef>
                <a:spcPts val="600"/>
              </a:spcBef>
            </a:pPr>
            <a:r>
              <a:rPr lang="en-US" dirty="0"/>
              <a:t>This option compiles the templates, validates the deployment, ensures the template is functional (for example, no circular dependencies), and the syntax is correct. </a:t>
            </a:r>
          </a:p>
          <a:p>
            <a:endParaRPr lang="pl-PL" dirty="0"/>
          </a:p>
          <a:p>
            <a:r>
              <a:rPr lang="pl-PL" dirty="0"/>
              <a:t>I</a:t>
            </a:r>
            <a:r>
              <a:rPr lang="en-US" dirty="0" err="1"/>
              <a:t>ncremental</a:t>
            </a:r>
            <a:r>
              <a:rPr lang="en-US" dirty="0"/>
              <a:t> (default) </a:t>
            </a:r>
          </a:p>
          <a:p>
            <a:r>
              <a:rPr lang="en-US" sz="2000" spc="0" dirty="0">
                <a:latin typeface="+mn-lt"/>
              </a:rPr>
              <a:t>This option only deploys whatever is defined in the template. It does not remove or modify any resources that are not defined in the template. </a:t>
            </a:r>
          </a:p>
          <a:p>
            <a:endParaRPr lang="pl-PL" dirty="0"/>
          </a:p>
          <a:p>
            <a:r>
              <a:rPr lang="pl-PL" dirty="0"/>
              <a:t>C</a:t>
            </a:r>
            <a:r>
              <a:rPr lang="en-US" dirty="0" err="1"/>
              <a:t>omplete</a:t>
            </a:r>
            <a:r>
              <a:rPr lang="en-US" dirty="0"/>
              <a:t>: </a:t>
            </a:r>
          </a:p>
          <a:p>
            <a:r>
              <a:rPr lang="en-US" sz="2000" spc="0" dirty="0">
                <a:latin typeface="+mn-lt"/>
              </a:rPr>
              <a:t>Resource Manager deletes resources that exist in the resource group, but aren't specified in the template. </a:t>
            </a:r>
            <a:endParaRPr lang="en-US" sz="1800" b="0" i="0" u="none" strike="noStrike" baseline="0" dirty="0">
              <a:solidFill>
                <a:srgbClr val="000000"/>
              </a:solidFill>
              <a:latin typeface="Segoe UI" panose="020B0502040204020203" pitchFamily="34" charset="0"/>
            </a:endParaRPr>
          </a:p>
          <a:p>
            <a:pPr lvl="1">
              <a:spcBef>
                <a:spcPts val="600"/>
              </a:spcBef>
            </a:pPr>
            <a:endParaRPr lang="en-US" dirty="0"/>
          </a:p>
        </p:txBody>
      </p:sp>
    </p:spTree>
    <p:extLst>
      <p:ext uri="{BB962C8B-B14F-4D97-AF65-F5344CB8AC3E}">
        <p14:creationId xmlns:p14="http://schemas.microsoft.com/office/powerpoint/2010/main" val="3126888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What-If</a:t>
            </a:r>
          </a:p>
        </p:txBody>
      </p:sp>
      <p:sp>
        <p:nvSpPr>
          <p:cNvPr id="3" name="Text Placeholder 5">
            <a:extLst>
              <a:ext uri="{FF2B5EF4-FFF2-40B4-BE49-F238E27FC236}">
                <a16:creationId xmlns:a16="http://schemas.microsoft.com/office/drawing/2014/main" id="{BE6FB4AF-7508-404D-B697-AEBE917A9C22}"/>
              </a:ext>
            </a:extLst>
          </p:cNvPr>
          <p:cNvSpPr txBox="1">
            <a:spLocks/>
          </p:cNvSpPr>
          <p:nvPr/>
        </p:nvSpPr>
        <p:spPr>
          <a:xfrm>
            <a:off x="427038" y="1347039"/>
            <a:ext cx="11582400" cy="634162"/>
          </a:xfrm>
          <a:prstGeom prst="rect">
            <a:avLst/>
          </a:prstGeom>
          <a:solidFill>
            <a:schemeClr val="bg1">
              <a:lumMod val="95000"/>
            </a:schemeClr>
          </a:solidFill>
        </p:spPr>
        <p:txBody>
          <a:bodyPr lIns="182880" tIns="137160" rIns="182880" bIns="137160">
            <a:no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spcBef>
                <a:spcPts val="600"/>
              </a:spcBef>
            </a:pPr>
            <a:r>
              <a:rPr lang="en-US" dirty="0"/>
              <a:t>Preview changes that will happen </a:t>
            </a:r>
          </a:p>
        </p:txBody>
      </p:sp>
      <p:pic>
        <p:nvPicPr>
          <p:cNvPr id="2" name="Picture 1">
            <a:extLst>
              <a:ext uri="{FF2B5EF4-FFF2-40B4-BE49-F238E27FC236}">
                <a16:creationId xmlns:a16="http://schemas.microsoft.com/office/drawing/2014/main" id="{5CEF675C-9CD0-43CA-9E01-C8907E655603}"/>
              </a:ext>
            </a:extLst>
          </p:cNvPr>
          <p:cNvPicPr>
            <a:picLocks noChangeAspect="1"/>
          </p:cNvPicPr>
          <p:nvPr/>
        </p:nvPicPr>
        <p:blipFill>
          <a:blip r:embed="rId3"/>
          <a:stretch>
            <a:fillRect/>
          </a:stretch>
        </p:blipFill>
        <p:spPr>
          <a:xfrm>
            <a:off x="427037" y="2144155"/>
            <a:ext cx="11572109" cy="3225014"/>
          </a:xfrm>
          <a:prstGeom prst="rect">
            <a:avLst/>
          </a:prstGeom>
        </p:spPr>
      </p:pic>
    </p:spTree>
    <p:extLst>
      <p:ext uri="{BB962C8B-B14F-4D97-AF65-F5344CB8AC3E}">
        <p14:creationId xmlns:p14="http://schemas.microsoft.com/office/powerpoint/2010/main" val="24064198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p:txBody>
          <a:bodyPr/>
          <a:lstStyle/>
          <a:p>
            <a:r>
              <a:rPr lang="en-US" sz="2800" b="1" dirty="0">
                <a:latin typeface="Segoe UI Light" panose="020B0502040204020203" pitchFamily="34" charset="0"/>
                <a:cs typeface="Segoe UI Light" panose="020B0502040204020203" pitchFamily="34" charset="0"/>
              </a:rPr>
              <a:t>Overview of Resource Manager Templates (1 of 3)</a:t>
            </a:r>
            <a:endParaRPr lang="en-US" dirty="0"/>
          </a:p>
        </p:txBody>
      </p:sp>
      <p:sp>
        <p:nvSpPr>
          <p:cNvPr id="15" name="Text Placeholder 14">
            <a:extLst>
              <a:ext uri="{FF2B5EF4-FFF2-40B4-BE49-F238E27FC236}">
                <a16:creationId xmlns:a16="http://schemas.microsoft.com/office/drawing/2014/main" id="{7AFD9358-0F0F-DD41-8430-DD40142A3348}"/>
              </a:ext>
            </a:extLst>
          </p:cNvPr>
          <p:cNvSpPr>
            <a:spLocks noGrp="1"/>
          </p:cNvSpPr>
          <p:nvPr>
            <p:ph type="body" sz="quarter" idx="10"/>
          </p:nvPr>
        </p:nvSpPr>
        <p:spPr>
          <a:xfrm>
            <a:off x="563329" y="1356625"/>
            <a:ext cx="9572625" cy="1077218"/>
          </a:xfrm>
        </p:spPr>
        <p:txBody>
          <a:bodyPr/>
          <a:lstStyle/>
          <a:p>
            <a:pPr>
              <a:spcAft>
                <a:spcPts val="600"/>
              </a:spcAft>
            </a:pPr>
            <a:r>
              <a:rPr lang="en-US" sz="2400" dirty="0">
                <a:latin typeface="Segoe UI Light" panose="020B0502040204020203" pitchFamily="34" charset="0"/>
                <a:cs typeface="Segoe UI Light" panose="020B0502040204020203" pitchFamily="34" charset="0"/>
              </a:rPr>
              <a:t>What are Resource Manager templates?</a:t>
            </a:r>
          </a:p>
          <a:p>
            <a:pPr>
              <a:spcAft>
                <a:spcPts val="600"/>
              </a:spcAft>
            </a:pPr>
            <a:r>
              <a:rPr lang="en-US" sz="2400" dirty="0">
                <a:latin typeface="Segoe UI Light" panose="020B0502040204020203" pitchFamily="34" charset="0"/>
                <a:cs typeface="Segoe UI Light" panose="020B0502040204020203" pitchFamily="34" charset="0"/>
              </a:rPr>
              <a:t>Template design</a:t>
            </a:r>
          </a:p>
          <a:p>
            <a:endParaRPr lang="en-US" dirty="0"/>
          </a:p>
        </p:txBody>
      </p:sp>
      <p:pic>
        <p:nvPicPr>
          <p:cNvPr id="3" name="Picture 2">
            <a:extLst>
              <a:ext uri="{FF2B5EF4-FFF2-40B4-BE49-F238E27FC236}">
                <a16:creationId xmlns:a16="http://schemas.microsoft.com/office/drawing/2014/main" id="{E1223653-C0BE-4220-AD00-46A2301D6D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75351" y="1822017"/>
            <a:ext cx="7620000" cy="4648200"/>
          </a:xfrm>
          <a:prstGeom prst="rect">
            <a:avLst/>
          </a:prstGeom>
        </p:spPr>
      </p:pic>
    </p:spTree>
    <p:extLst>
      <p:ext uri="{BB962C8B-B14F-4D97-AF65-F5344CB8AC3E}">
        <p14:creationId xmlns:p14="http://schemas.microsoft.com/office/powerpoint/2010/main" val="3284591407"/>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Modularize templates</a:t>
            </a:r>
            <a:r>
              <a:rPr lang="pl-PL" dirty="0"/>
              <a:t> – </a:t>
            </a:r>
            <a:r>
              <a:rPr lang="pl-PL" dirty="0" err="1"/>
              <a:t>Linked</a:t>
            </a:r>
            <a:r>
              <a:rPr lang="pl-PL" dirty="0"/>
              <a:t> </a:t>
            </a:r>
            <a:r>
              <a:rPr lang="pl-PL" dirty="0" err="1"/>
              <a:t>templates</a:t>
            </a:r>
            <a:endParaRPr lang="en-US" dirty="0"/>
          </a:p>
        </p:txBody>
      </p:sp>
      <p:sp>
        <p:nvSpPr>
          <p:cNvPr id="3" name="Text Placeholder 5">
            <a:extLst>
              <a:ext uri="{FF2B5EF4-FFF2-40B4-BE49-F238E27FC236}">
                <a16:creationId xmlns:a16="http://schemas.microsoft.com/office/drawing/2014/main" id="{BE6FB4AF-7508-404D-B697-AEBE917A9C22}"/>
              </a:ext>
            </a:extLst>
          </p:cNvPr>
          <p:cNvSpPr txBox="1">
            <a:spLocks/>
          </p:cNvSpPr>
          <p:nvPr/>
        </p:nvSpPr>
        <p:spPr>
          <a:xfrm>
            <a:off x="427038" y="1335315"/>
            <a:ext cx="11582400" cy="1742863"/>
          </a:xfrm>
          <a:prstGeom prst="rect">
            <a:avLst/>
          </a:prstGeom>
          <a:solidFill>
            <a:schemeClr val="bg1">
              <a:lumMod val="95000"/>
            </a:schemeClr>
          </a:solidFill>
        </p:spPr>
        <p:txBody>
          <a:bodyPr lIns="182880" tIns="137160" rIns="182880" bIns="137160">
            <a:no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Best practice: Modularize templates into individual components:</a:t>
            </a:r>
          </a:p>
          <a:p>
            <a:pPr lvl="1">
              <a:spcBef>
                <a:spcPts val="600"/>
              </a:spcBef>
            </a:pPr>
            <a:r>
              <a:rPr lang="en-US" dirty="0"/>
              <a:t>Use linked templates to break the solution into individual pieces</a:t>
            </a:r>
          </a:p>
          <a:p>
            <a:pPr lvl="1">
              <a:spcBef>
                <a:spcPts val="600"/>
              </a:spcBef>
            </a:pPr>
            <a:r>
              <a:rPr lang="en-US" dirty="0"/>
              <a:t>Reuse those elements across different deployments</a:t>
            </a:r>
            <a:endParaRPr lang="pl-PL" dirty="0"/>
          </a:p>
          <a:p>
            <a:pPr lvl="1">
              <a:spcBef>
                <a:spcPts val="600"/>
              </a:spcBef>
            </a:pPr>
            <a:r>
              <a:rPr lang="pl-PL" dirty="0" err="1"/>
              <a:t>Use</a:t>
            </a:r>
            <a:r>
              <a:rPr lang="pl-PL" dirty="0"/>
              <a:t> SAS </a:t>
            </a:r>
            <a:r>
              <a:rPr lang="pl-PL" dirty="0" err="1"/>
              <a:t>token</a:t>
            </a:r>
            <a:r>
              <a:rPr lang="pl-PL" dirty="0"/>
              <a:t> to </a:t>
            </a:r>
            <a:r>
              <a:rPr lang="pl-PL" dirty="0" err="1"/>
              <a:t>access</a:t>
            </a:r>
            <a:r>
              <a:rPr lang="pl-PL" dirty="0"/>
              <a:t> </a:t>
            </a:r>
            <a:r>
              <a:rPr lang="pl-PL" dirty="0" err="1"/>
              <a:t>your</a:t>
            </a:r>
            <a:r>
              <a:rPr lang="pl-PL" dirty="0"/>
              <a:t> </a:t>
            </a:r>
            <a:r>
              <a:rPr lang="pl-PL" dirty="0" err="1"/>
              <a:t>private</a:t>
            </a:r>
            <a:r>
              <a:rPr lang="pl-PL" dirty="0"/>
              <a:t> </a:t>
            </a:r>
            <a:r>
              <a:rPr lang="pl-PL" dirty="0" err="1"/>
              <a:t>templates</a:t>
            </a:r>
            <a:endParaRPr lang="en-US" dirty="0"/>
          </a:p>
        </p:txBody>
      </p:sp>
      <p:pic>
        <p:nvPicPr>
          <p:cNvPr id="4" name="Picture 3" descr="Screenshot of a section of an ARM template showing how to add a linked template. The name and mode options are highlighted and there is a red border highlighting the templateLink parameter">
            <a:extLst>
              <a:ext uri="{FF2B5EF4-FFF2-40B4-BE49-F238E27FC236}">
                <a16:creationId xmlns:a16="http://schemas.microsoft.com/office/drawing/2014/main" id="{22346055-D8D7-4D71-9A4B-1F5BB74678ED}"/>
              </a:ext>
            </a:extLst>
          </p:cNvPr>
          <p:cNvPicPr>
            <a:picLocks noChangeAspect="1"/>
          </p:cNvPicPr>
          <p:nvPr/>
        </p:nvPicPr>
        <p:blipFill rotWithShape="1">
          <a:blip r:embed="rId3"/>
          <a:srcRect l="1" t="-3835" r="-19814" b="-3835"/>
          <a:stretch/>
        </p:blipFill>
        <p:spPr>
          <a:xfrm>
            <a:off x="427039" y="3219124"/>
            <a:ext cx="11582399" cy="3633958"/>
          </a:xfrm>
          <a:prstGeom prst="rect">
            <a:avLst/>
          </a:prstGeom>
          <a:ln w="19050">
            <a:solidFill>
              <a:schemeClr val="tx2"/>
            </a:solidFill>
          </a:ln>
        </p:spPr>
      </p:pic>
      <mc:AlternateContent xmlns:mc="http://schemas.openxmlformats.org/markup-compatibility/2006" xmlns:p14="http://schemas.microsoft.com/office/powerpoint/2010/main">
        <mc:Choice Requires="p14">
          <p:contentPart p14:bwMode="auto" r:id="rId4">
            <p14:nvContentPartPr>
              <p14:cNvPr id="6" name="Ink 5" descr="Highlighting the name: linked template">
                <a:extLst>
                  <a:ext uri="{FF2B5EF4-FFF2-40B4-BE49-F238E27FC236}">
                    <a16:creationId xmlns:a16="http://schemas.microsoft.com/office/drawing/2014/main" id="{113CCF03-E42F-494A-940B-C850AA15D622}"/>
                  </a:ext>
                </a:extLst>
              </p14:cNvPr>
              <p14:cNvContentPartPr/>
              <p14:nvPr/>
            </p14:nvContentPartPr>
            <p14:xfrm>
              <a:off x="885207" y="3497262"/>
              <a:ext cx="2296207" cy="72115"/>
            </p14:xfrm>
          </p:contentPart>
        </mc:Choice>
        <mc:Fallback xmlns="">
          <p:pic>
            <p:nvPicPr>
              <p:cNvPr id="6" name="Ink 5" descr="Highlighting the name: linked template">
                <a:extLst>
                  <a:ext uri="{FF2B5EF4-FFF2-40B4-BE49-F238E27FC236}">
                    <a16:creationId xmlns:a16="http://schemas.microsoft.com/office/drawing/2014/main" id="{113CCF03-E42F-494A-940B-C850AA15D622}"/>
                  </a:ext>
                </a:extLst>
              </p:cNvPr>
              <p:cNvPicPr/>
              <p:nvPr/>
            </p:nvPicPr>
            <p:blipFill>
              <a:blip r:embed="rId5"/>
              <a:stretch>
                <a:fillRect/>
              </a:stretch>
            </p:blipFill>
            <p:spPr>
              <a:xfrm>
                <a:off x="831212" y="3389089"/>
                <a:ext cx="2403836" cy="288099"/>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5" name="Ink 4" descr="Highlighting the mode: Incremental">
                <a:extLst>
                  <a:ext uri="{FF2B5EF4-FFF2-40B4-BE49-F238E27FC236}">
                    <a16:creationId xmlns:a16="http://schemas.microsoft.com/office/drawing/2014/main" id="{9ACD0411-59DE-4920-BB7F-4B1D6354F21B}"/>
                  </a:ext>
                </a:extLst>
              </p14:cNvPr>
              <p14:cNvContentPartPr/>
              <p14:nvPr/>
            </p14:nvContentPartPr>
            <p14:xfrm flipV="1">
              <a:off x="1267607" y="4284696"/>
              <a:ext cx="2296207" cy="72114"/>
            </p14:xfrm>
          </p:contentPart>
        </mc:Choice>
        <mc:Fallback xmlns="">
          <p:pic>
            <p:nvPicPr>
              <p:cNvPr id="5" name="Ink 4" descr="Highlighting the mode: Incremental">
                <a:extLst>
                  <a:ext uri="{FF2B5EF4-FFF2-40B4-BE49-F238E27FC236}">
                    <a16:creationId xmlns:a16="http://schemas.microsoft.com/office/drawing/2014/main" id="{9ACD0411-59DE-4920-BB7F-4B1D6354F21B}"/>
                  </a:ext>
                </a:extLst>
              </p:cNvPr>
              <p:cNvPicPr/>
              <p:nvPr/>
            </p:nvPicPr>
            <p:blipFill>
              <a:blip r:embed="rId7"/>
              <a:stretch>
                <a:fillRect/>
              </a:stretch>
            </p:blipFill>
            <p:spPr>
              <a:xfrm flipV="1">
                <a:off x="1213596" y="4177063"/>
                <a:ext cx="2403870" cy="287021"/>
              </a:xfrm>
              <a:prstGeom prst="rect">
                <a:avLst/>
              </a:prstGeom>
            </p:spPr>
          </p:pic>
        </mc:Fallback>
      </mc:AlternateContent>
    </p:spTree>
    <p:extLst>
      <p:ext uri="{BB962C8B-B14F-4D97-AF65-F5344CB8AC3E}">
        <p14:creationId xmlns:p14="http://schemas.microsoft.com/office/powerpoint/2010/main" val="8256442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Modularize templates</a:t>
            </a:r>
            <a:r>
              <a:rPr lang="pl-PL" dirty="0"/>
              <a:t> – </a:t>
            </a:r>
            <a:r>
              <a:rPr lang="pl-PL" dirty="0" err="1"/>
              <a:t>Nested</a:t>
            </a:r>
            <a:r>
              <a:rPr lang="pl-PL" dirty="0"/>
              <a:t> Templates</a:t>
            </a:r>
            <a:endParaRPr lang="en-US" dirty="0"/>
          </a:p>
        </p:txBody>
      </p:sp>
      <p:sp>
        <p:nvSpPr>
          <p:cNvPr id="3" name="Text Placeholder 5">
            <a:extLst>
              <a:ext uri="{FF2B5EF4-FFF2-40B4-BE49-F238E27FC236}">
                <a16:creationId xmlns:a16="http://schemas.microsoft.com/office/drawing/2014/main" id="{BE6FB4AF-7508-404D-B697-AEBE917A9C22}"/>
              </a:ext>
            </a:extLst>
          </p:cNvPr>
          <p:cNvSpPr txBox="1">
            <a:spLocks/>
          </p:cNvSpPr>
          <p:nvPr/>
        </p:nvSpPr>
        <p:spPr>
          <a:xfrm>
            <a:off x="438151" y="1043941"/>
            <a:ext cx="5564298" cy="5697086"/>
          </a:xfrm>
          <a:prstGeom prst="rect">
            <a:avLst/>
          </a:prstGeom>
          <a:solidFill>
            <a:schemeClr val="bg1">
              <a:lumMod val="95000"/>
            </a:schemeClr>
          </a:solidFill>
        </p:spPr>
        <p:txBody>
          <a:bodyPr lIns="182880" tIns="137160" rIns="182880" bIns="137160">
            <a:no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spcBef>
                <a:spcPts val="600"/>
              </a:spcBef>
            </a:pPr>
            <a:r>
              <a:rPr lang="en-US" dirty="0"/>
              <a:t>Use</a:t>
            </a:r>
            <a:r>
              <a:rPr lang="pl-PL" dirty="0"/>
              <a:t> </a:t>
            </a:r>
            <a:r>
              <a:rPr lang="pl-PL" dirty="0" err="1"/>
              <a:t>Nested</a:t>
            </a:r>
            <a:r>
              <a:rPr lang="pl-PL" dirty="0"/>
              <a:t> </a:t>
            </a:r>
            <a:r>
              <a:rPr lang="pl-PL" dirty="0" err="1"/>
              <a:t>templates</a:t>
            </a:r>
            <a:r>
              <a:rPr lang="pl-PL" dirty="0"/>
              <a:t> </a:t>
            </a:r>
            <a:r>
              <a:rPr lang="pl-PL" dirty="0" err="1"/>
              <a:t>when</a:t>
            </a:r>
            <a:r>
              <a:rPr lang="pl-PL" dirty="0"/>
              <a:t> </a:t>
            </a:r>
            <a:r>
              <a:rPr lang="pl-PL" dirty="0" err="1"/>
              <a:t>your</a:t>
            </a:r>
            <a:r>
              <a:rPr lang="pl-PL" dirty="0"/>
              <a:t> </a:t>
            </a:r>
            <a:r>
              <a:rPr lang="pl-PL" dirty="0" err="1"/>
              <a:t>solution</a:t>
            </a:r>
            <a:r>
              <a:rPr lang="pl-PL" dirty="0"/>
              <a:t> </a:t>
            </a:r>
            <a:r>
              <a:rPr lang="pl-PL" dirty="0" err="1"/>
              <a:t>is</a:t>
            </a:r>
            <a:r>
              <a:rPr lang="pl-PL" dirty="0"/>
              <a:t> </a:t>
            </a:r>
            <a:r>
              <a:rPr lang="pl-PL" dirty="0" err="1"/>
              <a:t>simple</a:t>
            </a:r>
            <a:r>
              <a:rPr lang="pl-PL" dirty="0"/>
              <a:t>, but </a:t>
            </a:r>
            <a:r>
              <a:rPr lang="pl-PL" dirty="0" err="1"/>
              <a:t>you</a:t>
            </a:r>
            <a:r>
              <a:rPr lang="pl-PL" dirty="0"/>
              <a:t> </a:t>
            </a:r>
            <a:r>
              <a:rPr lang="pl-PL" dirty="0" err="1"/>
              <a:t>need</a:t>
            </a:r>
            <a:r>
              <a:rPr lang="pl-PL" dirty="0"/>
              <a:t> to </a:t>
            </a:r>
            <a:r>
              <a:rPr lang="pl-PL" dirty="0" err="1"/>
              <a:t>achieve</a:t>
            </a:r>
            <a:r>
              <a:rPr lang="pl-PL" dirty="0"/>
              <a:t> </a:t>
            </a:r>
            <a:r>
              <a:rPr lang="pl-PL" dirty="0" err="1"/>
              <a:t>something</a:t>
            </a:r>
            <a:r>
              <a:rPr lang="pl-PL" dirty="0"/>
              <a:t> </a:t>
            </a:r>
            <a:r>
              <a:rPr lang="pl-PL" dirty="0" err="1"/>
              <a:t>advanced</a:t>
            </a:r>
            <a:r>
              <a:rPr lang="pl-PL" dirty="0"/>
              <a:t>, </a:t>
            </a:r>
            <a:r>
              <a:rPr lang="pl-PL" dirty="0" err="1"/>
              <a:t>like</a:t>
            </a:r>
            <a:r>
              <a:rPr lang="pl-PL" dirty="0"/>
              <a:t> </a:t>
            </a:r>
            <a:r>
              <a:rPr lang="pl-PL" dirty="0" err="1"/>
              <a:t>deployment</a:t>
            </a:r>
            <a:r>
              <a:rPr lang="pl-PL" dirty="0"/>
              <a:t> to a </a:t>
            </a:r>
            <a:r>
              <a:rPr lang="pl-PL" dirty="0" err="1"/>
              <a:t>different</a:t>
            </a:r>
            <a:r>
              <a:rPr lang="pl-PL" dirty="0"/>
              <a:t> </a:t>
            </a:r>
            <a:r>
              <a:rPr lang="pl-PL" dirty="0" err="1"/>
              <a:t>resource</a:t>
            </a:r>
            <a:r>
              <a:rPr lang="pl-PL" dirty="0"/>
              <a:t> </a:t>
            </a:r>
            <a:r>
              <a:rPr lang="pl-PL" dirty="0" err="1"/>
              <a:t>group</a:t>
            </a:r>
            <a:r>
              <a:rPr lang="pl-PL" dirty="0"/>
              <a:t> </a:t>
            </a:r>
            <a:r>
              <a:rPr lang="pl-PL" dirty="0" err="1"/>
              <a:t>or</a:t>
            </a:r>
            <a:r>
              <a:rPr lang="pl-PL" dirty="0"/>
              <a:t> </a:t>
            </a:r>
            <a:r>
              <a:rPr lang="pl-PL" dirty="0" err="1"/>
              <a:t>using</a:t>
            </a:r>
            <a:r>
              <a:rPr lang="pl-PL" dirty="0"/>
              <a:t> </a:t>
            </a:r>
            <a:r>
              <a:rPr lang="pl-PL" dirty="0" err="1"/>
              <a:t>different</a:t>
            </a:r>
            <a:r>
              <a:rPr lang="pl-PL" dirty="0"/>
              <a:t> </a:t>
            </a:r>
            <a:r>
              <a:rPr lang="pl-PL" dirty="0" err="1"/>
              <a:t>deployment</a:t>
            </a:r>
            <a:r>
              <a:rPr lang="pl-PL" dirty="0"/>
              <a:t> </a:t>
            </a:r>
            <a:r>
              <a:rPr lang="pl-PL" dirty="0" err="1"/>
              <a:t>scopes</a:t>
            </a:r>
            <a:r>
              <a:rPr lang="pl-PL" dirty="0"/>
              <a:t>  </a:t>
            </a:r>
          </a:p>
          <a:p>
            <a:pPr lvl="1">
              <a:spcBef>
                <a:spcPts val="600"/>
              </a:spcBef>
            </a:pPr>
            <a:endParaRPr lang="pl-PL" dirty="0"/>
          </a:p>
          <a:p>
            <a:pPr lvl="1">
              <a:spcBef>
                <a:spcPts val="600"/>
              </a:spcBef>
            </a:pPr>
            <a:r>
              <a:rPr lang="en-US" sz="1800" b="0" i="0" u="none" strike="noStrike" baseline="0" dirty="0">
                <a:solidFill>
                  <a:srgbClr val="000000"/>
                </a:solidFill>
                <a:latin typeface="Segoe UI" panose="020B0502040204020203" pitchFamily="34" charset="0"/>
              </a:rPr>
              <a:t>For nested templates, you cannot use parameters or variables that are defined within the nested template itself. You can only use parameters and variables from the main template</a:t>
            </a:r>
            <a:r>
              <a:rPr lang="pl-PL" sz="1800" b="0" i="0" u="none" strike="noStrike" baseline="0" dirty="0">
                <a:solidFill>
                  <a:srgbClr val="000000"/>
                </a:solidFill>
                <a:latin typeface="Segoe UI" panose="020B0502040204020203" pitchFamily="34" charset="0"/>
              </a:rPr>
              <a:t>.</a:t>
            </a:r>
            <a:endParaRPr lang="en-US" dirty="0"/>
          </a:p>
        </p:txBody>
      </p:sp>
      <p:pic>
        <p:nvPicPr>
          <p:cNvPr id="2" name="Obraz 1">
            <a:extLst>
              <a:ext uri="{FF2B5EF4-FFF2-40B4-BE49-F238E27FC236}">
                <a16:creationId xmlns:a16="http://schemas.microsoft.com/office/drawing/2014/main" id="{8CAF4100-1EDB-4B2D-8AE1-F9CF8332B96E}"/>
              </a:ext>
            </a:extLst>
          </p:cNvPr>
          <p:cNvPicPr>
            <a:picLocks noChangeAspect="1"/>
          </p:cNvPicPr>
          <p:nvPr/>
        </p:nvPicPr>
        <p:blipFill>
          <a:blip r:embed="rId3"/>
          <a:stretch>
            <a:fillRect/>
          </a:stretch>
        </p:blipFill>
        <p:spPr>
          <a:xfrm>
            <a:off x="6002449" y="1043942"/>
            <a:ext cx="6255172" cy="5697086"/>
          </a:xfrm>
          <a:prstGeom prst="rect">
            <a:avLst/>
          </a:prstGeom>
        </p:spPr>
      </p:pic>
      <mc:AlternateContent xmlns:mc="http://schemas.openxmlformats.org/markup-compatibility/2006" xmlns:p14="http://schemas.microsoft.com/office/powerpoint/2010/main">
        <mc:Choice Requires="p14">
          <p:contentPart p14:bwMode="auto" r:id="rId4">
            <p14:nvContentPartPr>
              <p14:cNvPr id="8" name="Ink 5" descr="Highlighting the name: linked template">
                <a:extLst>
                  <a:ext uri="{FF2B5EF4-FFF2-40B4-BE49-F238E27FC236}">
                    <a16:creationId xmlns:a16="http://schemas.microsoft.com/office/drawing/2014/main" id="{04176EC9-DC44-49BA-BD96-212617BA2166}"/>
                  </a:ext>
                </a:extLst>
              </p14:cNvPr>
              <p14:cNvContentPartPr/>
              <p14:nvPr/>
            </p14:nvContentPartPr>
            <p14:xfrm flipV="1">
              <a:off x="6960084" y="2854014"/>
              <a:ext cx="1455734" cy="45719"/>
            </p14:xfrm>
          </p:contentPart>
        </mc:Choice>
        <mc:Fallback xmlns="">
          <p:pic>
            <p:nvPicPr>
              <p:cNvPr id="8" name="Ink 5" descr="Highlighting the name: linked template">
                <a:extLst>
                  <a:ext uri="{FF2B5EF4-FFF2-40B4-BE49-F238E27FC236}">
                    <a16:creationId xmlns:a16="http://schemas.microsoft.com/office/drawing/2014/main" id="{04176EC9-DC44-49BA-BD96-212617BA2166}"/>
                  </a:ext>
                </a:extLst>
              </p:cNvPr>
              <p:cNvPicPr/>
              <p:nvPr/>
            </p:nvPicPr>
            <p:blipFill>
              <a:blip r:embed="rId5"/>
              <a:stretch>
                <a:fillRect/>
              </a:stretch>
            </p:blipFill>
            <p:spPr>
              <a:xfrm flipV="1">
                <a:off x="6906088" y="2746376"/>
                <a:ext cx="1563366" cy="261354"/>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9" name="Ink 5" descr="Highlighting the name: linked template">
                <a:extLst>
                  <a:ext uri="{FF2B5EF4-FFF2-40B4-BE49-F238E27FC236}">
                    <a16:creationId xmlns:a16="http://schemas.microsoft.com/office/drawing/2014/main" id="{08BEFC9C-5802-40BF-8F03-4D96038B1F01}"/>
                  </a:ext>
                </a:extLst>
              </p14:cNvPr>
              <p14:cNvContentPartPr/>
              <p14:nvPr/>
            </p14:nvContentPartPr>
            <p14:xfrm>
              <a:off x="6376885" y="3497262"/>
              <a:ext cx="1455734" cy="45719"/>
            </p14:xfrm>
          </p:contentPart>
        </mc:Choice>
        <mc:Fallback xmlns="">
          <p:pic>
            <p:nvPicPr>
              <p:cNvPr id="9" name="Ink 5" descr="Highlighting the name: linked template">
                <a:extLst>
                  <a:ext uri="{FF2B5EF4-FFF2-40B4-BE49-F238E27FC236}">
                    <a16:creationId xmlns:a16="http://schemas.microsoft.com/office/drawing/2014/main" id="{08BEFC9C-5802-40BF-8F03-4D96038B1F01}"/>
                  </a:ext>
                </a:extLst>
              </p:cNvPr>
              <p:cNvPicPr/>
              <p:nvPr/>
            </p:nvPicPr>
            <p:blipFill>
              <a:blip r:embed="rId5"/>
              <a:stretch>
                <a:fillRect/>
              </a:stretch>
            </p:blipFill>
            <p:spPr>
              <a:xfrm>
                <a:off x="6322889" y="3389264"/>
                <a:ext cx="1563366" cy="261354"/>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0" name="Ink 5" descr="Highlighting the name: linked template">
                <a:extLst>
                  <a:ext uri="{FF2B5EF4-FFF2-40B4-BE49-F238E27FC236}">
                    <a16:creationId xmlns:a16="http://schemas.microsoft.com/office/drawing/2014/main" id="{67F28159-530F-4F6F-90D4-1894ADF8A152}"/>
                  </a:ext>
                </a:extLst>
              </p14:cNvPr>
              <p14:cNvContentPartPr/>
              <p14:nvPr/>
            </p14:nvContentPartPr>
            <p14:xfrm rot="5400000">
              <a:off x="5264839" y="4609308"/>
              <a:ext cx="2296207" cy="72115"/>
            </p14:xfrm>
          </p:contentPart>
        </mc:Choice>
        <mc:Fallback xmlns="">
          <p:pic>
            <p:nvPicPr>
              <p:cNvPr id="10" name="Ink 5" descr="Highlighting the name: linked template">
                <a:extLst>
                  <a:ext uri="{FF2B5EF4-FFF2-40B4-BE49-F238E27FC236}">
                    <a16:creationId xmlns:a16="http://schemas.microsoft.com/office/drawing/2014/main" id="{67F28159-530F-4F6F-90D4-1894ADF8A152}"/>
                  </a:ext>
                </a:extLst>
              </p:cNvPr>
              <p:cNvPicPr/>
              <p:nvPr/>
            </p:nvPicPr>
            <p:blipFill>
              <a:blip r:embed="rId8"/>
              <a:stretch>
                <a:fillRect/>
              </a:stretch>
            </p:blipFill>
            <p:spPr>
              <a:xfrm rot="5400000">
                <a:off x="5210844" y="4501135"/>
                <a:ext cx="2403836" cy="288099"/>
              </a:xfrm>
              <a:prstGeom prst="rect">
                <a:avLst/>
              </a:prstGeom>
            </p:spPr>
          </p:pic>
        </mc:Fallback>
      </mc:AlternateContent>
    </p:spTree>
    <p:extLst>
      <p:ext uri="{BB962C8B-B14F-4D97-AF65-F5344CB8AC3E}">
        <p14:creationId xmlns:p14="http://schemas.microsoft.com/office/powerpoint/2010/main" val="3618182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p:txBody>
          <a:bodyPr/>
          <a:lstStyle/>
          <a:p>
            <a:r>
              <a:rPr lang="en-US" sz="2800" b="1" dirty="0">
                <a:latin typeface="Segoe UI Light" panose="020B0502040204020203" pitchFamily="34" charset="0"/>
                <a:cs typeface="Segoe UI Light" panose="020B0502040204020203" pitchFamily="34" charset="0"/>
              </a:rPr>
              <a:t>Overview of Resource Manager Templates (</a:t>
            </a:r>
            <a:r>
              <a:rPr lang="pl-PL" sz="2800" b="1" dirty="0" err="1">
                <a:latin typeface="Segoe UI Light" panose="020B0502040204020203" pitchFamily="34" charset="0"/>
                <a:cs typeface="Segoe UI Light" panose="020B0502040204020203" pitchFamily="34" charset="0"/>
              </a:rPr>
              <a:t>Nested</a:t>
            </a:r>
            <a:r>
              <a:rPr lang="pl-PL" sz="2800" b="1" dirty="0">
                <a:latin typeface="Segoe UI Light" panose="020B0502040204020203" pitchFamily="34" charset="0"/>
                <a:cs typeface="Segoe UI Light" panose="020B0502040204020203" pitchFamily="34" charset="0"/>
              </a:rPr>
              <a:t> Templates</a:t>
            </a:r>
            <a:r>
              <a:rPr lang="en-US" sz="2800" b="1" dirty="0">
                <a:latin typeface="Segoe UI Light" panose="020B0502040204020203" pitchFamily="34" charset="0"/>
                <a:cs typeface="Segoe UI Light" panose="020B0502040204020203" pitchFamily="34" charset="0"/>
              </a:rPr>
              <a:t>)</a:t>
            </a:r>
            <a:endParaRPr lang="en-US" dirty="0"/>
          </a:p>
        </p:txBody>
      </p:sp>
      <p:pic>
        <p:nvPicPr>
          <p:cNvPr id="4" name="Picture 3">
            <a:extLst>
              <a:ext uri="{FF2B5EF4-FFF2-40B4-BE49-F238E27FC236}">
                <a16:creationId xmlns:a16="http://schemas.microsoft.com/office/drawing/2014/main" id="{8F04D07C-9044-401F-9A62-B5430FCAF4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9256" y="1507264"/>
            <a:ext cx="9085457" cy="4463230"/>
          </a:xfrm>
          <a:prstGeom prst="rect">
            <a:avLst/>
          </a:prstGeom>
        </p:spPr>
      </p:pic>
    </p:spTree>
    <p:extLst>
      <p:ext uri="{BB962C8B-B14F-4D97-AF65-F5344CB8AC3E}">
        <p14:creationId xmlns:p14="http://schemas.microsoft.com/office/powerpoint/2010/main" val="4214720837"/>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p:txBody>
          <a:bodyPr/>
          <a:lstStyle/>
          <a:p>
            <a:r>
              <a:rPr lang="en-US" sz="3200" b="1" dirty="0">
                <a:latin typeface="Segoe UI Light" panose="020B0502040204020203" pitchFamily="34" charset="0"/>
                <a:cs typeface="Segoe UI Light" panose="020B0502040204020203" pitchFamily="34" charset="0"/>
              </a:rPr>
              <a:t>Overview of Resource Manager Templates (</a:t>
            </a:r>
            <a:r>
              <a:rPr lang="pl-PL" sz="3200" b="1" dirty="0" err="1">
                <a:latin typeface="Segoe UI Light" panose="020B0502040204020203" pitchFamily="34" charset="0"/>
                <a:cs typeface="Segoe UI Light" panose="020B0502040204020203" pitchFamily="34" charset="0"/>
              </a:rPr>
              <a:t>Linked</a:t>
            </a:r>
            <a:r>
              <a:rPr lang="pl-PL" sz="3200" b="1" dirty="0">
                <a:latin typeface="Segoe UI Light" panose="020B0502040204020203" pitchFamily="34" charset="0"/>
                <a:cs typeface="Segoe UI Light" panose="020B0502040204020203" pitchFamily="34" charset="0"/>
              </a:rPr>
              <a:t> Templates</a:t>
            </a:r>
            <a:r>
              <a:rPr lang="en-US" sz="3200" b="1" dirty="0">
                <a:latin typeface="Segoe UI Light" panose="020B0502040204020203" pitchFamily="34" charset="0"/>
                <a:cs typeface="Segoe UI Light" panose="020B0502040204020203" pitchFamily="34" charset="0"/>
              </a:rPr>
              <a:t>)</a:t>
            </a:r>
          </a:p>
        </p:txBody>
      </p:sp>
      <p:pic>
        <p:nvPicPr>
          <p:cNvPr id="3" name="Picture 2">
            <a:extLst>
              <a:ext uri="{FF2B5EF4-FFF2-40B4-BE49-F238E27FC236}">
                <a16:creationId xmlns:a16="http://schemas.microsoft.com/office/drawing/2014/main" id="{AD078617-DC24-4909-AF9C-C77273BE2E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75473" y="1190610"/>
            <a:ext cx="7252764" cy="4859352"/>
          </a:xfrm>
          <a:prstGeom prst="rect">
            <a:avLst/>
          </a:prstGeom>
        </p:spPr>
      </p:pic>
    </p:spTree>
    <p:extLst>
      <p:ext uri="{BB962C8B-B14F-4D97-AF65-F5344CB8AC3E}">
        <p14:creationId xmlns:p14="http://schemas.microsoft.com/office/powerpoint/2010/main" val="3311749807"/>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a:t>Managing secrets in templates</a:t>
            </a:r>
          </a:p>
        </p:txBody>
      </p:sp>
      <p:sp>
        <p:nvSpPr>
          <p:cNvPr id="3" name="Text Placeholder 5">
            <a:extLst>
              <a:ext uri="{FF2B5EF4-FFF2-40B4-BE49-F238E27FC236}">
                <a16:creationId xmlns:a16="http://schemas.microsoft.com/office/drawing/2014/main" id="{BE1A0488-3A0A-41DD-B7C4-2ACD6CA0E4EA}"/>
              </a:ext>
            </a:extLst>
          </p:cNvPr>
          <p:cNvSpPr txBox="1">
            <a:spLocks/>
          </p:cNvSpPr>
          <p:nvPr/>
        </p:nvSpPr>
        <p:spPr>
          <a:xfrm>
            <a:off x="427038" y="1335024"/>
            <a:ext cx="11571287" cy="2540290"/>
          </a:xfrm>
          <a:prstGeom prst="rect">
            <a:avLst/>
          </a:prstGeom>
          <a:solidFill>
            <a:schemeClr val="bg1">
              <a:lumMod val="95000"/>
            </a:schemeClr>
          </a:solidFill>
        </p:spPr>
        <p:txBody>
          <a:bodyPr lIns="182880" tIns="137160" rIns="182880" bIns="137160">
            <a:no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When passing a secure value (e.g. a password) as a parameter during deployment:</a:t>
            </a:r>
          </a:p>
          <a:p>
            <a:pPr lvl="1">
              <a:spcBef>
                <a:spcPts val="600"/>
              </a:spcBef>
            </a:pPr>
            <a:r>
              <a:rPr lang="en-US" dirty="0"/>
              <a:t>Create a key vault and secret using Azure CLI or PowerShell</a:t>
            </a:r>
          </a:p>
          <a:p>
            <a:pPr lvl="1">
              <a:spcBef>
                <a:spcPts val="600"/>
              </a:spcBef>
            </a:pPr>
            <a:r>
              <a:rPr lang="en-US" dirty="0"/>
              <a:t>Set the key vault property enabled For Template Deployment to </a:t>
            </a:r>
            <a:r>
              <a:rPr lang="en-US" b="1" dirty="0">
                <a:latin typeface="+mj-lt"/>
              </a:rPr>
              <a:t>true</a:t>
            </a:r>
          </a:p>
          <a:p>
            <a:pPr lvl="1">
              <a:spcBef>
                <a:spcPts val="600"/>
              </a:spcBef>
            </a:pPr>
            <a:r>
              <a:rPr lang="en-US" dirty="0"/>
              <a:t>Reference the key pair in the parameter file, </a:t>
            </a:r>
            <a:r>
              <a:rPr lang="en-US" b="1" dirty="0">
                <a:latin typeface="+mj-lt"/>
              </a:rPr>
              <a:t>not</a:t>
            </a:r>
            <a:r>
              <a:rPr lang="en-US" dirty="0"/>
              <a:t> the template</a:t>
            </a:r>
          </a:p>
          <a:p>
            <a:pPr lvl="1">
              <a:spcBef>
                <a:spcPts val="600"/>
              </a:spcBef>
            </a:pPr>
            <a:r>
              <a:rPr lang="en-US" dirty="0"/>
              <a:t>Enable access to the secret. </a:t>
            </a:r>
            <a:r>
              <a:rPr lang="en-US" b="1" dirty="0">
                <a:latin typeface="+mj-lt"/>
              </a:rPr>
              <a:t>Owner</a:t>
            </a:r>
            <a:r>
              <a:rPr lang="en-US" dirty="0">
                <a:latin typeface="+mj-lt"/>
              </a:rPr>
              <a:t> </a:t>
            </a:r>
            <a:r>
              <a:rPr lang="en-US" dirty="0"/>
              <a:t>and </a:t>
            </a:r>
            <a:r>
              <a:rPr lang="en-US" b="1" dirty="0">
                <a:latin typeface="+mj-lt"/>
              </a:rPr>
              <a:t>Contributor</a:t>
            </a:r>
            <a:r>
              <a:rPr lang="en-US" dirty="0"/>
              <a:t> roles grant access</a:t>
            </a:r>
          </a:p>
          <a:p>
            <a:pPr lvl="1">
              <a:spcBef>
                <a:spcPts val="600"/>
              </a:spcBef>
            </a:pPr>
            <a:r>
              <a:rPr lang="en-US" dirty="0"/>
              <a:t>Deploy the template and pass in the parameter file</a:t>
            </a:r>
          </a:p>
        </p:txBody>
      </p:sp>
      <p:pic>
        <p:nvPicPr>
          <p:cNvPr id="4" name="Picture 3" descr="Graphic representing the flow of the secret during template deployment i.e. a template with an arrow pointing to parameter file, which passes the secret, and the parameter file with an arrow pointing to Azure Key vault, which references the secret from within Azure Key Vault">
            <a:extLst>
              <a:ext uri="{FF2B5EF4-FFF2-40B4-BE49-F238E27FC236}">
                <a16:creationId xmlns:a16="http://schemas.microsoft.com/office/drawing/2014/main" id="{923A3749-F197-4C04-8D84-F007551F180F}"/>
              </a:ext>
            </a:extLst>
          </p:cNvPr>
          <p:cNvPicPr>
            <a:picLocks noChangeAspect="1"/>
          </p:cNvPicPr>
          <p:nvPr/>
        </p:nvPicPr>
        <p:blipFill rotWithShape="1">
          <a:blip r:embed="rId3"/>
          <a:srcRect l="-8917" t="1891" r="-8917" b="1891"/>
          <a:stretch/>
        </p:blipFill>
        <p:spPr>
          <a:xfrm>
            <a:off x="427037" y="4020458"/>
            <a:ext cx="11582400" cy="2497418"/>
          </a:xfrm>
          <a:prstGeom prst="rect">
            <a:avLst/>
          </a:prstGeom>
          <a:ln w="19050">
            <a:solidFill>
              <a:schemeClr val="tx2"/>
            </a:solidFill>
          </a:ln>
        </p:spPr>
      </p:pic>
    </p:spTree>
    <p:extLst>
      <p:ext uri="{BB962C8B-B14F-4D97-AF65-F5344CB8AC3E}">
        <p14:creationId xmlns:p14="http://schemas.microsoft.com/office/powerpoint/2010/main" val="40132770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161B9C-B4A1-4E8B-BDD0-8D4B9DE9519A}"/>
              </a:ext>
            </a:extLst>
          </p:cNvPr>
          <p:cNvSpPr>
            <a:spLocks noGrp="1"/>
          </p:cNvSpPr>
          <p:nvPr>
            <p:ph type="title"/>
          </p:nvPr>
        </p:nvSpPr>
        <p:spPr/>
        <p:txBody>
          <a:bodyPr/>
          <a:lstStyle/>
          <a:p>
            <a:r>
              <a:rPr lang="en-US" dirty="0"/>
              <a:t>Learning objectives</a:t>
            </a:r>
          </a:p>
        </p:txBody>
      </p:sp>
      <p:sp>
        <p:nvSpPr>
          <p:cNvPr id="5" name="Rectangle 4">
            <a:extLst>
              <a:ext uri="{FF2B5EF4-FFF2-40B4-BE49-F238E27FC236}">
                <a16:creationId xmlns:a16="http://schemas.microsoft.com/office/drawing/2014/main" id="{16A6BED8-2ECF-4A3F-8C2E-19487DAB9CE7}"/>
              </a:ext>
              <a:ext uri="{C183D7F6-B498-43B3-948B-1728B52AA6E4}">
                <adec:decorative xmlns:adec="http://schemas.microsoft.com/office/drawing/2017/decorative" val="0"/>
              </a:ext>
            </a:extLst>
          </p:cNvPr>
          <p:cNvSpPr/>
          <p:nvPr/>
        </p:nvSpPr>
        <p:spPr>
          <a:xfrm>
            <a:off x="466343" y="1188720"/>
            <a:ext cx="8082745" cy="369332"/>
          </a:xfrm>
          <a:prstGeom prst="rect">
            <a:avLst/>
          </a:prstGeom>
        </p:spPr>
        <p:txBody>
          <a:bodyPr wrap="square" lIns="0" tIns="0" rIns="0" bIns="0">
            <a:spAutoFit/>
          </a:bodyPr>
          <a:lstStyle/>
          <a:p>
            <a:r>
              <a:rPr lang="en-US" sz="2400" dirty="0">
                <a:latin typeface="+mj-lt"/>
              </a:rPr>
              <a:t>After completing this module, students will be able to:</a:t>
            </a:r>
          </a:p>
        </p:txBody>
      </p:sp>
      <p:pic>
        <p:nvPicPr>
          <p:cNvPr id="3" name="Picture 2" descr="Icon of a cloud with multiples lines extending from it">
            <a:extLst>
              <a:ext uri="{FF2B5EF4-FFF2-40B4-BE49-F238E27FC236}">
                <a16:creationId xmlns:a16="http://schemas.microsoft.com/office/drawing/2014/main" id="{39066287-7B97-4BA4-A29B-1B82733439B4}"/>
              </a:ext>
            </a:extLst>
          </p:cNvPr>
          <p:cNvPicPr>
            <a:picLocks noChangeAspect="1"/>
          </p:cNvPicPr>
          <p:nvPr/>
        </p:nvPicPr>
        <p:blipFill>
          <a:blip r:embed="rId3"/>
          <a:stretch>
            <a:fillRect/>
          </a:stretch>
        </p:blipFill>
        <p:spPr>
          <a:xfrm>
            <a:off x="461758" y="2191671"/>
            <a:ext cx="950976" cy="950976"/>
          </a:xfrm>
          <a:prstGeom prst="rect">
            <a:avLst/>
          </a:prstGeom>
        </p:spPr>
      </p:pic>
      <p:sp>
        <p:nvSpPr>
          <p:cNvPr id="7" name="Rectangle 6">
            <a:extLst>
              <a:ext uri="{FF2B5EF4-FFF2-40B4-BE49-F238E27FC236}">
                <a16:creationId xmlns:a16="http://schemas.microsoft.com/office/drawing/2014/main" id="{32C26526-6C9D-4B0B-B335-529FCBAC4D91}"/>
              </a:ext>
              <a:ext uri="{C183D7F6-B498-43B3-948B-1728B52AA6E4}">
                <adec:decorative xmlns:adec="http://schemas.microsoft.com/office/drawing/2017/decorative" val="0"/>
              </a:ext>
            </a:extLst>
          </p:cNvPr>
          <p:cNvSpPr/>
          <p:nvPr/>
        </p:nvSpPr>
        <p:spPr>
          <a:xfrm>
            <a:off x="1687100" y="2513271"/>
            <a:ext cx="10323576" cy="307777"/>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r>
              <a:rPr lang="en-US" sz="2000" dirty="0">
                <a:solidFill>
                  <a:schemeClr val="tx1"/>
                </a:solidFill>
              </a:rPr>
              <a:t>Apply infrastructure and configuration as code principles</a:t>
            </a:r>
          </a:p>
        </p:txBody>
      </p:sp>
      <p:cxnSp>
        <p:nvCxnSpPr>
          <p:cNvPr id="6" name="Straight Connector 5">
            <a:extLst>
              <a:ext uri="{FF2B5EF4-FFF2-40B4-BE49-F238E27FC236}">
                <a16:creationId xmlns:a16="http://schemas.microsoft.com/office/drawing/2014/main" id="{3B1CB941-BCC9-464E-AE45-784BA1852AF5}"/>
              </a:ext>
              <a:ext uri="{C183D7F6-B498-43B3-948B-1728B52AA6E4}">
                <adec:decorative xmlns:adec="http://schemas.microsoft.com/office/drawing/2017/decorative" val="1"/>
              </a:ext>
            </a:extLst>
          </p:cNvPr>
          <p:cNvCxnSpPr>
            <a:cxnSpLocks/>
          </p:cNvCxnSpPr>
          <p:nvPr/>
        </p:nvCxnSpPr>
        <p:spPr>
          <a:xfrm>
            <a:off x="1687100" y="3408093"/>
            <a:ext cx="10323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22" name="Picture 21" descr="Icon of three squares and a cloud">
            <a:extLst>
              <a:ext uri="{FF2B5EF4-FFF2-40B4-BE49-F238E27FC236}">
                <a16:creationId xmlns:a16="http://schemas.microsoft.com/office/drawing/2014/main" id="{85FA41FC-BBAD-47BE-9C8B-E15549446C4D}"/>
              </a:ext>
              <a:ext uri="{C183D7F6-B498-43B3-948B-1728B52AA6E4}">
                <adec:decorative xmlns:adec="http://schemas.microsoft.com/office/drawing/2017/decorative" val="0"/>
              </a:ext>
            </a:extLst>
          </p:cNvPr>
          <p:cNvPicPr>
            <a:picLocks noChangeAspect="1"/>
          </p:cNvPicPr>
          <p:nvPr/>
        </p:nvPicPr>
        <p:blipFill>
          <a:blip r:embed="rId4"/>
          <a:stretch>
            <a:fillRect/>
          </a:stretch>
        </p:blipFill>
        <p:spPr>
          <a:xfrm>
            <a:off x="448890" y="3673539"/>
            <a:ext cx="950976" cy="950976"/>
          </a:xfrm>
          <a:prstGeom prst="rect">
            <a:avLst/>
          </a:prstGeom>
        </p:spPr>
      </p:pic>
      <p:sp>
        <p:nvSpPr>
          <p:cNvPr id="13" name="Rectangle 12">
            <a:extLst>
              <a:ext uri="{FF2B5EF4-FFF2-40B4-BE49-F238E27FC236}">
                <a16:creationId xmlns:a16="http://schemas.microsoft.com/office/drawing/2014/main" id="{7859A249-5976-42DF-BC26-D2CB686E1787}"/>
              </a:ext>
            </a:extLst>
          </p:cNvPr>
          <p:cNvSpPr/>
          <p:nvPr/>
        </p:nvSpPr>
        <p:spPr>
          <a:xfrm>
            <a:off x="1687100" y="3831825"/>
            <a:ext cx="10323576" cy="634404"/>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lnSpc>
                <a:spcPct val="107000"/>
              </a:lnSpc>
              <a:spcAft>
                <a:spcPts val="816"/>
              </a:spcAft>
            </a:pPr>
            <a:r>
              <a:rPr lang="en-US" sz="2000" dirty="0">
                <a:solidFill>
                  <a:schemeClr val="tx1"/>
                </a:solidFill>
              </a:rPr>
              <a:t>Deploy and manage infrastructure using Microsoft automation technologies such as ARM templates, PowerShell, and Azure CLI</a:t>
            </a:r>
          </a:p>
        </p:txBody>
      </p:sp>
    </p:spTree>
    <p:extLst>
      <p:ext uri="{BB962C8B-B14F-4D97-AF65-F5344CB8AC3E}">
        <p14:creationId xmlns:p14="http://schemas.microsoft.com/office/powerpoint/2010/main" val="316985794"/>
      </p:ext>
    </p:extLst>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a:t>Managing secrets in templates</a:t>
            </a:r>
          </a:p>
        </p:txBody>
      </p:sp>
      <p:pic>
        <p:nvPicPr>
          <p:cNvPr id="5" name="Obraz 4">
            <a:extLst>
              <a:ext uri="{FF2B5EF4-FFF2-40B4-BE49-F238E27FC236}">
                <a16:creationId xmlns:a16="http://schemas.microsoft.com/office/drawing/2014/main" id="{B9B1E92A-4B34-48D4-AB8B-AE753F1BB083}"/>
              </a:ext>
            </a:extLst>
          </p:cNvPr>
          <p:cNvPicPr>
            <a:picLocks noChangeAspect="1"/>
          </p:cNvPicPr>
          <p:nvPr/>
        </p:nvPicPr>
        <p:blipFill>
          <a:blip r:embed="rId3"/>
          <a:stretch>
            <a:fillRect/>
          </a:stretch>
        </p:blipFill>
        <p:spPr>
          <a:xfrm>
            <a:off x="2416438" y="1252659"/>
            <a:ext cx="7592485" cy="5239481"/>
          </a:xfrm>
          <a:prstGeom prst="rect">
            <a:avLst/>
          </a:prstGeom>
        </p:spPr>
      </p:pic>
    </p:spTree>
    <p:extLst>
      <p:ext uri="{BB962C8B-B14F-4D97-AF65-F5344CB8AC3E}">
        <p14:creationId xmlns:p14="http://schemas.microsoft.com/office/powerpoint/2010/main" val="22261342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a:t>Template extensions</a:t>
            </a:r>
          </a:p>
        </p:txBody>
      </p:sp>
      <p:pic>
        <p:nvPicPr>
          <p:cNvPr id="5" name="Picture 4" descr="Icon of a document">
            <a:extLst>
              <a:ext uri="{FF2B5EF4-FFF2-40B4-BE49-F238E27FC236}">
                <a16:creationId xmlns:a16="http://schemas.microsoft.com/office/drawing/2014/main" id="{5476E8BB-DE2A-43A9-9B7E-ED97B6DD15C8}"/>
              </a:ext>
            </a:extLst>
          </p:cNvPr>
          <p:cNvPicPr>
            <a:picLocks noChangeAspect="1"/>
          </p:cNvPicPr>
          <p:nvPr/>
        </p:nvPicPr>
        <p:blipFill>
          <a:blip r:embed="rId3"/>
          <a:stretch>
            <a:fillRect/>
          </a:stretch>
        </p:blipFill>
        <p:spPr>
          <a:xfrm>
            <a:off x="444799" y="1575314"/>
            <a:ext cx="950976" cy="950976"/>
          </a:xfrm>
          <a:prstGeom prst="rect">
            <a:avLst/>
          </a:prstGeom>
        </p:spPr>
      </p:pic>
      <p:sp>
        <p:nvSpPr>
          <p:cNvPr id="3" name="Text Placeholder 5">
            <a:extLst>
              <a:ext uri="{FF2B5EF4-FFF2-40B4-BE49-F238E27FC236}">
                <a16:creationId xmlns:a16="http://schemas.microsoft.com/office/drawing/2014/main" id="{950702B9-5159-4E43-9BFB-04BFF358880F}"/>
              </a:ext>
            </a:extLst>
          </p:cNvPr>
          <p:cNvSpPr txBox="1">
            <a:spLocks/>
          </p:cNvSpPr>
          <p:nvPr/>
        </p:nvSpPr>
        <p:spPr>
          <a:xfrm>
            <a:off x="1681095" y="1575314"/>
            <a:ext cx="10323576" cy="1645990"/>
          </a:xfrm>
          <a:prstGeom prst="rect">
            <a:avLst/>
          </a:prstGeom>
        </p:spPr>
        <p:txBody>
          <a:bodyPr lIns="0" tIns="0" rIns="0" bIns="0"/>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600"/>
              </a:spcBef>
            </a:pPr>
            <a:r>
              <a:rPr lang="en-US">
                <a:solidFill>
                  <a:schemeClr val="tx1"/>
                </a:solidFill>
              </a:rPr>
              <a:t>Use the Custom Script Extension (CSE) to download and run scripts on your Azure VMs:</a:t>
            </a:r>
          </a:p>
          <a:p>
            <a:pPr lvl="1">
              <a:spcBef>
                <a:spcPts val="600"/>
              </a:spcBef>
            </a:pPr>
            <a:r>
              <a:rPr lang="en-US">
                <a:solidFill>
                  <a:schemeClr val="tx1"/>
                </a:solidFill>
              </a:rPr>
              <a:t>Store scripts in Azure storage or in a public repository, such as GitHub</a:t>
            </a:r>
          </a:p>
          <a:p>
            <a:pPr lvl="1">
              <a:spcBef>
                <a:spcPts val="600"/>
              </a:spcBef>
            </a:pPr>
            <a:r>
              <a:rPr lang="en-US">
                <a:solidFill>
                  <a:schemeClr val="tx1"/>
                </a:solidFill>
              </a:rPr>
              <a:t>Run manually or as part of an automated deployment</a:t>
            </a:r>
          </a:p>
        </p:txBody>
      </p:sp>
      <p:cxnSp>
        <p:nvCxnSpPr>
          <p:cNvPr id="19" name="Straight Connector 18">
            <a:extLst>
              <a:ext uri="{FF2B5EF4-FFF2-40B4-BE49-F238E27FC236}">
                <a16:creationId xmlns:a16="http://schemas.microsoft.com/office/drawing/2014/main" id="{28C8A93E-4839-45FF-A7BD-336BAD871CF3}"/>
              </a:ext>
              <a:ext uri="{C183D7F6-B498-43B3-948B-1728B52AA6E4}">
                <adec:decorative xmlns:adec="http://schemas.microsoft.com/office/drawing/2017/decorative" val="1"/>
              </a:ext>
            </a:extLst>
          </p:cNvPr>
          <p:cNvCxnSpPr>
            <a:cxnSpLocks/>
          </p:cNvCxnSpPr>
          <p:nvPr/>
        </p:nvCxnSpPr>
        <p:spPr>
          <a:xfrm flipV="1">
            <a:off x="1681095" y="3467662"/>
            <a:ext cx="10323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6" name="Picture 15" descr="Icon of a wrench and a clipboard">
            <a:extLst>
              <a:ext uri="{FF2B5EF4-FFF2-40B4-BE49-F238E27FC236}">
                <a16:creationId xmlns:a16="http://schemas.microsoft.com/office/drawing/2014/main" id="{2177AD15-F1A8-4B83-ACBF-557AC479F65F}"/>
              </a:ext>
            </a:extLst>
          </p:cNvPr>
          <p:cNvPicPr>
            <a:picLocks noChangeAspect="1"/>
          </p:cNvPicPr>
          <p:nvPr/>
        </p:nvPicPr>
        <p:blipFill>
          <a:blip r:embed="rId4"/>
          <a:stretch>
            <a:fillRect/>
          </a:stretch>
        </p:blipFill>
        <p:spPr>
          <a:xfrm>
            <a:off x="431075" y="3771697"/>
            <a:ext cx="952500" cy="952500"/>
          </a:xfrm>
          <a:prstGeom prst="rect">
            <a:avLst/>
          </a:prstGeom>
        </p:spPr>
      </p:pic>
      <p:sp>
        <p:nvSpPr>
          <p:cNvPr id="6" name="Rectangle 5">
            <a:extLst>
              <a:ext uri="{FF2B5EF4-FFF2-40B4-BE49-F238E27FC236}">
                <a16:creationId xmlns:a16="http://schemas.microsoft.com/office/drawing/2014/main" id="{9E31B461-5D91-472C-9B02-102538148BFD}"/>
              </a:ext>
            </a:extLst>
          </p:cNvPr>
          <p:cNvSpPr/>
          <p:nvPr/>
        </p:nvSpPr>
        <p:spPr>
          <a:xfrm>
            <a:off x="1681095" y="3773221"/>
            <a:ext cx="10323576" cy="1969770"/>
          </a:xfrm>
          <a:prstGeom prst="rect">
            <a:avLst/>
          </a:prstGeom>
        </p:spPr>
        <p:txBody>
          <a:bodyPr wrap="square" lIns="0" tIns="0" rIns="0" bIns="0">
            <a:spAutoFit/>
          </a:bodyPr>
          <a:lstStyle/>
          <a:p>
            <a:pPr>
              <a:spcBef>
                <a:spcPts val="600"/>
              </a:spcBef>
            </a:pPr>
            <a:r>
              <a:rPr lang="en-US" sz="2400" dirty="0">
                <a:latin typeface="+mj-lt"/>
              </a:rPr>
              <a:t>Implementing a Custom Script Extension:</a:t>
            </a:r>
          </a:p>
          <a:p>
            <a:pPr marL="0" lvl="1">
              <a:spcBef>
                <a:spcPts val="600"/>
              </a:spcBef>
            </a:pPr>
            <a:r>
              <a:rPr lang="en-US" sz="2000" dirty="0"/>
              <a:t>Start with an Azure QuickStart template that does most of what you need and adapt it</a:t>
            </a:r>
          </a:p>
          <a:p>
            <a:pPr marL="0" lvl="1">
              <a:spcBef>
                <a:spcPts val="600"/>
              </a:spcBef>
            </a:pPr>
            <a:r>
              <a:rPr lang="en-US" sz="2000" dirty="0"/>
              <a:t>Consult the reference documentation for the required properties</a:t>
            </a:r>
          </a:p>
          <a:p>
            <a:pPr marL="0" lvl="1">
              <a:spcBef>
                <a:spcPts val="600"/>
              </a:spcBef>
            </a:pPr>
            <a:r>
              <a:rPr lang="en-US" sz="2000" dirty="0"/>
              <a:t>Remove parameters not required and add any additional parameters still needed</a:t>
            </a:r>
          </a:p>
          <a:p>
            <a:pPr marL="0" lvl="1">
              <a:spcBef>
                <a:spcPts val="600"/>
              </a:spcBef>
            </a:pPr>
            <a:r>
              <a:rPr lang="en-US" sz="2000" dirty="0"/>
              <a:t>Specify dependent resources</a:t>
            </a:r>
          </a:p>
        </p:txBody>
      </p:sp>
    </p:spTree>
    <p:extLst>
      <p:ext uri="{BB962C8B-B14F-4D97-AF65-F5344CB8AC3E}">
        <p14:creationId xmlns:p14="http://schemas.microsoft.com/office/powerpoint/2010/main" val="27394947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427038" y="632779"/>
            <a:ext cx="2280993" cy="1231106"/>
          </a:xfrm>
        </p:spPr>
        <p:txBody>
          <a:bodyPr/>
          <a:lstStyle/>
          <a:p>
            <a:r>
              <a:rPr lang="pl-PL" dirty="0" err="1"/>
              <a:t>Custom</a:t>
            </a:r>
            <a:r>
              <a:rPr lang="pl-PL" dirty="0"/>
              <a:t> </a:t>
            </a:r>
            <a:r>
              <a:rPr lang="pl-PL" dirty="0" err="1"/>
              <a:t>script</a:t>
            </a:r>
            <a:r>
              <a:rPr lang="pl-PL" dirty="0"/>
              <a:t> </a:t>
            </a:r>
            <a:r>
              <a:rPr lang="pl-PL" dirty="0" err="1"/>
              <a:t>extension</a:t>
            </a:r>
            <a:r>
              <a:rPr lang="pl-PL" dirty="0"/>
              <a:t> ARM </a:t>
            </a:r>
            <a:r>
              <a:rPr lang="pl-PL" dirty="0" err="1"/>
              <a:t>template</a:t>
            </a:r>
            <a:endParaRPr lang="en-US" dirty="0"/>
          </a:p>
        </p:txBody>
      </p:sp>
      <p:pic>
        <p:nvPicPr>
          <p:cNvPr id="3" name="Obraz 2">
            <a:extLst>
              <a:ext uri="{FF2B5EF4-FFF2-40B4-BE49-F238E27FC236}">
                <a16:creationId xmlns:a16="http://schemas.microsoft.com/office/drawing/2014/main" id="{CE669EA0-3C6E-49A4-8D42-1832C12F3E09}"/>
              </a:ext>
            </a:extLst>
          </p:cNvPr>
          <p:cNvPicPr>
            <a:picLocks noChangeAspect="1"/>
          </p:cNvPicPr>
          <p:nvPr/>
        </p:nvPicPr>
        <p:blipFill>
          <a:blip r:embed="rId3"/>
          <a:stretch>
            <a:fillRect/>
          </a:stretch>
        </p:blipFill>
        <p:spPr>
          <a:xfrm>
            <a:off x="4183916" y="632779"/>
            <a:ext cx="6905625" cy="5819775"/>
          </a:xfrm>
          <a:prstGeom prst="rect">
            <a:avLst/>
          </a:prstGeom>
        </p:spPr>
      </p:pic>
    </p:spTree>
    <p:extLst>
      <p:ext uri="{BB962C8B-B14F-4D97-AF65-F5344CB8AC3E}">
        <p14:creationId xmlns:p14="http://schemas.microsoft.com/office/powerpoint/2010/main" val="42163518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427038" y="632779"/>
            <a:ext cx="3769824" cy="820738"/>
          </a:xfrm>
        </p:spPr>
        <p:txBody>
          <a:bodyPr/>
          <a:lstStyle/>
          <a:p>
            <a:r>
              <a:rPr lang="pl-PL" dirty="0" err="1"/>
              <a:t>Domain</a:t>
            </a:r>
            <a:r>
              <a:rPr lang="pl-PL" dirty="0"/>
              <a:t> </a:t>
            </a:r>
            <a:r>
              <a:rPr lang="pl-PL" dirty="0" err="1"/>
              <a:t>join</a:t>
            </a:r>
            <a:r>
              <a:rPr lang="pl-PL" dirty="0"/>
              <a:t> </a:t>
            </a:r>
            <a:r>
              <a:rPr lang="pl-PL" dirty="0" err="1"/>
              <a:t>extension</a:t>
            </a:r>
            <a:endParaRPr lang="en-US" dirty="0"/>
          </a:p>
        </p:txBody>
      </p:sp>
      <p:pic>
        <p:nvPicPr>
          <p:cNvPr id="2" name="Obraz 1">
            <a:extLst>
              <a:ext uri="{FF2B5EF4-FFF2-40B4-BE49-F238E27FC236}">
                <a16:creationId xmlns:a16="http://schemas.microsoft.com/office/drawing/2014/main" id="{AA649CC4-F47C-4A6A-8DA1-B09B08A59A0B}"/>
              </a:ext>
            </a:extLst>
          </p:cNvPr>
          <p:cNvPicPr>
            <a:picLocks noChangeAspect="1"/>
          </p:cNvPicPr>
          <p:nvPr/>
        </p:nvPicPr>
        <p:blipFill>
          <a:blip r:embed="rId3"/>
          <a:stretch>
            <a:fillRect/>
          </a:stretch>
        </p:blipFill>
        <p:spPr>
          <a:xfrm>
            <a:off x="2399552" y="1453517"/>
            <a:ext cx="8973802" cy="4839375"/>
          </a:xfrm>
          <a:prstGeom prst="rect">
            <a:avLst/>
          </a:prstGeom>
        </p:spPr>
      </p:pic>
    </p:spTree>
    <p:extLst>
      <p:ext uri="{BB962C8B-B14F-4D97-AF65-F5344CB8AC3E}">
        <p14:creationId xmlns:p14="http://schemas.microsoft.com/office/powerpoint/2010/main" val="31542691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427038" y="632779"/>
            <a:ext cx="4215300" cy="820738"/>
          </a:xfrm>
        </p:spPr>
        <p:txBody>
          <a:bodyPr/>
          <a:lstStyle/>
          <a:p>
            <a:r>
              <a:rPr lang="pl-PL" dirty="0"/>
              <a:t>Azure Monitor </a:t>
            </a:r>
            <a:r>
              <a:rPr lang="pl-PL" dirty="0" err="1"/>
              <a:t>extension</a:t>
            </a:r>
            <a:endParaRPr lang="en-US" dirty="0"/>
          </a:p>
        </p:txBody>
      </p:sp>
      <p:pic>
        <p:nvPicPr>
          <p:cNvPr id="4" name="Obraz 3">
            <a:extLst>
              <a:ext uri="{FF2B5EF4-FFF2-40B4-BE49-F238E27FC236}">
                <a16:creationId xmlns:a16="http://schemas.microsoft.com/office/drawing/2014/main" id="{1A280E22-B2BC-4B74-B22C-D29CCFD758ED}"/>
              </a:ext>
            </a:extLst>
          </p:cNvPr>
          <p:cNvPicPr>
            <a:picLocks noChangeAspect="1"/>
          </p:cNvPicPr>
          <p:nvPr/>
        </p:nvPicPr>
        <p:blipFill>
          <a:blip r:embed="rId3"/>
          <a:stretch>
            <a:fillRect/>
          </a:stretch>
        </p:blipFill>
        <p:spPr>
          <a:xfrm>
            <a:off x="1764678" y="1515785"/>
            <a:ext cx="8907118" cy="3962953"/>
          </a:xfrm>
          <a:prstGeom prst="rect">
            <a:avLst/>
          </a:prstGeom>
        </p:spPr>
      </p:pic>
    </p:spTree>
    <p:extLst>
      <p:ext uri="{BB962C8B-B14F-4D97-AF65-F5344CB8AC3E}">
        <p14:creationId xmlns:p14="http://schemas.microsoft.com/office/powerpoint/2010/main" val="41120037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427038" y="632779"/>
            <a:ext cx="7298470" cy="820738"/>
          </a:xfrm>
        </p:spPr>
        <p:txBody>
          <a:bodyPr/>
          <a:lstStyle/>
          <a:p>
            <a:r>
              <a:rPr lang="pl-PL" dirty="0" err="1"/>
              <a:t>Prepare</a:t>
            </a:r>
            <a:r>
              <a:rPr lang="pl-PL" dirty="0"/>
              <a:t> data </a:t>
            </a:r>
            <a:r>
              <a:rPr lang="pl-PL" dirty="0" err="1"/>
              <a:t>disks</a:t>
            </a:r>
            <a:r>
              <a:rPr lang="pl-PL" dirty="0"/>
              <a:t> </a:t>
            </a:r>
            <a:r>
              <a:rPr lang="pl-PL" dirty="0" err="1"/>
              <a:t>extension</a:t>
            </a:r>
            <a:endParaRPr lang="en-US" dirty="0"/>
          </a:p>
        </p:txBody>
      </p:sp>
      <p:pic>
        <p:nvPicPr>
          <p:cNvPr id="2" name="Obraz 1">
            <a:extLst>
              <a:ext uri="{FF2B5EF4-FFF2-40B4-BE49-F238E27FC236}">
                <a16:creationId xmlns:a16="http://schemas.microsoft.com/office/drawing/2014/main" id="{353D3EEA-1AD3-4840-8224-CC591D8ADB71}"/>
              </a:ext>
            </a:extLst>
          </p:cNvPr>
          <p:cNvPicPr>
            <a:picLocks noChangeAspect="1"/>
          </p:cNvPicPr>
          <p:nvPr/>
        </p:nvPicPr>
        <p:blipFill>
          <a:blip r:embed="rId3"/>
          <a:stretch>
            <a:fillRect/>
          </a:stretch>
        </p:blipFill>
        <p:spPr>
          <a:xfrm>
            <a:off x="427038" y="1136994"/>
            <a:ext cx="8945223" cy="3048425"/>
          </a:xfrm>
          <a:prstGeom prst="rect">
            <a:avLst/>
          </a:prstGeom>
        </p:spPr>
      </p:pic>
      <p:pic>
        <p:nvPicPr>
          <p:cNvPr id="3" name="Obraz 2">
            <a:extLst>
              <a:ext uri="{FF2B5EF4-FFF2-40B4-BE49-F238E27FC236}">
                <a16:creationId xmlns:a16="http://schemas.microsoft.com/office/drawing/2014/main" id="{6A04EABE-6432-42DD-A44F-0205105FF206}"/>
              </a:ext>
            </a:extLst>
          </p:cNvPr>
          <p:cNvPicPr>
            <a:picLocks noChangeAspect="1"/>
          </p:cNvPicPr>
          <p:nvPr/>
        </p:nvPicPr>
        <p:blipFill>
          <a:blip r:embed="rId4"/>
          <a:stretch>
            <a:fillRect/>
          </a:stretch>
        </p:blipFill>
        <p:spPr>
          <a:xfrm>
            <a:off x="3243370" y="3747534"/>
            <a:ext cx="8964276" cy="3000794"/>
          </a:xfrm>
          <a:prstGeom prst="rect">
            <a:avLst/>
          </a:prstGeom>
        </p:spPr>
      </p:pic>
    </p:spTree>
    <p:extLst>
      <p:ext uri="{BB962C8B-B14F-4D97-AF65-F5344CB8AC3E}">
        <p14:creationId xmlns:p14="http://schemas.microsoft.com/office/powerpoint/2010/main" val="21815017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Subscription-level resources</a:t>
            </a:r>
          </a:p>
        </p:txBody>
      </p:sp>
      <p:pic>
        <p:nvPicPr>
          <p:cNvPr id="2" name="Picture 1" descr="Icon of three gears with varying sizes">
            <a:extLst>
              <a:ext uri="{FF2B5EF4-FFF2-40B4-BE49-F238E27FC236}">
                <a16:creationId xmlns:a16="http://schemas.microsoft.com/office/drawing/2014/main" id="{E02642B1-2F48-4734-913D-CFA351292023}"/>
              </a:ext>
            </a:extLst>
          </p:cNvPr>
          <p:cNvPicPr>
            <a:picLocks noChangeAspect="1"/>
          </p:cNvPicPr>
          <p:nvPr/>
        </p:nvPicPr>
        <p:blipFill>
          <a:blip r:embed="rId3"/>
          <a:stretch>
            <a:fillRect/>
          </a:stretch>
        </p:blipFill>
        <p:spPr>
          <a:xfrm>
            <a:off x="427038" y="1291565"/>
            <a:ext cx="952740" cy="950976"/>
          </a:xfrm>
          <a:prstGeom prst="rect">
            <a:avLst/>
          </a:prstGeom>
        </p:spPr>
      </p:pic>
      <p:sp>
        <p:nvSpPr>
          <p:cNvPr id="20" name="Rectangle 19">
            <a:extLst>
              <a:ext uri="{FF2B5EF4-FFF2-40B4-BE49-F238E27FC236}">
                <a16:creationId xmlns:a16="http://schemas.microsoft.com/office/drawing/2014/main" id="{7C8EB7DA-61EA-4B70-9DE7-773DE37A2A03}"/>
              </a:ext>
            </a:extLst>
          </p:cNvPr>
          <p:cNvSpPr/>
          <p:nvPr/>
        </p:nvSpPr>
        <p:spPr>
          <a:xfrm>
            <a:off x="1688254" y="1291565"/>
            <a:ext cx="10323576" cy="155940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spcAft>
                <a:spcPts val="816"/>
              </a:spcAft>
            </a:pPr>
            <a:r>
              <a:rPr lang="en-US" sz="2400">
                <a:solidFill>
                  <a:schemeClr val="tx1"/>
                </a:solidFill>
                <a:latin typeface="+mj-lt"/>
              </a:rPr>
              <a:t>Some services should be deployed across a subscription and not just at the individual resource group level. For example:</a:t>
            </a:r>
          </a:p>
          <a:p>
            <a:pPr>
              <a:spcAft>
                <a:spcPts val="800"/>
              </a:spcAft>
            </a:pPr>
            <a:r>
              <a:rPr lang="en-US" sz="2000">
                <a:solidFill>
                  <a:schemeClr val="tx1"/>
                </a:solidFill>
              </a:rPr>
              <a:t>Azure Policy</a:t>
            </a:r>
          </a:p>
          <a:p>
            <a:pPr>
              <a:spcAft>
                <a:spcPts val="800"/>
              </a:spcAft>
            </a:pPr>
            <a:r>
              <a:rPr lang="en-US" sz="2000">
                <a:solidFill>
                  <a:schemeClr val="tx1"/>
                </a:solidFill>
              </a:rPr>
              <a:t>Role-based Access Control</a:t>
            </a:r>
          </a:p>
        </p:txBody>
      </p:sp>
      <p:cxnSp>
        <p:nvCxnSpPr>
          <p:cNvPr id="9" name="Straight Connector 8">
            <a:extLst>
              <a:ext uri="{FF2B5EF4-FFF2-40B4-BE49-F238E27FC236}">
                <a16:creationId xmlns:a16="http://schemas.microsoft.com/office/drawing/2014/main" id="{E1D1A27D-995C-471F-BD4E-E34484804917}"/>
              </a:ext>
              <a:ext uri="{C183D7F6-B498-43B3-948B-1728B52AA6E4}">
                <adec:decorative xmlns:adec="http://schemas.microsoft.com/office/drawing/2017/decorative" val="1"/>
              </a:ext>
            </a:extLst>
          </p:cNvPr>
          <p:cNvCxnSpPr>
            <a:cxnSpLocks/>
          </p:cNvCxnSpPr>
          <p:nvPr/>
        </p:nvCxnSpPr>
        <p:spPr>
          <a:xfrm>
            <a:off x="1691268" y="3125180"/>
            <a:ext cx="10323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29" name="Picture 28" descr="Icon of arrow positioned diagonally">
            <a:extLst>
              <a:ext uri="{FF2B5EF4-FFF2-40B4-BE49-F238E27FC236}">
                <a16:creationId xmlns:a16="http://schemas.microsoft.com/office/drawing/2014/main" id="{F522C5C5-628A-4416-8DC5-A21616D450B8}"/>
              </a:ext>
            </a:extLst>
          </p:cNvPr>
          <p:cNvPicPr>
            <a:picLocks noChangeAspect="1"/>
          </p:cNvPicPr>
          <p:nvPr/>
        </p:nvPicPr>
        <p:blipFill>
          <a:blip r:embed="rId4"/>
          <a:stretch>
            <a:fillRect/>
          </a:stretch>
        </p:blipFill>
        <p:spPr>
          <a:xfrm>
            <a:off x="431429" y="3518940"/>
            <a:ext cx="950976" cy="950976"/>
          </a:xfrm>
          <a:prstGeom prst="rect">
            <a:avLst/>
          </a:prstGeom>
        </p:spPr>
      </p:pic>
      <p:sp>
        <p:nvSpPr>
          <p:cNvPr id="13" name="Rectangle 12">
            <a:extLst>
              <a:ext uri="{FF2B5EF4-FFF2-40B4-BE49-F238E27FC236}">
                <a16:creationId xmlns:a16="http://schemas.microsoft.com/office/drawing/2014/main" id="{2EB6C683-F4E2-4607-BD20-CF12D31C4F9A}"/>
              </a:ext>
            </a:extLst>
          </p:cNvPr>
          <p:cNvSpPr/>
          <p:nvPr/>
        </p:nvSpPr>
        <p:spPr>
          <a:xfrm>
            <a:off x="1688255" y="3399394"/>
            <a:ext cx="10323576" cy="1190069"/>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spcAft>
                <a:spcPts val="816"/>
              </a:spcAft>
            </a:pPr>
            <a:r>
              <a:rPr lang="en-US" sz="2400">
                <a:solidFill>
                  <a:schemeClr val="tx1"/>
                </a:solidFill>
                <a:latin typeface="+mj-lt"/>
              </a:rPr>
              <a:t>When deploying to your subscription:</a:t>
            </a:r>
          </a:p>
          <a:p>
            <a:pPr>
              <a:spcAft>
                <a:spcPts val="800"/>
              </a:spcAft>
            </a:pPr>
            <a:r>
              <a:rPr lang="en-US" sz="2000">
                <a:solidFill>
                  <a:schemeClr val="tx1"/>
                </a:solidFill>
              </a:rPr>
              <a:t>Location is required for the deployment</a:t>
            </a:r>
          </a:p>
          <a:p>
            <a:pPr>
              <a:spcAft>
                <a:spcPts val="800"/>
              </a:spcAft>
            </a:pPr>
            <a:r>
              <a:rPr lang="en-US" sz="2000">
                <a:solidFill>
                  <a:schemeClr val="tx1"/>
                </a:solidFill>
              </a:rPr>
              <a:t>If no name is specified, the name of the template is used by default</a:t>
            </a:r>
          </a:p>
        </p:txBody>
      </p:sp>
      <p:cxnSp>
        <p:nvCxnSpPr>
          <p:cNvPr id="14" name="Straight Connector 13">
            <a:extLst>
              <a:ext uri="{FF2B5EF4-FFF2-40B4-BE49-F238E27FC236}">
                <a16:creationId xmlns:a16="http://schemas.microsoft.com/office/drawing/2014/main" id="{73E6FE9C-BA68-400C-849E-A2521FE92E4C}"/>
              </a:ext>
              <a:ext uri="{C183D7F6-B498-43B3-948B-1728B52AA6E4}">
                <adec:decorative xmlns:adec="http://schemas.microsoft.com/office/drawing/2017/decorative" val="1"/>
              </a:ext>
            </a:extLst>
          </p:cNvPr>
          <p:cNvCxnSpPr>
            <a:cxnSpLocks/>
          </p:cNvCxnSpPr>
          <p:nvPr/>
        </p:nvCxnSpPr>
        <p:spPr>
          <a:xfrm>
            <a:off x="1688255" y="4887334"/>
            <a:ext cx="10323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8" name="Picture 7" descr="Icon of a lightning bolt symbol inside a circle">
            <a:extLst>
              <a:ext uri="{FF2B5EF4-FFF2-40B4-BE49-F238E27FC236}">
                <a16:creationId xmlns:a16="http://schemas.microsoft.com/office/drawing/2014/main" id="{281C6579-F44E-4DC9-90F8-5BECB401BD4C}"/>
              </a:ext>
            </a:extLst>
          </p:cNvPr>
          <p:cNvPicPr>
            <a:picLocks noChangeAspect="1"/>
          </p:cNvPicPr>
          <p:nvPr/>
        </p:nvPicPr>
        <p:blipFill>
          <a:blip r:embed="rId5"/>
          <a:stretch>
            <a:fillRect/>
          </a:stretch>
        </p:blipFill>
        <p:spPr>
          <a:xfrm>
            <a:off x="431429" y="5188629"/>
            <a:ext cx="952500" cy="952500"/>
          </a:xfrm>
          <a:prstGeom prst="rect">
            <a:avLst/>
          </a:prstGeom>
        </p:spPr>
      </p:pic>
      <p:sp>
        <p:nvSpPr>
          <p:cNvPr id="19" name="Rectangle 18">
            <a:extLst>
              <a:ext uri="{FF2B5EF4-FFF2-40B4-BE49-F238E27FC236}">
                <a16:creationId xmlns:a16="http://schemas.microsoft.com/office/drawing/2014/main" id="{8122B528-184C-4449-A3BA-91A30DC794C0}"/>
              </a:ext>
            </a:extLst>
          </p:cNvPr>
          <p:cNvSpPr/>
          <p:nvPr/>
        </p:nvSpPr>
        <p:spPr>
          <a:xfrm>
            <a:off x="1688255" y="5071281"/>
            <a:ext cx="10323576" cy="118872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spcAft>
                <a:spcPts val="300"/>
              </a:spcAft>
            </a:pPr>
            <a:r>
              <a:rPr lang="en-US" sz="2400" dirty="0">
                <a:solidFill>
                  <a:schemeClr val="tx1"/>
                </a:solidFill>
                <a:latin typeface="+mj-lt"/>
              </a:rPr>
              <a:t>Using template functions with subscription level deployments:</a:t>
            </a:r>
          </a:p>
          <a:p>
            <a:pPr>
              <a:spcAft>
                <a:spcPts val="800"/>
              </a:spcAft>
            </a:pPr>
            <a:r>
              <a:rPr lang="en-US" sz="2000" dirty="0">
                <a:solidFill>
                  <a:schemeClr val="tx1"/>
                </a:solidFill>
              </a:rPr>
              <a:t>Use the </a:t>
            </a:r>
            <a:r>
              <a:rPr lang="en-US" sz="2000" dirty="0" err="1">
                <a:solidFill>
                  <a:schemeClr val="tx1"/>
                </a:solidFill>
                <a:latin typeface="+mj-lt"/>
              </a:rPr>
              <a:t>resourceId</a:t>
            </a:r>
            <a:r>
              <a:rPr lang="en-US" sz="2000" dirty="0">
                <a:solidFill>
                  <a:schemeClr val="tx1"/>
                </a:solidFill>
                <a:latin typeface="+mj-lt"/>
              </a:rPr>
              <a:t>() </a:t>
            </a:r>
            <a:r>
              <a:rPr lang="en-US" sz="2000" dirty="0">
                <a:solidFill>
                  <a:schemeClr val="tx1"/>
                </a:solidFill>
              </a:rPr>
              <a:t>function to get the resource ID for resources used at subscription level </a:t>
            </a:r>
            <a:r>
              <a:rPr lang="en-US" sz="2000" dirty="0">
                <a:solidFill>
                  <a:schemeClr val="tx1"/>
                </a:solidFill>
                <a:latin typeface="+mj-lt"/>
              </a:rPr>
              <a:t>reference() </a:t>
            </a:r>
            <a:r>
              <a:rPr lang="en-US" sz="2000" dirty="0">
                <a:solidFill>
                  <a:schemeClr val="tx1"/>
                </a:solidFill>
              </a:rPr>
              <a:t>and </a:t>
            </a:r>
            <a:r>
              <a:rPr lang="en-US" sz="2000" dirty="0">
                <a:solidFill>
                  <a:schemeClr val="tx1"/>
                </a:solidFill>
                <a:latin typeface="+mj-lt"/>
              </a:rPr>
              <a:t>list() </a:t>
            </a:r>
            <a:r>
              <a:rPr lang="en-US" sz="2000" dirty="0">
                <a:solidFill>
                  <a:schemeClr val="tx1"/>
                </a:solidFill>
              </a:rPr>
              <a:t>functions are supported, but </a:t>
            </a:r>
            <a:r>
              <a:rPr lang="en-US" sz="2000" dirty="0" err="1">
                <a:solidFill>
                  <a:schemeClr val="tx1"/>
                </a:solidFill>
                <a:latin typeface="+mj-lt"/>
              </a:rPr>
              <a:t>resourceGroup</a:t>
            </a:r>
            <a:r>
              <a:rPr lang="en-US" sz="2000" dirty="0">
                <a:solidFill>
                  <a:schemeClr val="tx1"/>
                </a:solidFill>
                <a:latin typeface="+mj-lt"/>
              </a:rPr>
              <a:t>() </a:t>
            </a:r>
            <a:r>
              <a:rPr lang="en-US" sz="2000" dirty="0">
                <a:solidFill>
                  <a:schemeClr val="tx1"/>
                </a:solidFill>
              </a:rPr>
              <a:t>is not</a:t>
            </a:r>
          </a:p>
        </p:txBody>
      </p:sp>
    </p:spTree>
    <p:extLst>
      <p:ext uri="{BB962C8B-B14F-4D97-AF65-F5344CB8AC3E}">
        <p14:creationId xmlns:p14="http://schemas.microsoft.com/office/powerpoint/2010/main" val="13504279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Why use ARM templates?</a:t>
            </a:r>
          </a:p>
        </p:txBody>
      </p:sp>
      <p:pic>
        <p:nvPicPr>
          <p:cNvPr id="6" name="Picture 5" descr="Icon of arrow pointing in four opposite directions">
            <a:extLst>
              <a:ext uri="{FF2B5EF4-FFF2-40B4-BE49-F238E27FC236}">
                <a16:creationId xmlns:a16="http://schemas.microsoft.com/office/drawing/2014/main" id="{A9171D0E-FF8B-4AD2-8E74-B552775EB8EA}"/>
              </a:ext>
            </a:extLst>
          </p:cNvPr>
          <p:cNvPicPr>
            <a:picLocks noChangeAspect="1"/>
          </p:cNvPicPr>
          <p:nvPr/>
        </p:nvPicPr>
        <p:blipFill>
          <a:blip r:embed="rId3"/>
          <a:stretch>
            <a:fillRect/>
          </a:stretch>
        </p:blipFill>
        <p:spPr>
          <a:xfrm>
            <a:off x="455246" y="1179941"/>
            <a:ext cx="950976" cy="950976"/>
          </a:xfrm>
          <a:prstGeom prst="rect">
            <a:avLst/>
          </a:prstGeom>
        </p:spPr>
      </p:pic>
      <p:sp>
        <p:nvSpPr>
          <p:cNvPr id="4" name="TextBox 3">
            <a:extLst>
              <a:ext uri="{FF2B5EF4-FFF2-40B4-BE49-F238E27FC236}">
                <a16:creationId xmlns:a16="http://schemas.microsoft.com/office/drawing/2014/main" id="{25B1ECC0-FB62-4317-9EF9-F935F7CB3776}"/>
              </a:ext>
            </a:extLst>
          </p:cNvPr>
          <p:cNvSpPr txBox="1"/>
          <p:nvPr/>
        </p:nvSpPr>
        <p:spPr>
          <a:xfrm>
            <a:off x="1680708" y="1470763"/>
            <a:ext cx="10323576" cy="369332"/>
          </a:xfrm>
          <a:prstGeom prst="rect">
            <a:avLst/>
          </a:prstGeom>
          <a:noFill/>
        </p:spPr>
        <p:txBody>
          <a:bodyPr wrap="square" lIns="0" tIns="0" rIns="0" bIns="0" rtlCol="0">
            <a:spAutoFit/>
          </a:bodyPr>
          <a:lstStyle/>
          <a:p>
            <a:pPr lvl="0"/>
            <a:r>
              <a:rPr lang="en-US" sz="2400"/>
              <a:t>Make deployments faster and more repeatable</a:t>
            </a:r>
          </a:p>
        </p:txBody>
      </p:sp>
      <p:cxnSp>
        <p:nvCxnSpPr>
          <p:cNvPr id="26" name="Straight Connector 25">
            <a:extLst>
              <a:ext uri="{FF2B5EF4-FFF2-40B4-BE49-F238E27FC236}">
                <a16:creationId xmlns:a16="http://schemas.microsoft.com/office/drawing/2014/main" id="{491C245C-8323-413D-B50F-A30319023327}"/>
              </a:ext>
              <a:ext uri="{C183D7F6-B498-43B3-948B-1728B52AA6E4}">
                <adec:decorative xmlns:adec="http://schemas.microsoft.com/office/drawing/2017/decorative" val="1"/>
              </a:ext>
            </a:extLst>
          </p:cNvPr>
          <p:cNvCxnSpPr>
            <a:cxnSpLocks/>
          </p:cNvCxnSpPr>
          <p:nvPr/>
        </p:nvCxnSpPr>
        <p:spPr>
          <a:xfrm>
            <a:off x="1680707" y="2209271"/>
            <a:ext cx="10323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57" name="Picture 56" descr="Icon of a globe">
            <a:extLst>
              <a:ext uri="{FF2B5EF4-FFF2-40B4-BE49-F238E27FC236}">
                <a16:creationId xmlns:a16="http://schemas.microsoft.com/office/drawing/2014/main" id="{EB4813B4-7126-43BE-A65C-F5A0287CE951}"/>
              </a:ext>
            </a:extLst>
          </p:cNvPr>
          <p:cNvPicPr>
            <a:picLocks noChangeAspect="1"/>
          </p:cNvPicPr>
          <p:nvPr/>
        </p:nvPicPr>
        <p:blipFill>
          <a:blip r:embed="rId4"/>
          <a:stretch>
            <a:fillRect/>
          </a:stretch>
        </p:blipFill>
        <p:spPr>
          <a:xfrm>
            <a:off x="455246" y="2287625"/>
            <a:ext cx="952556" cy="950976"/>
          </a:xfrm>
          <a:prstGeom prst="rect">
            <a:avLst/>
          </a:prstGeom>
        </p:spPr>
      </p:pic>
      <p:sp>
        <p:nvSpPr>
          <p:cNvPr id="5" name="TextBox 4">
            <a:extLst>
              <a:ext uri="{FF2B5EF4-FFF2-40B4-BE49-F238E27FC236}">
                <a16:creationId xmlns:a16="http://schemas.microsoft.com/office/drawing/2014/main" id="{3EB48785-EAD8-4627-A8B3-0B9A0DCE1F8E}"/>
              </a:ext>
            </a:extLst>
          </p:cNvPr>
          <p:cNvSpPr txBox="1"/>
          <p:nvPr/>
        </p:nvSpPr>
        <p:spPr>
          <a:xfrm>
            <a:off x="1680707" y="2578447"/>
            <a:ext cx="10323576" cy="369332"/>
          </a:xfrm>
          <a:prstGeom prst="rect">
            <a:avLst/>
          </a:prstGeom>
          <a:noFill/>
        </p:spPr>
        <p:txBody>
          <a:bodyPr wrap="none" lIns="0" tIns="0" rIns="0" bIns="0" rtlCol="0">
            <a:spAutoFit/>
          </a:bodyPr>
          <a:lstStyle/>
          <a:p>
            <a:r>
              <a:rPr lang="en-US" sz="2400"/>
              <a:t>Improve consistency by providing a common language</a:t>
            </a:r>
          </a:p>
        </p:txBody>
      </p:sp>
      <p:cxnSp>
        <p:nvCxnSpPr>
          <p:cNvPr id="27" name="Straight Connector 26">
            <a:extLst>
              <a:ext uri="{FF2B5EF4-FFF2-40B4-BE49-F238E27FC236}">
                <a16:creationId xmlns:a16="http://schemas.microsoft.com/office/drawing/2014/main" id="{C19E0BD2-9B8A-4FD1-A1A0-C85423285C7A}"/>
              </a:ext>
              <a:ext uri="{C183D7F6-B498-43B3-948B-1728B52AA6E4}">
                <adec:decorative xmlns:adec="http://schemas.microsoft.com/office/drawing/2017/decorative" val="1"/>
              </a:ext>
            </a:extLst>
          </p:cNvPr>
          <p:cNvCxnSpPr>
            <a:cxnSpLocks/>
          </p:cNvCxnSpPr>
          <p:nvPr/>
        </p:nvCxnSpPr>
        <p:spPr>
          <a:xfrm>
            <a:off x="1680707" y="3316955"/>
            <a:ext cx="10323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4" name="Picture 13" descr="Icon of a circle with four bars on the circumference">
            <a:extLst>
              <a:ext uri="{FF2B5EF4-FFF2-40B4-BE49-F238E27FC236}">
                <a16:creationId xmlns:a16="http://schemas.microsoft.com/office/drawing/2014/main" id="{B8978ECE-935E-46D6-A1A3-BB2C80A71DFE}"/>
              </a:ext>
            </a:extLst>
          </p:cNvPr>
          <p:cNvPicPr>
            <a:picLocks noChangeAspect="1"/>
          </p:cNvPicPr>
          <p:nvPr/>
        </p:nvPicPr>
        <p:blipFill>
          <a:blip r:embed="rId5"/>
          <a:stretch>
            <a:fillRect/>
          </a:stretch>
        </p:blipFill>
        <p:spPr>
          <a:xfrm>
            <a:off x="455246" y="3395309"/>
            <a:ext cx="950976" cy="950976"/>
          </a:xfrm>
          <a:prstGeom prst="rect">
            <a:avLst/>
          </a:prstGeom>
        </p:spPr>
      </p:pic>
      <p:sp>
        <p:nvSpPr>
          <p:cNvPr id="7" name="TextBox 6">
            <a:extLst>
              <a:ext uri="{FF2B5EF4-FFF2-40B4-BE49-F238E27FC236}">
                <a16:creationId xmlns:a16="http://schemas.microsoft.com/office/drawing/2014/main" id="{B0BF4E99-D2D1-4FD2-B911-8530253A353A}"/>
              </a:ext>
            </a:extLst>
          </p:cNvPr>
          <p:cNvSpPr txBox="1"/>
          <p:nvPr/>
        </p:nvSpPr>
        <p:spPr>
          <a:xfrm>
            <a:off x="1680707" y="3501465"/>
            <a:ext cx="10323576" cy="738664"/>
          </a:xfrm>
          <a:prstGeom prst="rect">
            <a:avLst/>
          </a:prstGeom>
          <a:noFill/>
        </p:spPr>
        <p:txBody>
          <a:bodyPr wrap="none" lIns="0" tIns="0" rIns="0" bIns="0" rtlCol="0">
            <a:spAutoFit/>
          </a:bodyPr>
          <a:lstStyle/>
          <a:p>
            <a:pPr lvl="0"/>
            <a:r>
              <a:rPr lang="en-US" sz="2400"/>
              <a:t>Enable you to deploy multiple resources in the correct order by mapping </a:t>
            </a:r>
            <a:br>
              <a:rPr lang="en-US" sz="2400"/>
            </a:br>
            <a:r>
              <a:rPr lang="en-US" sz="2400"/>
              <a:t>out resource dependencies</a:t>
            </a:r>
          </a:p>
        </p:txBody>
      </p:sp>
      <p:cxnSp>
        <p:nvCxnSpPr>
          <p:cNvPr id="29" name="Straight Connector 28">
            <a:extLst>
              <a:ext uri="{FF2B5EF4-FFF2-40B4-BE49-F238E27FC236}">
                <a16:creationId xmlns:a16="http://schemas.microsoft.com/office/drawing/2014/main" id="{EE2E91EF-3CC3-444A-9779-106DB42555AE}"/>
              </a:ext>
              <a:ext uri="{C183D7F6-B498-43B3-948B-1728B52AA6E4}">
                <adec:decorative xmlns:adec="http://schemas.microsoft.com/office/drawing/2017/decorative" val="1"/>
              </a:ext>
            </a:extLst>
          </p:cNvPr>
          <p:cNvCxnSpPr>
            <a:cxnSpLocks/>
          </p:cNvCxnSpPr>
          <p:nvPr/>
        </p:nvCxnSpPr>
        <p:spPr>
          <a:xfrm>
            <a:off x="1680707" y="4424639"/>
            <a:ext cx="10323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63" name="Picture 62" descr="Icon of a magnifying glass showing a chart">
            <a:extLst>
              <a:ext uri="{FF2B5EF4-FFF2-40B4-BE49-F238E27FC236}">
                <a16:creationId xmlns:a16="http://schemas.microsoft.com/office/drawing/2014/main" id="{71A665BF-D3F2-4561-B6CE-B0839D9A375B}"/>
              </a:ext>
            </a:extLst>
          </p:cNvPr>
          <p:cNvPicPr>
            <a:picLocks noChangeAspect="1"/>
          </p:cNvPicPr>
          <p:nvPr/>
        </p:nvPicPr>
        <p:blipFill>
          <a:blip r:embed="rId6"/>
          <a:stretch>
            <a:fillRect/>
          </a:stretch>
        </p:blipFill>
        <p:spPr>
          <a:xfrm>
            <a:off x="455246" y="4502993"/>
            <a:ext cx="952556" cy="950976"/>
          </a:xfrm>
          <a:prstGeom prst="rect">
            <a:avLst/>
          </a:prstGeom>
        </p:spPr>
      </p:pic>
      <p:sp>
        <p:nvSpPr>
          <p:cNvPr id="8" name="TextBox 7">
            <a:extLst>
              <a:ext uri="{FF2B5EF4-FFF2-40B4-BE49-F238E27FC236}">
                <a16:creationId xmlns:a16="http://schemas.microsoft.com/office/drawing/2014/main" id="{D7A1159E-1AFD-4195-9992-BAC468FE7FA9}"/>
              </a:ext>
            </a:extLst>
          </p:cNvPr>
          <p:cNvSpPr txBox="1"/>
          <p:nvPr/>
        </p:nvSpPr>
        <p:spPr>
          <a:xfrm>
            <a:off x="1680708" y="4793815"/>
            <a:ext cx="10323576" cy="369332"/>
          </a:xfrm>
          <a:prstGeom prst="rect">
            <a:avLst/>
          </a:prstGeom>
          <a:noFill/>
        </p:spPr>
        <p:txBody>
          <a:bodyPr wrap="none" lIns="0" tIns="0" rIns="0" bIns="0" rtlCol="0">
            <a:spAutoFit/>
          </a:bodyPr>
          <a:lstStyle/>
          <a:p>
            <a:r>
              <a:rPr lang="en-US" sz="2400"/>
              <a:t>Reduce manual, error-prone tasks</a:t>
            </a:r>
          </a:p>
        </p:txBody>
      </p:sp>
      <p:cxnSp>
        <p:nvCxnSpPr>
          <p:cNvPr id="28" name="Straight Connector 27">
            <a:extLst>
              <a:ext uri="{FF2B5EF4-FFF2-40B4-BE49-F238E27FC236}">
                <a16:creationId xmlns:a16="http://schemas.microsoft.com/office/drawing/2014/main" id="{237FF9D1-59E9-41AE-B322-FFD39B3D2560}"/>
              </a:ext>
              <a:ext uri="{C183D7F6-B498-43B3-948B-1728B52AA6E4}">
                <adec:decorative xmlns:adec="http://schemas.microsoft.com/office/drawing/2017/decorative" val="1"/>
              </a:ext>
            </a:extLst>
          </p:cNvPr>
          <p:cNvCxnSpPr>
            <a:cxnSpLocks/>
          </p:cNvCxnSpPr>
          <p:nvPr/>
        </p:nvCxnSpPr>
        <p:spPr>
          <a:xfrm>
            <a:off x="1680707" y="5532323"/>
            <a:ext cx="10323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66" name="Picture 65" descr="Icon of a webpage layout template">
            <a:extLst>
              <a:ext uri="{FF2B5EF4-FFF2-40B4-BE49-F238E27FC236}">
                <a16:creationId xmlns:a16="http://schemas.microsoft.com/office/drawing/2014/main" id="{DD3F6148-821E-41D9-8FDB-DE31A5FA8A2B}"/>
              </a:ext>
            </a:extLst>
          </p:cNvPr>
          <p:cNvPicPr>
            <a:picLocks noChangeAspect="1"/>
          </p:cNvPicPr>
          <p:nvPr/>
        </p:nvPicPr>
        <p:blipFill>
          <a:blip r:embed="rId7"/>
          <a:stretch>
            <a:fillRect/>
          </a:stretch>
        </p:blipFill>
        <p:spPr>
          <a:xfrm>
            <a:off x="455246" y="5610674"/>
            <a:ext cx="950976" cy="950976"/>
          </a:xfrm>
          <a:prstGeom prst="rect">
            <a:avLst/>
          </a:prstGeom>
        </p:spPr>
      </p:pic>
      <p:sp>
        <p:nvSpPr>
          <p:cNvPr id="9" name="TextBox 8">
            <a:extLst>
              <a:ext uri="{FF2B5EF4-FFF2-40B4-BE49-F238E27FC236}">
                <a16:creationId xmlns:a16="http://schemas.microsoft.com/office/drawing/2014/main" id="{4E957EBD-FAB8-4520-A66B-C6FA960B6CE9}"/>
              </a:ext>
            </a:extLst>
          </p:cNvPr>
          <p:cNvSpPr txBox="1"/>
          <p:nvPr/>
        </p:nvSpPr>
        <p:spPr>
          <a:xfrm>
            <a:off x="1680708" y="5901496"/>
            <a:ext cx="10323576" cy="369332"/>
          </a:xfrm>
          <a:prstGeom prst="rect">
            <a:avLst/>
          </a:prstGeom>
          <a:noFill/>
        </p:spPr>
        <p:txBody>
          <a:bodyPr wrap="none" lIns="0" tIns="0" rIns="0" bIns="0" rtlCol="0">
            <a:spAutoFit/>
          </a:bodyPr>
          <a:lstStyle/>
          <a:p>
            <a:r>
              <a:rPr lang="en-US" sz="2400"/>
              <a:t>Templates can be linked together to provide a modular solution</a:t>
            </a:r>
          </a:p>
        </p:txBody>
      </p:sp>
    </p:spTree>
    <p:extLst>
      <p:ext uri="{BB962C8B-B14F-4D97-AF65-F5344CB8AC3E}">
        <p14:creationId xmlns:p14="http://schemas.microsoft.com/office/powerpoint/2010/main" val="2733421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p:txBody>
          <a:bodyPr/>
          <a:lstStyle/>
          <a:p>
            <a:r>
              <a:rPr lang="en-US" sz="3200" b="1" dirty="0">
                <a:latin typeface="Segoe UI Light" panose="020B0502040204020203" pitchFamily="34" charset="0"/>
                <a:cs typeface="Segoe UI Light" panose="020B0502040204020203" pitchFamily="34" charset="0"/>
              </a:rPr>
              <a:t>Azure </a:t>
            </a:r>
            <a:r>
              <a:rPr lang="en-US" sz="3200" b="1" dirty="0" err="1">
                <a:latin typeface="Segoe UI Light" panose="020B0502040204020203" pitchFamily="34" charset="0"/>
                <a:cs typeface="Segoe UI Light" panose="020B0502040204020203" pitchFamily="34" charset="0"/>
              </a:rPr>
              <a:t>Quickstart</a:t>
            </a:r>
            <a:r>
              <a:rPr lang="en-US" sz="3200" b="1" dirty="0">
                <a:latin typeface="Segoe UI Light" panose="020B0502040204020203" pitchFamily="34" charset="0"/>
                <a:cs typeface="Segoe UI Light" panose="020B0502040204020203" pitchFamily="34" charset="0"/>
              </a:rPr>
              <a:t> Templates (1 of 5) </a:t>
            </a:r>
          </a:p>
        </p:txBody>
      </p:sp>
      <p:sp>
        <p:nvSpPr>
          <p:cNvPr id="15" name="Text Placeholder 14">
            <a:extLst>
              <a:ext uri="{FF2B5EF4-FFF2-40B4-BE49-F238E27FC236}">
                <a16:creationId xmlns:a16="http://schemas.microsoft.com/office/drawing/2014/main" id="{7AFD9358-0F0F-DD41-8430-DD40142A3348}"/>
              </a:ext>
            </a:extLst>
          </p:cNvPr>
          <p:cNvSpPr>
            <a:spLocks noGrp="1"/>
          </p:cNvSpPr>
          <p:nvPr>
            <p:ph type="body" sz="quarter" idx="10"/>
          </p:nvPr>
        </p:nvSpPr>
        <p:spPr>
          <a:xfrm>
            <a:off x="465138" y="1444489"/>
            <a:ext cx="9572625" cy="307777"/>
          </a:xfrm>
        </p:spPr>
        <p:txBody>
          <a:bodyPr/>
          <a:lstStyle/>
          <a:p>
            <a:pPr marL="0" indent="0">
              <a:buNone/>
            </a:pPr>
            <a:r>
              <a:rPr lang="en-US" sz="2400" dirty="0">
                <a:latin typeface="Segoe UI Light" panose="020B0502040204020203" pitchFamily="34" charset="0"/>
                <a:cs typeface="Segoe UI Light" panose="020B0502040204020203" pitchFamily="34" charset="0"/>
              </a:rPr>
              <a:t>Browse to </a:t>
            </a:r>
            <a:r>
              <a:rPr lang="en-US" sz="2400" dirty="0" err="1">
                <a:latin typeface="Segoe UI Light" panose="020B0502040204020203" pitchFamily="34" charset="0"/>
                <a:cs typeface="Segoe UI Light" panose="020B0502040204020203" pitchFamily="34" charset="0"/>
              </a:rPr>
              <a:t>Quickstart</a:t>
            </a:r>
            <a:r>
              <a:rPr lang="en-US" sz="2400" dirty="0">
                <a:latin typeface="Segoe UI Light" panose="020B0502040204020203" pitchFamily="34" charset="0"/>
                <a:cs typeface="Segoe UI Light" panose="020B0502040204020203" pitchFamily="34" charset="0"/>
              </a:rPr>
              <a:t> template gallery</a:t>
            </a:r>
          </a:p>
        </p:txBody>
      </p:sp>
      <p:pic>
        <p:nvPicPr>
          <p:cNvPr id="3" name="Picture 2">
            <a:extLst>
              <a:ext uri="{FF2B5EF4-FFF2-40B4-BE49-F238E27FC236}">
                <a16:creationId xmlns:a16="http://schemas.microsoft.com/office/drawing/2014/main" id="{35A9E3E4-753D-4C7D-9C7C-D51A90902F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56777" y="1980851"/>
            <a:ext cx="6078403" cy="4879580"/>
          </a:xfrm>
          <a:prstGeom prst="rect">
            <a:avLst/>
          </a:prstGeom>
        </p:spPr>
      </p:pic>
    </p:spTree>
    <p:extLst>
      <p:ext uri="{BB962C8B-B14F-4D97-AF65-F5344CB8AC3E}">
        <p14:creationId xmlns:p14="http://schemas.microsoft.com/office/powerpoint/2010/main" val="2048882181"/>
      </p:ext>
    </p:extLst>
  </p:cSld>
  <p:clrMapOvr>
    <a:masterClrMapping/>
  </p:clrMapOvr>
  <p:transition>
    <p:fad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p:txBody>
          <a:bodyPr/>
          <a:lstStyle/>
          <a:p>
            <a:r>
              <a:rPr lang="en-US" sz="3200" b="1" dirty="0">
                <a:latin typeface="Segoe UI Light" panose="020B0502040204020203" pitchFamily="34" charset="0"/>
                <a:cs typeface="Segoe UI Light" panose="020B0502040204020203" pitchFamily="34" charset="0"/>
              </a:rPr>
              <a:t>Azure </a:t>
            </a:r>
            <a:r>
              <a:rPr lang="en-US" sz="3200" b="1" dirty="0" err="1">
                <a:latin typeface="Segoe UI Light" panose="020B0502040204020203" pitchFamily="34" charset="0"/>
                <a:cs typeface="Segoe UI Light" panose="020B0502040204020203" pitchFamily="34" charset="0"/>
              </a:rPr>
              <a:t>Quickstart</a:t>
            </a:r>
            <a:r>
              <a:rPr lang="en-US" sz="3200" b="1" dirty="0">
                <a:latin typeface="Segoe UI Light" panose="020B0502040204020203" pitchFamily="34" charset="0"/>
                <a:cs typeface="Segoe UI Light" panose="020B0502040204020203" pitchFamily="34" charset="0"/>
              </a:rPr>
              <a:t> Templates (2 of 5) </a:t>
            </a:r>
          </a:p>
        </p:txBody>
      </p:sp>
      <p:sp>
        <p:nvSpPr>
          <p:cNvPr id="15" name="Text Placeholder 14">
            <a:extLst>
              <a:ext uri="{FF2B5EF4-FFF2-40B4-BE49-F238E27FC236}">
                <a16:creationId xmlns:a16="http://schemas.microsoft.com/office/drawing/2014/main" id="{7AFD9358-0F0F-DD41-8430-DD40142A3348}"/>
              </a:ext>
            </a:extLst>
          </p:cNvPr>
          <p:cNvSpPr>
            <a:spLocks noGrp="1"/>
          </p:cNvSpPr>
          <p:nvPr>
            <p:ph type="body" sz="quarter" idx="10"/>
          </p:nvPr>
        </p:nvSpPr>
        <p:spPr>
          <a:xfrm>
            <a:off x="465138" y="1444489"/>
            <a:ext cx="9572625" cy="307777"/>
          </a:xfrm>
        </p:spPr>
        <p:txBody>
          <a:bodyPr/>
          <a:lstStyle/>
          <a:p>
            <a:pPr marL="0" indent="0">
              <a:buNone/>
            </a:pPr>
            <a:r>
              <a:rPr lang="en-US" sz="2400" dirty="0">
                <a:latin typeface="Segoe UI Light" panose="020B0502040204020203" pitchFamily="34" charset="0"/>
                <a:cs typeface="Segoe UI Light" panose="020B0502040204020203" pitchFamily="34" charset="0"/>
              </a:rPr>
              <a:t>Select a template</a:t>
            </a:r>
          </a:p>
        </p:txBody>
      </p:sp>
      <p:pic>
        <p:nvPicPr>
          <p:cNvPr id="4" name="Picture 3">
            <a:extLst>
              <a:ext uri="{FF2B5EF4-FFF2-40B4-BE49-F238E27FC236}">
                <a16:creationId xmlns:a16="http://schemas.microsoft.com/office/drawing/2014/main" id="{196AFF88-B689-4925-8920-630ACB0E2C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60494" y="2025180"/>
            <a:ext cx="5746562" cy="3871253"/>
          </a:xfrm>
          <a:prstGeom prst="rect">
            <a:avLst/>
          </a:prstGeom>
        </p:spPr>
      </p:pic>
    </p:spTree>
    <p:extLst>
      <p:ext uri="{BB962C8B-B14F-4D97-AF65-F5344CB8AC3E}">
        <p14:creationId xmlns:p14="http://schemas.microsoft.com/office/powerpoint/2010/main" val="2399278207"/>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27039" y="3331062"/>
            <a:ext cx="9240836" cy="332399"/>
          </a:xfrm>
        </p:spPr>
        <p:txBody>
          <a:bodyPr/>
          <a:lstStyle/>
          <a:p>
            <a:r>
              <a:rPr lang="en-US" sz="2400" spc="0" dirty="0"/>
              <a:t>Lesson 02: Infrastructure as code and configuration management</a:t>
            </a:r>
          </a:p>
        </p:txBody>
      </p:sp>
      <p:pic>
        <p:nvPicPr>
          <p:cNvPr id="3" name="Picture 2" descr="Icon of a cloud with multiples lines extending from it">
            <a:extLst>
              <a:ext uri="{FF2B5EF4-FFF2-40B4-BE49-F238E27FC236}">
                <a16:creationId xmlns:a16="http://schemas.microsoft.com/office/drawing/2014/main" id="{6D4E6A64-1371-4862-B799-F6FB76E84CE7}"/>
              </a:ext>
            </a:extLst>
          </p:cNvPr>
          <p:cNvPicPr>
            <a:picLocks noChangeAspect="1"/>
          </p:cNvPicPr>
          <p:nvPr/>
        </p:nvPicPr>
        <p:blipFill>
          <a:blip r:embed="rId3">
            <a:clrChange>
              <a:clrFrom>
                <a:srgbClr val="FFFFFF"/>
              </a:clrFrom>
              <a:clrTo>
                <a:srgbClr val="FFFFFF">
                  <a:alpha val="0"/>
                </a:srgbClr>
              </a:clrTo>
            </a:clrChange>
          </a:blip>
          <a:srcRect/>
          <a:stretch/>
        </p:blipFill>
        <p:spPr>
          <a:xfrm>
            <a:off x="10446227" y="2971800"/>
            <a:ext cx="1050924" cy="1050924"/>
          </a:xfrm>
          <a:prstGeom prst="rect">
            <a:avLst/>
          </a:prstGeom>
        </p:spPr>
      </p:pic>
    </p:spTree>
    <p:extLst>
      <p:ext uri="{BB962C8B-B14F-4D97-AF65-F5344CB8AC3E}">
        <p14:creationId xmlns:p14="http://schemas.microsoft.com/office/powerpoint/2010/main" val="2624785565"/>
      </p:ext>
    </p:extLst>
  </p:cSld>
  <p:clrMapOvr>
    <a:masterClrMapping/>
  </p:clrMapOvr>
  <p:transition>
    <p:fad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1E861B6-9468-4332-A3A8-F231D0EF6D45}"/>
              </a:ext>
            </a:extLst>
          </p:cNvPr>
          <p:cNvSpPr/>
          <p:nvPr/>
        </p:nvSpPr>
        <p:spPr>
          <a:xfrm>
            <a:off x="466344" y="1234440"/>
            <a:ext cx="11582400" cy="369332"/>
          </a:xfrm>
          <a:prstGeom prst="rect">
            <a:avLst/>
          </a:prstGeom>
        </p:spPr>
        <p:txBody>
          <a:bodyPr wrap="square" lIns="0" tIns="0" rIns="0" bIns="0">
            <a:spAutoFit/>
          </a:bodyPr>
          <a:lstStyle/>
          <a:p>
            <a:r>
              <a:rPr lang="en-US" sz="2400" dirty="0">
                <a:latin typeface="+mj-lt"/>
              </a:rPr>
              <a:t>Resource Manager templates provided by the Azure community</a:t>
            </a:r>
          </a:p>
        </p:txBody>
      </p:sp>
      <p:pic>
        <p:nvPicPr>
          <p:cNvPr id="6" name="Picture 5" descr="Red outline highlights README.md from the image">
            <a:extLst>
              <a:ext uri="{FF2B5EF4-FFF2-40B4-BE49-F238E27FC236}">
                <a16:creationId xmlns:a16="http://schemas.microsoft.com/office/drawing/2014/main" id="{C419F28F-FD1E-4AA0-8A2D-E40AC8300806}"/>
              </a:ext>
            </a:extLst>
          </p:cNvPr>
          <p:cNvPicPr>
            <a:picLocks noChangeAspect="1"/>
          </p:cNvPicPr>
          <p:nvPr/>
        </p:nvPicPr>
        <p:blipFill>
          <a:blip r:embed="rId3"/>
          <a:stretch>
            <a:fillRect/>
          </a:stretch>
        </p:blipFill>
        <p:spPr>
          <a:xfrm>
            <a:off x="458393" y="1798765"/>
            <a:ext cx="11539932" cy="3473461"/>
          </a:xfrm>
          <a:prstGeom prst="rect">
            <a:avLst/>
          </a:prstGeom>
          <a:ln w="19050">
            <a:solidFill>
              <a:schemeClr val="tx2"/>
            </a:solidFill>
          </a:ln>
        </p:spPr>
      </p:pic>
      <p:sp>
        <p:nvSpPr>
          <p:cNvPr id="7" name="Rectangle 6" descr="Red outline highlights README.md from the image">
            <a:extLst>
              <a:ext uri="{FF2B5EF4-FFF2-40B4-BE49-F238E27FC236}">
                <a16:creationId xmlns:a16="http://schemas.microsoft.com/office/drawing/2014/main" id="{0A2653D7-2302-4052-92DF-6E67D6ED2463}"/>
              </a:ext>
            </a:extLst>
          </p:cNvPr>
          <p:cNvSpPr/>
          <p:nvPr/>
        </p:nvSpPr>
        <p:spPr bwMode="auto">
          <a:xfrm>
            <a:off x="497681" y="1832002"/>
            <a:ext cx="1373908" cy="361131"/>
          </a:xfrm>
          <a:prstGeom prst="rect">
            <a:avLst/>
          </a:prstGeom>
          <a:noFill/>
          <a:ln w="19050">
            <a:solidFill>
              <a:srgbClr val="C0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descr="Red outline highlights Deploy to Azure and Visualize click botton from the image">
            <a:extLst>
              <a:ext uri="{FF2B5EF4-FFF2-40B4-BE49-F238E27FC236}">
                <a16:creationId xmlns:a16="http://schemas.microsoft.com/office/drawing/2014/main" id="{F005B46B-3010-45C4-9B5A-ECF155C4AD73}"/>
              </a:ext>
            </a:extLst>
          </p:cNvPr>
          <p:cNvSpPr/>
          <p:nvPr/>
        </p:nvSpPr>
        <p:spPr bwMode="auto">
          <a:xfrm>
            <a:off x="898202" y="3428543"/>
            <a:ext cx="3924972" cy="498147"/>
          </a:xfrm>
          <a:prstGeom prst="rect">
            <a:avLst/>
          </a:prstGeom>
          <a:noFill/>
          <a:ln w="19050">
            <a:solidFill>
              <a:srgbClr val="C0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14" name="Freeform: Shape 13">
            <a:extLst>
              <a:ext uri="{FF2B5EF4-FFF2-40B4-BE49-F238E27FC236}">
                <a16:creationId xmlns:a16="http://schemas.microsoft.com/office/drawing/2014/main" id="{7380CDE4-70DE-4BC9-8C97-7247F1823AE3}"/>
              </a:ext>
            </a:extLst>
          </p:cNvPr>
          <p:cNvSpPr>
            <a:spLocks/>
          </p:cNvSpPr>
          <p:nvPr/>
        </p:nvSpPr>
        <p:spPr bwMode="auto">
          <a:xfrm>
            <a:off x="0" y="5775730"/>
            <a:ext cx="12436475" cy="1218795"/>
          </a:xfrm>
          <a:custGeom>
            <a:avLst/>
            <a:gdLst>
              <a:gd name="connsiteX0" fmla="*/ 1213422 w 12436475"/>
              <a:gd name="connsiteY0" fmla="*/ 0 h 782411"/>
              <a:gd name="connsiteX1" fmla="*/ 12436475 w 12436475"/>
              <a:gd name="connsiteY1" fmla="*/ 0 h 782411"/>
              <a:gd name="connsiteX2" fmla="*/ 12436475 w 12436475"/>
              <a:gd name="connsiteY2" fmla="*/ 782411 h 782411"/>
              <a:gd name="connsiteX3" fmla="*/ 1213422 w 12436475"/>
              <a:gd name="connsiteY3" fmla="*/ 782411 h 782411"/>
              <a:gd name="connsiteX4" fmla="*/ 0 w 12436475"/>
              <a:gd name="connsiteY4" fmla="*/ 0 h 782411"/>
              <a:gd name="connsiteX5" fmla="*/ 427038 w 12436475"/>
              <a:gd name="connsiteY5" fmla="*/ 0 h 782411"/>
              <a:gd name="connsiteX6" fmla="*/ 427038 w 12436475"/>
              <a:gd name="connsiteY6" fmla="*/ 782411 h 782411"/>
              <a:gd name="connsiteX7" fmla="*/ 0 w 12436475"/>
              <a:gd name="connsiteY7" fmla="*/ 782411 h 782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436475" h="782411">
                <a:moveTo>
                  <a:pt x="1213422" y="0"/>
                </a:moveTo>
                <a:lnTo>
                  <a:pt x="12436475" y="0"/>
                </a:lnTo>
                <a:lnTo>
                  <a:pt x="12436475" y="782411"/>
                </a:lnTo>
                <a:lnTo>
                  <a:pt x="1213422" y="782411"/>
                </a:lnTo>
                <a:close/>
                <a:moveTo>
                  <a:pt x="0" y="0"/>
                </a:moveTo>
                <a:lnTo>
                  <a:pt x="427038" y="0"/>
                </a:lnTo>
                <a:lnTo>
                  <a:pt x="427038" y="782411"/>
                </a:lnTo>
                <a:lnTo>
                  <a:pt x="0" y="782411"/>
                </a:lnTo>
                <a:close/>
              </a:path>
            </a:pathLst>
          </a:custGeom>
          <a:solidFill>
            <a:schemeClr val="bg2">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0" tIns="146304" rIns="182880" bIns="146304" numCol="1" spcCol="0" rtlCol="0" fromWordArt="0" anchor="ctr" anchorCtr="0" forceAA="0" compatLnSpc="1">
            <a:prstTxWarp prst="textNoShape">
              <a:avLst/>
            </a:prstTxWarp>
            <a:spAutoFit/>
          </a:bodyPr>
          <a:lstStyle/>
          <a:p>
            <a:pPr defTabSz="932472" fontAlgn="base">
              <a:spcBef>
                <a:spcPct val="0"/>
              </a:spcBef>
              <a:spcAft>
                <a:spcPct val="0"/>
              </a:spcAft>
            </a:pPr>
            <a:r>
              <a:rPr lang="en-US" sz="2000" dirty="0">
                <a:solidFill>
                  <a:schemeClr val="tx1"/>
                </a:solidFill>
                <a:latin typeface="+mj-lt"/>
                <a:cs typeface="Segoe UI Semibold" panose="020B0702040204020203" pitchFamily="34" charset="0"/>
              </a:rPr>
              <a:t>QuickStart templates are accessible via </a:t>
            </a:r>
            <a:br>
              <a:rPr lang="en-US" sz="2000" dirty="0">
                <a:solidFill>
                  <a:schemeClr val="tx1"/>
                </a:solidFill>
                <a:latin typeface="+mj-lt"/>
                <a:cs typeface="Segoe UI Semibold" panose="020B0702040204020203" pitchFamily="34" charset="0"/>
              </a:rPr>
            </a:br>
            <a:r>
              <a:rPr lang="en-US" sz="2000" dirty="0">
                <a:solidFill>
                  <a:schemeClr val="tx1"/>
                </a:solidFill>
                <a:latin typeface="+mj-lt"/>
                <a:cs typeface="Segoe UI Semibold" panose="020B0702040204020203" pitchFamily="34" charset="0"/>
                <a:hlinkClick r:id="rId4"/>
              </a:rPr>
              <a:t>https://azure.microsoft.com/en-us/resources/templates/</a:t>
            </a:r>
            <a:r>
              <a:rPr lang="en-US" sz="2000" dirty="0">
                <a:solidFill>
                  <a:schemeClr val="tx1"/>
                </a:solidFill>
                <a:latin typeface="+mj-lt"/>
                <a:cs typeface="Segoe UI Semibold" panose="020B0702040204020203" pitchFamily="34" charset="0"/>
              </a:rPr>
              <a:t> or </a:t>
            </a:r>
            <a:br>
              <a:rPr lang="en-US" sz="2000" dirty="0">
                <a:solidFill>
                  <a:schemeClr val="tx1"/>
                </a:solidFill>
                <a:latin typeface="+mj-lt"/>
                <a:cs typeface="Segoe UI Semibold" panose="020B0702040204020203" pitchFamily="34" charset="0"/>
              </a:rPr>
            </a:br>
            <a:r>
              <a:rPr lang="en-US" sz="2000" dirty="0">
                <a:solidFill>
                  <a:schemeClr val="tx1"/>
                </a:solidFill>
                <a:latin typeface="+mj-lt"/>
                <a:cs typeface="Segoe UI Semibold" panose="020B0702040204020203" pitchFamily="34" charset="0"/>
                <a:hlinkClick r:id="rId5"/>
              </a:rPr>
              <a:t>https://github.com/Azure/azure-quickstart-templates</a:t>
            </a:r>
            <a:r>
              <a:rPr lang="en-US" sz="2000" dirty="0">
                <a:solidFill>
                  <a:schemeClr val="tx1"/>
                </a:solidFill>
                <a:latin typeface="+mj-lt"/>
                <a:cs typeface="Segoe UI Semibold" panose="020B0702040204020203" pitchFamily="34" charset="0"/>
              </a:rPr>
              <a:t> </a:t>
            </a:r>
          </a:p>
        </p:txBody>
      </p:sp>
      <p:pic>
        <p:nvPicPr>
          <p:cNvPr id="15" name="Picture 14" descr="A tick mark">
            <a:extLst>
              <a:ext uri="{FF2B5EF4-FFF2-40B4-BE49-F238E27FC236}">
                <a16:creationId xmlns:a16="http://schemas.microsoft.com/office/drawing/2014/main" id="{DA134608-930F-4857-9477-3B202C539620}"/>
              </a:ext>
            </a:extLst>
          </p:cNvPr>
          <p:cNvPicPr>
            <a:picLocks noChangeAspect="1"/>
          </p:cNvPicPr>
          <p:nvPr/>
        </p:nvPicPr>
        <p:blipFill>
          <a:blip r:embed="rId6"/>
          <a:stretch>
            <a:fillRect/>
          </a:stretch>
        </p:blipFill>
        <p:spPr>
          <a:xfrm>
            <a:off x="425130" y="5775730"/>
            <a:ext cx="787908" cy="1220724"/>
          </a:xfrm>
          <a:prstGeom prst="rect">
            <a:avLst/>
          </a:prstGeom>
        </p:spPr>
      </p:pic>
      <p:sp>
        <p:nvSpPr>
          <p:cNvPr id="12" name="Title 13">
            <a:extLst>
              <a:ext uri="{FF2B5EF4-FFF2-40B4-BE49-F238E27FC236}">
                <a16:creationId xmlns:a16="http://schemas.microsoft.com/office/drawing/2014/main" id="{C5E8922F-45E8-4D36-9981-92678DDBC719}"/>
              </a:ext>
            </a:extLst>
          </p:cNvPr>
          <p:cNvSpPr>
            <a:spLocks noGrp="1"/>
          </p:cNvSpPr>
          <p:nvPr>
            <p:ph type="title"/>
          </p:nvPr>
        </p:nvSpPr>
        <p:spPr>
          <a:xfrm>
            <a:off x="465138" y="632779"/>
            <a:ext cx="11533187" cy="411162"/>
          </a:xfrm>
        </p:spPr>
        <p:txBody>
          <a:bodyPr/>
          <a:lstStyle/>
          <a:p>
            <a:r>
              <a:rPr lang="en-US" sz="3200" b="1" dirty="0">
                <a:latin typeface="Segoe UI Light" panose="020B0502040204020203" pitchFamily="34" charset="0"/>
                <a:cs typeface="Segoe UI Light" panose="020B0502040204020203" pitchFamily="34" charset="0"/>
              </a:rPr>
              <a:t>Azure </a:t>
            </a:r>
            <a:r>
              <a:rPr lang="en-US" sz="3200" b="1" dirty="0" err="1">
                <a:latin typeface="Segoe UI Light" panose="020B0502040204020203" pitchFamily="34" charset="0"/>
                <a:cs typeface="Segoe UI Light" panose="020B0502040204020203" pitchFamily="34" charset="0"/>
              </a:rPr>
              <a:t>Quickstart</a:t>
            </a:r>
            <a:r>
              <a:rPr lang="en-US" sz="3200" b="1" dirty="0">
                <a:latin typeface="Segoe UI Light" panose="020B0502040204020203" pitchFamily="34" charset="0"/>
                <a:cs typeface="Segoe UI Light" panose="020B0502040204020203" pitchFamily="34" charset="0"/>
              </a:rPr>
              <a:t> Templates (3 of 5) </a:t>
            </a:r>
          </a:p>
        </p:txBody>
      </p:sp>
    </p:spTree>
    <p:extLst>
      <p:ext uri="{BB962C8B-B14F-4D97-AF65-F5344CB8AC3E}">
        <p14:creationId xmlns:p14="http://schemas.microsoft.com/office/powerpoint/2010/main" val="3398987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p:txBody>
          <a:bodyPr/>
          <a:lstStyle/>
          <a:p>
            <a:r>
              <a:rPr lang="en-US" sz="3200" b="1" dirty="0">
                <a:latin typeface="Segoe UI Light" panose="020B0502040204020203" pitchFamily="34" charset="0"/>
                <a:cs typeface="Segoe UI Light" panose="020B0502040204020203" pitchFamily="34" charset="0"/>
              </a:rPr>
              <a:t>Azure </a:t>
            </a:r>
            <a:r>
              <a:rPr lang="en-US" sz="3200" b="1" dirty="0" err="1">
                <a:latin typeface="Segoe UI Light" panose="020B0502040204020203" pitchFamily="34" charset="0"/>
                <a:cs typeface="Segoe UI Light" panose="020B0502040204020203" pitchFamily="34" charset="0"/>
              </a:rPr>
              <a:t>Quickstart</a:t>
            </a:r>
            <a:r>
              <a:rPr lang="en-US" sz="3200" b="1" dirty="0">
                <a:latin typeface="Segoe UI Light" panose="020B0502040204020203" pitchFamily="34" charset="0"/>
                <a:cs typeface="Segoe UI Light" panose="020B0502040204020203" pitchFamily="34" charset="0"/>
              </a:rPr>
              <a:t> templates (4 of 5)</a:t>
            </a:r>
          </a:p>
        </p:txBody>
      </p:sp>
      <p:sp>
        <p:nvSpPr>
          <p:cNvPr id="15" name="Text Placeholder 14">
            <a:extLst>
              <a:ext uri="{FF2B5EF4-FFF2-40B4-BE49-F238E27FC236}">
                <a16:creationId xmlns:a16="http://schemas.microsoft.com/office/drawing/2014/main" id="{7AFD9358-0F0F-DD41-8430-DD40142A3348}"/>
              </a:ext>
            </a:extLst>
          </p:cNvPr>
          <p:cNvSpPr>
            <a:spLocks noGrp="1"/>
          </p:cNvSpPr>
          <p:nvPr>
            <p:ph type="body" sz="quarter" idx="10"/>
          </p:nvPr>
        </p:nvSpPr>
        <p:spPr>
          <a:xfrm>
            <a:off x="465138" y="1444489"/>
            <a:ext cx="9572625" cy="307777"/>
          </a:xfrm>
        </p:spPr>
        <p:txBody>
          <a:bodyPr/>
          <a:lstStyle/>
          <a:p>
            <a:pPr marL="0" indent="0">
              <a:buNone/>
            </a:pPr>
            <a:r>
              <a:rPr lang="en-US" sz="2400" dirty="0">
                <a:latin typeface="Segoe UI Light" panose="020B0502040204020203" pitchFamily="34" charset="0"/>
                <a:cs typeface="Segoe UI Light" panose="020B0502040204020203" pitchFamily="34" charset="0"/>
              </a:rPr>
              <a:t>Visualize the template</a:t>
            </a:r>
          </a:p>
        </p:txBody>
      </p:sp>
      <p:pic>
        <p:nvPicPr>
          <p:cNvPr id="6" name="Picture 5">
            <a:extLst>
              <a:ext uri="{FF2B5EF4-FFF2-40B4-BE49-F238E27FC236}">
                <a16:creationId xmlns:a16="http://schemas.microsoft.com/office/drawing/2014/main" id="{7DC531B6-EBE4-47C4-A3A5-3B79AB3D4F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6939" y="2966611"/>
            <a:ext cx="8876190" cy="2374603"/>
          </a:xfrm>
          <a:prstGeom prst="rect">
            <a:avLst/>
          </a:prstGeom>
        </p:spPr>
      </p:pic>
    </p:spTree>
    <p:extLst>
      <p:ext uri="{BB962C8B-B14F-4D97-AF65-F5344CB8AC3E}">
        <p14:creationId xmlns:p14="http://schemas.microsoft.com/office/powerpoint/2010/main" val="1174997098"/>
      </p:ext>
    </p:extLst>
  </p:cSld>
  <p:clrMapOvr>
    <a:masterClrMapping/>
  </p:clrMapOvr>
  <p:transition>
    <p:fad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p:txBody>
          <a:bodyPr/>
          <a:lstStyle/>
          <a:p>
            <a:r>
              <a:rPr lang="en-US" sz="3200" b="1" dirty="0">
                <a:latin typeface="Segoe UI Light" panose="020B0502040204020203" pitchFamily="34" charset="0"/>
                <a:cs typeface="Segoe UI Light" panose="020B0502040204020203" pitchFamily="34" charset="0"/>
              </a:rPr>
              <a:t>Azure </a:t>
            </a:r>
            <a:r>
              <a:rPr lang="en-US" sz="3200" b="1" dirty="0" err="1">
                <a:latin typeface="Segoe UI Light" panose="020B0502040204020203" pitchFamily="34" charset="0"/>
                <a:cs typeface="Segoe UI Light" panose="020B0502040204020203" pitchFamily="34" charset="0"/>
              </a:rPr>
              <a:t>Quickstart</a:t>
            </a:r>
            <a:r>
              <a:rPr lang="en-US" sz="3200" b="1" dirty="0">
                <a:latin typeface="Segoe UI Light" panose="020B0502040204020203" pitchFamily="34" charset="0"/>
                <a:cs typeface="Segoe UI Light" panose="020B0502040204020203" pitchFamily="34" charset="0"/>
              </a:rPr>
              <a:t> templates (5 of 5)</a:t>
            </a:r>
          </a:p>
        </p:txBody>
      </p:sp>
      <p:sp>
        <p:nvSpPr>
          <p:cNvPr id="15" name="Text Placeholder 14">
            <a:extLst>
              <a:ext uri="{FF2B5EF4-FFF2-40B4-BE49-F238E27FC236}">
                <a16:creationId xmlns:a16="http://schemas.microsoft.com/office/drawing/2014/main" id="{7AFD9358-0F0F-DD41-8430-DD40142A3348}"/>
              </a:ext>
            </a:extLst>
          </p:cNvPr>
          <p:cNvSpPr>
            <a:spLocks noGrp="1"/>
          </p:cNvSpPr>
          <p:nvPr>
            <p:ph type="body" sz="quarter" idx="10"/>
          </p:nvPr>
        </p:nvSpPr>
        <p:spPr>
          <a:xfrm>
            <a:off x="465138" y="1444489"/>
            <a:ext cx="9572625" cy="307777"/>
          </a:xfrm>
        </p:spPr>
        <p:txBody>
          <a:bodyPr/>
          <a:lstStyle/>
          <a:p>
            <a:pPr marL="0" indent="0">
              <a:buNone/>
            </a:pPr>
            <a:r>
              <a:rPr lang="en-US" dirty="0">
                <a:latin typeface="Segoe UI Light" panose="020B0502040204020203" pitchFamily="34" charset="0"/>
                <a:cs typeface="Segoe UI Light" panose="020B0502040204020203" pitchFamily="34" charset="0"/>
              </a:rPr>
              <a:t>Review JSON that defines the Azure resource</a:t>
            </a:r>
          </a:p>
        </p:txBody>
      </p:sp>
      <p:pic>
        <p:nvPicPr>
          <p:cNvPr id="4" name="Picture 3">
            <a:extLst>
              <a:ext uri="{FF2B5EF4-FFF2-40B4-BE49-F238E27FC236}">
                <a16:creationId xmlns:a16="http://schemas.microsoft.com/office/drawing/2014/main" id="{EE5DB09B-2FAD-48E2-BAFD-0C24C76BBE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73603" y="2152814"/>
            <a:ext cx="4986681" cy="4563918"/>
          </a:xfrm>
          <a:prstGeom prst="rect">
            <a:avLst/>
          </a:prstGeom>
        </p:spPr>
      </p:pic>
    </p:spTree>
    <p:extLst>
      <p:ext uri="{BB962C8B-B14F-4D97-AF65-F5344CB8AC3E}">
        <p14:creationId xmlns:p14="http://schemas.microsoft.com/office/powerpoint/2010/main" val="1949955691"/>
      </p:ext>
    </p:extLst>
  </p:cSld>
  <p:clrMapOvr>
    <a:masterClrMapping/>
  </p:clrMapOvr>
  <p:transition>
    <p:fad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F35079BB-F713-482B-81C0-0630C10DED2C}"/>
              </a:ext>
            </a:extLst>
          </p:cNvPr>
          <p:cNvSpPr/>
          <p:nvPr/>
        </p:nvSpPr>
        <p:spPr>
          <a:xfrm>
            <a:off x="5452643" y="3497262"/>
            <a:ext cx="1531188" cy="646331"/>
          </a:xfrm>
          <a:prstGeom prst="rect">
            <a:avLst/>
          </a:prstGeom>
        </p:spPr>
        <p:txBody>
          <a:bodyPr wrap="square">
            <a:spAutoFit/>
          </a:bodyPr>
          <a:lstStyle/>
          <a:p>
            <a:pPr algn="ctr"/>
            <a:r>
              <a:rPr lang="pl-PL" sz="3600" dirty="0">
                <a:latin typeface="Segoe UI Semibold" panose="020B0702040204020203" pitchFamily="34" charset="0"/>
                <a:cs typeface="Segoe UI Semibold" panose="020B0702040204020203" pitchFamily="34" charset="0"/>
              </a:rPr>
              <a:t>LAB</a:t>
            </a:r>
            <a:endParaRPr lang="en-US" sz="2000" dirty="0">
              <a:latin typeface="Segoe UI Semibold" panose="020B0702040204020203" pitchFamily="34" charset="0"/>
              <a:cs typeface="Segoe UI Semibold" panose="020B0702040204020203" pitchFamily="34" charset="0"/>
            </a:endParaRPr>
          </a:p>
        </p:txBody>
      </p:sp>
    </p:spTree>
    <p:extLst>
      <p:ext uri="{BB962C8B-B14F-4D97-AF65-F5344CB8AC3E}">
        <p14:creationId xmlns:p14="http://schemas.microsoft.com/office/powerpoint/2010/main" val="4123476933"/>
      </p:ext>
    </p:extLst>
  </p:cSld>
  <p:clrMapOvr>
    <a:masterClrMapping/>
  </p:clrMapOvr>
  <p:transition>
    <p:fade/>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27039" y="3331063"/>
            <a:ext cx="9240836" cy="332399"/>
          </a:xfrm>
          <a:noFill/>
        </p:spPr>
        <p:txBody>
          <a:bodyPr vert="horz" wrap="square" lIns="0" tIns="0" rIns="0" bIns="0" rtlCol="0" anchor="ctr" anchorCtr="0">
            <a:spAutoFit/>
          </a:bodyPr>
          <a:lstStyle/>
          <a:p>
            <a:r>
              <a:rPr lang="en-US" sz="2400" spc="0" dirty="0"/>
              <a:t>Lesson 05: Create Azure resources by using Azure PowerShell</a:t>
            </a:r>
          </a:p>
        </p:txBody>
      </p:sp>
      <p:pic>
        <p:nvPicPr>
          <p:cNvPr id="3" name="Picture 2" descr="Icon of three squares and a cloud">
            <a:extLst>
              <a:ext uri="{FF2B5EF4-FFF2-40B4-BE49-F238E27FC236}">
                <a16:creationId xmlns:a16="http://schemas.microsoft.com/office/drawing/2014/main" id="{9701322A-BC96-4099-A7C7-34F03B5244CB}"/>
              </a:ext>
            </a:extLst>
          </p:cNvPr>
          <p:cNvPicPr>
            <a:picLocks noChangeAspect="1"/>
          </p:cNvPicPr>
          <p:nvPr/>
        </p:nvPicPr>
        <p:blipFill>
          <a:blip r:embed="rId3"/>
          <a:stretch>
            <a:fillRect/>
          </a:stretch>
        </p:blipFill>
        <p:spPr>
          <a:xfrm>
            <a:off x="10387076" y="2997200"/>
            <a:ext cx="1050262" cy="1050262"/>
          </a:xfrm>
          <a:prstGeom prst="rect">
            <a:avLst/>
          </a:prstGeom>
        </p:spPr>
      </p:pic>
    </p:spTree>
    <p:extLst>
      <p:ext uri="{BB962C8B-B14F-4D97-AF65-F5344CB8AC3E}">
        <p14:creationId xmlns:p14="http://schemas.microsoft.com/office/powerpoint/2010/main" val="2816292617"/>
      </p:ext>
    </p:extLst>
  </p:cSld>
  <p:clrMapOvr>
    <a:masterClrMapping/>
  </p:clrMapOvr>
  <p:transition>
    <p:fade/>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a:t>PowerShell components</a:t>
            </a:r>
          </a:p>
        </p:txBody>
      </p:sp>
      <p:pic>
        <p:nvPicPr>
          <p:cNvPr id="63" name="Picture 62" descr="Icon of three squares and a cloud">
            <a:extLst>
              <a:ext uri="{FF2B5EF4-FFF2-40B4-BE49-F238E27FC236}">
                <a16:creationId xmlns:a16="http://schemas.microsoft.com/office/drawing/2014/main" id="{2552C0DC-C2ED-496C-9248-87A0107CE6D3}"/>
              </a:ext>
            </a:extLst>
          </p:cNvPr>
          <p:cNvPicPr>
            <a:picLocks noChangeAspect="1"/>
          </p:cNvPicPr>
          <p:nvPr/>
        </p:nvPicPr>
        <p:blipFill>
          <a:blip r:embed="rId3"/>
          <a:stretch>
            <a:fillRect/>
          </a:stretch>
        </p:blipFill>
        <p:spPr>
          <a:xfrm>
            <a:off x="431799" y="1324642"/>
            <a:ext cx="898526" cy="896827"/>
          </a:xfrm>
          <a:prstGeom prst="rect">
            <a:avLst/>
          </a:prstGeom>
        </p:spPr>
      </p:pic>
      <p:sp>
        <p:nvSpPr>
          <p:cNvPr id="4" name="TextBox 3">
            <a:extLst>
              <a:ext uri="{FF2B5EF4-FFF2-40B4-BE49-F238E27FC236}">
                <a16:creationId xmlns:a16="http://schemas.microsoft.com/office/drawing/2014/main" id="{FEA1C36D-EAC0-4F55-9EEA-911223174835}"/>
              </a:ext>
            </a:extLst>
          </p:cNvPr>
          <p:cNvSpPr txBox="1"/>
          <p:nvPr/>
        </p:nvSpPr>
        <p:spPr>
          <a:xfrm>
            <a:off x="1612900" y="1416797"/>
            <a:ext cx="10245652" cy="995144"/>
          </a:xfrm>
          <a:prstGeom prst="rect">
            <a:avLst/>
          </a:prstGeom>
          <a:noFill/>
        </p:spPr>
        <p:txBody>
          <a:bodyPr wrap="square" lIns="0" tIns="0" rIns="0" bIns="0" rtlCol="0">
            <a:spAutoFit/>
          </a:bodyPr>
          <a:lstStyle/>
          <a:p>
            <a:pPr lvl="0"/>
            <a:r>
              <a:rPr lang="en-US" sz="2200" dirty="0">
                <a:latin typeface="+mj-lt"/>
              </a:rPr>
              <a:t>PowerShell provides commands known as cmdlets:</a:t>
            </a:r>
          </a:p>
          <a:p>
            <a:pPr lvl="0">
              <a:spcAft>
                <a:spcPts val="800"/>
              </a:spcAft>
            </a:pPr>
            <a:r>
              <a:rPr lang="en-US" dirty="0"/>
              <a:t>Intended to be small, single purpose functions</a:t>
            </a:r>
          </a:p>
          <a:p>
            <a:pPr lvl="0">
              <a:spcAft>
                <a:spcPts val="800"/>
              </a:spcAft>
            </a:pPr>
            <a:r>
              <a:rPr lang="en-US" dirty="0"/>
              <a:t>Performs tasks ranging from OS administration, working with ftp, file access, and much more</a:t>
            </a:r>
          </a:p>
        </p:txBody>
      </p:sp>
      <p:cxnSp>
        <p:nvCxnSpPr>
          <p:cNvPr id="33" name="Straight Connector 32">
            <a:extLst>
              <a:ext uri="{FF2B5EF4-FFF2-40B4-BE49-F238E27FC236}">
                <a16:creationId xmlns:a16="http://schemas.microsoft.com/office/drawing/2014/main" id="{4E4F91A6-FFD7-4926-91C7-CB3BFCF3BB34}"/>
              </a:ext>
              <a:ext uri="{C183D7F6-B498-43B3-948B-1728B52AA6E4}">
                <adec:decorative xmlns:adec="http://schemas.microsoft.com/office/drawing/2017/decorative" val="1"/>
              </a:ext>
            </a:extLst>
          </p:cNvPr>
          <p:cNvCxnSpPr>
            <a:cxnSpLocks/>
          </p:cNvCxnSpPr>
          <p:nvPr/>
        </p:nvCxnSpPr>
        <p:spPr>
          <a:xfrm flipV="1">
            <a:off x="1605125" y="2604123"/>
            <a:ext cx="1040431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65" name="Picture 64" descr="Icon of five circles connected by lines">
            <a:extLst>
              <a:ext uri="{FF2B5EF4-FFF2-40B4-BE49-F238E27FC236}">
                <a16:creationId xmlns:a16="http://schemas.microsoft.com/office/drawing/2014/main" id="{962C710D-FAE0-4A9F-8E28-C3FE058764BB}"/>
              </a:ext>
            </a:extLst>
          </p:cNvPr>
          <p:cNvPicPr>
            <a:picLocks noChangeAspect="1"/>
          </p:cNvPicPr>
          <p:nvPr/>
        </p:nvPicPr>
        <p:blipFill>
          <a:blip r:embed="rId4"/>
          <a:stretch>
            <a:fillRect/>
          </a:stretch>
        </p:blipFill>
        <p:spPr>
          <a:xfrm>
            <a:off x="431799" y="2549894"/>
            <a:ext cx="898526" cy="898526"/>
          </a:xfrm>
          <a:prstGeom prst="rect">
            <a:avLst/>
          </a:prstGeom>
        </p:spPr>
      </p:pic>
      <p:sp>
        <p:nvSpPr>
          <p:cNvPr id="5" name="TextBox 4">
            <a:extLst>
              <a:ext uri="{FF2B5EF4-FFF2-40B4-BE49-F238E27FC236}">
                <a16:creationId xmlns:a16="http://schemas.microsoft.com/office/drawing/2014/main" id="{4536533E-E935-43C0-83B0-766AF76BC70E}"/>
              </a:ext>
            </a:extLst>
          </p:cNvPr>
          <p:cNvSpPr txBox="1">
            <a:spLocks/>
          </p:cNvSpPr>
          <p:nvPr/>
        </p:nvSpPr>
        <p:spPr>
          <a:xfrm>
            <a:off x="1612900" y="2829880"/>
            <a:ext cx="10273861" cy="338554"/>
          </a:xfrm>
          <a:prstGeom prst="rect">
            <a:avLst/>
          </a:prstGeom>
          <a:noFill/>
        </p:spPr>
        <p:txBody>
          <a:bodyPr wrap="square" lIns="0" tIns="0" rIns="0" bIns="0" rtlCol="0">
            <a:spAutoFit/>
          </a:bodyPr>
          <a:lstStyle/>
          <a:p>
            <a:r>
              <a:rPr lang="en-US" sz="2200" dirty="0"/>
              <a:t>Cmdlets follow a verb-noun naming convention: Get-Process</a:t>
            </a:r>
          </a:p>
        </p:txBody>
      </p:sp>
      <p:cxnSp>
        <p:nvCxnSpPr>
          <p:cNvPr id="34" name="Straight Connector 33">
            <a:extLst>
              <a:ext uri="{FF2B5EF4-FFF2-40B4-BE49-F238E27FC236}">
                <a16:creationId xmlns:a16="http://schemas.microsoft.com/office/drawing/2014/main" id="{8BE3B7C5-93B1-44C3-ABE0-F327A9A68E42}"/>
              </a:ext>
              <a:ext uri="{C183D7F6-B498-43B3-948B-1728B52AA6E4}">
                <adec:decorative xmlns:adec="http://schemas.microsoft.com/office/drawing/2017/decorative" val="1"/>
              </a:ext>
            </a:extLst>
          </p:cNvPr>
          <p:cNvCxnSpPr>
            <a:cxnSpLocks/>
          </p:cNvCxnSpPr>
          <p:nvPr/>
        </p:nvCxnSpPr>
        <p:spPr>
          <a:xfrm flipV="1">
            <a:off x="1605125" y="3416923"/>
            <a:ext cx="1040431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67" name="Picture 66" descr="Icon of a square with an triangle on the middle">
            <a:extLst>
              <a:ext uri="{FF2B5EF4-FFF2-40B4-BE49-F238E27FC236}">
                <a16:creationId xmlns:a16="http://schemas.microsoft.com/office/drawing/2014/main" id="{A0F2BA0C-3034-499B-9683-98BFE1C690BA}"/>
              </a:ext>
            </a:extLst>
          </p:cNvPr>
          <p:cNvPicPr>
            <a:picLocks noChangeAspect="1"/>
          </p:cNvPicPr>
          <p:nvPr/>
        </p:nvPicPr>
        <p:blipFill>
          <a:blip r:embed="rId5"/>
          <a:stretch>
            <a:fillRect/>
          </a:stretch>
        </p:blipFill>
        <p:spPr>
          <a:xfrm>
            <a:off x="431799" y="3555306"/>
            <a:ext cx="898526" cy="898526"/>
          </a:xfrm>
          <a:prstGeom prst="rect">
            <a:avLst/>
          </a:prstGeom>
        </p:spPr>
      </p:pic>
      <p:sp>
        <p:nvSpPr>
          <p:cNvPr id="7" name="TextBox 6">
            <a:extLst>
              <a:ext uri="{FF2B5EF4-FFF2-40B4-BE49-F238E27FC236}">
                <a16:creationId xmlns:a16="http://schemas.microsoft.com/office/drawing/2014/main" id="{3926BB9E-65C5-4718-BBF7-460246DC6527}"/>
              </a:ext>
            </a:extLst>
          </p:cNvPr>
          <p:cNvSpPr txBox="1">
            <a:spLocks/>
          </p:cNvSpPr>
          <p:nvPr/>
        </p:nvSpPr>
        <p:spPr>
          <a:xfrm>
            <a:off x="1612900" y="3586335"/>
            <a:ext cx="10273861" cy="804175"/>
          </a:xfrm>
          <a:prstGeom prst="rect">
            <a:avLst/>
          </a:prstGeom>
          <a:noFill/>
        </p:spPr>
        <p:txBody>
          <a:bodyPr wrap="square" lIns="0" tIns="0" rIns="0" bIns="0" rtlCol="0">
            <a:noAutofit/>
          </a:bodyPr>
          <a:lstStyle/>
          <a:p>
            <a:pPr lvl="0"/>
            <a:r>
              <a:rPr lang="en-US" sz="2200" dirty="0"/>
              <a:t>Use </a:t>
            </a:r>
            <a:r>
              <a:rPr lang="en-US" sz="2200" dirty="0">
                <a:latin typeface="+mj-lt"/>
              </a:rPr>
              <a:t>Get-Help</a:t>
            </a:r>
            <a:r>
              <a:rPr lang="en-US" sz="2200" dirty="0"/>
              <a:t> to display the help file for any cmdlet</a:t>
            </a:r>
          </a:p>
          <a:p>
            <a:pPr lvl="0" indent="457200">
              <a:spcBef>
                <a:spcPts val="300"/>
              </a:spcBef>
            </a:pPr>
            <a:r>
              <a:rPr lang="en-US" sz="2000" b="1" dirty="0">
                <a:solidFill>
                  <a:srgbClr val="FF0000"/>
                </a:solidFill>
                <a:latin typeface="Consolas" panose="020B0609020204030204" pitchFamily="49" charset="0"/>
              </a:rPr>
              <a:t>Get-Help Get-</a:t>
            </a:r>
            <a:r>
              <a:rPr lang="en-US" sz="2000" b="1" dirty="0" err="1">
                <a:solidFill>
                  <a:srgbClr val="FF0000"/>
                </a:solidFill>
                <a:latin typeface="Consolas" panose="020B0609020204030204" pitchFamily="49" charset="0"/>
              </a:rPr>
              <a:t>ChildItem</a:t>
            </a:r>
            <a:r>
              <a:rPr lang="en-US" sz="2000" b="1" dirty="0">
                <a:solidFill>
                  <a:srgbClr val="FF0000"/>
                </a:solidFill>
                <a:latin typeface="Consolas" panose="020B0609020204030204" pitchFamily="49" charset="0"/>
              </a:rPr>
              <a:t> -detailed</a:t>
            </a:r>
          </a:p>
        </p:txBody>
      </p:sp>
      <p:cxnSp>
        <p:nvCxnSpPr>
          <p:cNvPr id="35" name="Straight Connector 34">
            <a:extLst>
              <a:ext uri="{FF2B5EF4-FFF2-40B4-BE49-F238E27FC236}">
                <a16:creationId xmlns:a16="http://schemas.microsoft.com/office/drawing/2014/main" id="{2E46F902-0375-403E-9A17-E59B6F76DB6A}"/>
              </a:ext>
              <a:ext uri="{C183D7F6-B498-43B3-948B-1728B52AA6E4}">
                <adec:decorative xmlns:adec="http://schemas.microsoft.com/office/drawing/2017/decorative" val="1"/>
              </a:ext>
            </a:extLst>
          </p:cNvPr>
          <p:cNvCxnSpPr>
            <a:cxnSpLocks/>
          </p:cNvCxnSpPr>
          <p:nvPr/>
        </p:nvCxnSpPr>
        <p:spPr>
          <a:xfrm flipV="1">
            <a:off x="1605125" y="4559923"/>
            <a:ext cx="1040431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69" name="Picture 68" descr="Icon of four squares arranged to form a square">
            <a:extLst>
              <a:ext uri="{FF2B5EF4-FFF2-40B4-BE49-F238E27FC236}">
                <a16:creationId xmlns:a16="http://schemas.microsoft.com/office/drawing/2014/main" id="{8F279D2A-C2C5-4815-9A5E-0FA4A53EEC47}"/>
              </a:ext>
            </a:extLst>
          </p:cNvPr>
          <p:cNvPicPr>
            <a:picLocks noChangeAspect="1"/>
          </p:cNvPicPr>
          <p:nvPr/>
        </p:nvPicPr>
        <p:blipFill>
          <a:blip r:embed="rId6"/>
          <a:stretch>
            <a:fillRect/>
          </a:stretch>
        </p:blipFill>
        <p:spPr>
          <a:xfrm>
            <a:off x="431799" y="4578936"/>
            <a:ext cx="898526" cy="896827"/>
          </a:xfrm>
          <a:prstGeom prst="rect">
            <a:avLst/>
          </a:prstGeom>
        </p:spPr>
      </p:pic>
      <p:sp>
        <p:nvSpPr>
          <p:cNvPr id="8" name="TextBox 7">
            <a:extLst>
              <a:ext uri="{FF2B5EF4-FFF2-40B4-BE49-F238E27FC236}">
                <a16:creationId xmlns:a16="http://schemas.microsoft.com/office/drawing/2014/main" id="{395BC245-4EC0-4E98-A639-3042882245A6}"/>
              </a:ext>
            </a:extLst>
          </p:cNvPr>
          <p:cNvSpPr txBox="1">
            <a:spLocks/>
          </p:cNvSpPr>
          <p:nvPr/>
        </p:nvSpPr>
        <p:spPr>
          <a:xfrm>
            <a:off x="1612900" y="4911346"/>
            <a:ext cx="10579100" cy="338554"/>
          </a:xfrm>
          <a:prstGeom prst="rect">
            <a:avLst/>
          </a:prstGeom>
          <a:noFill/>
        </p:spPr>
        <p:txBody>
          <a:bodyPr wrap="square" lIns="0" tIns="0" rIns="0" bIns="0" rtlCol="0">
            <a:spAutoFit/>
          </a:bodyPr>
          <a:lstStyle/>
          <a:p>
            <a:r>
              <a:rPr lang="en-US" sz="2200" dirty="0"/>
              <a:t>Cmdlets are packaged into </a:t>
            </a:r>
            <a:r>
              <a:rPr lang="en-US" sz="2200" dirty="0">
                <a:latin typeface="+mj-lt"/>
              </a:rPr>
              <a:t>Modules</a:t>
            </a:r>
            <a:r>
              <a:rPr lang="en-US" sz="2200" dirty="0"/>
              <a:t> that you can add to your PowerShell installation</a:t>
            </a:r>
          </a:p>
        </p:txBody>
      </p:sp>
      <p:cxnSp>
        <p:nvCxnSpPr>
          <p:cNvPr id="36" name="Straight Connector 35">
            <a:extLst>
              <a:ext uri="{FF2B5EF4-FFF2-40B4-BE49-F238E27FC236}">
                <a16:creationId xmlns:a16="http://schemas.microsoft.com/office/drawing/2014/main" id="{A4711BC5-5A69-4E99-83AA-C045F4C4F279}"/>
              </a:ext>
              <a:ext uri="{C183D7F6-B498-43B3-948B-1728B52AA6E4}">
                <adec:decorative xmlns:adec="http://schemas.microsoft.com/office/drawing/2017/decorative" val="1"/>
              </a:ext>
            </a:extLst>
          </p:cNvPr>
          <p:cNvCxnSpPr>
            <a:cxnSpLocks/>
          </p:cNvCxnSpPr>
          <p:nvPr/>
        </p:nvCxnSpPr>
        <p:spPr>
          <a:xfrm flipV="1">
            <a:off x="1605125" y="5601323"/>
            <a:ext cx="1040431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71" name="Picture 70" descr="Icon of a document">
            <a:extLst>
              <a:ext uri="{FF2B5EF4-FFF2-40B4-BE49-F238E27FC236}">
                <a16:creationId xmlns:a16="http://schemas.microsoft.com/office/drawing/2014/main" id="{4214539C-450B-4167-B921-7E033BEF5A5E}"/>
              </a:ext>
            </a:extLst>
          </p:cNvPr>
          <p:cNvPicPr>
            <a:picLocks noChangeAspect="1"/>
          </p:cNvPicPr>
          <p:nvPr/>
        </p:nvPicPr>
        <p:blipFill>
          <a:blip r:embed="rId7"/>
          <a:stretch>
            <a:fillRect/>
          </a:stretch>
        </p:blipFill>
        <p:spPr>
          <a:xfrm>
            <a:off x="431799" y="5567796"/>
            <a:ext cx="898526" cy="898526"/>
          </a:xfrm>
          <a:prstGeom prst="rect">
            <a:avLst/>
          </a:prstGeom>
        </p:spPr>
      </p:pic>
      <p:sp>
        <p:nvSpPr>
          <p:cNvPr id="9" name="TextBox 8">
            <a:extLst>
              <a:ext uri="{FF2B5EF4-FFF2-40B4-BE49-F238E27FC236}">
                <a16:creationId xmlns:a16="http://schemas.microsoft.com/office/drawing/2014/main" id="{780BE62C-618E-4AE4-BDA6-EAE7C626F776}"/>
              </a:ext>
            </a:extLst>
          </p:cNvPr>
          <p:cNvSpPr txBox="1">
            <a:spLocks/>
          </p:cNvSpPr>
          <p:nvPr/>
        </p:nvSpPr>
        <p:spPr>
          <a:xfrm>
            <a:off x="1612900" y="5908324"/>
            <a:ext cx="7915628" cy="338554"/>
          </a:xfrm>
          <a:prstGeom prst="rect">
            <a:avLst/>
          </a:prstGeom>
          <a:noFill/>
        </p:spPr>
        <p:txBody>
          <a:bodyPr wrap="none" lIns="0" tIns="0" rIns="0" bIns="0" rtlCol="0">
            <a:spAutoFit/>
          </a:bodyPr>
          <a:lstStyle/>
          <a:p>
            <a:r>
              <a:rPr lang="en-US" sz="2200" dirty="0"/>
              <a:t>Get a list of all currently loaded modules by typing </a:t>
            </a:r>
            <a:r>
              <a:rPr lang="en-US" sz="2200" dirty="0">
                <a:latin typeface="+mj-lt"/>
              </a:rPr>
              <a:t>Get-Module</a:t>
            </a:r>
          </a:p>
        </p:txBody>
      </p:sp>
    </p:spTree>
    <p:extLst>
      <p:ext uri="{BB962C8B-B14F-4D97-AF65-F5344CB8AC3E}">
        <p14:creationId xmlns:p14="http://schemas.microsoft.com/office/powerpoint/2010/main" val="19159812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a:t>What is Azure PowerShell?</a:t>
            </a:r>
            <a:endParaRPr lang="en-US" i="1"/>
          </a:p>
        </p:txBody>
      </p:sp>
      <p:pic>
        <p:nvPicPr>
          <p:cNvPr id="3" name="Picture 2" descr="Icon of three squares and a cloud">
            <a:extLst>
              <a:ext uri="{FF2B5EF4-FFF2-40B4-BE49-F238E27FC236}">
                <a16:creationId xmlns:a16="http://schemas.microsoft.com/office/drawing/2014/main" id="{A5201EB6-8C4F-4FDA-B1CE-9D6607052DC5}"/>
              </a:ext>
            </a:extLst>
          </p:cNvPr>
          <p:cNvPicPr>
            <a:picLocks noChangeAspect="1"/>
          </p:cNvPicPr>
          <p:nvPr/>
        </p:nvPicPr>
        <p:blipFill>
          <a:blip r:embed="rId3"/>
          <a:stretch>
            <a:fillRect/>
          </a:stretch>
        </p:blipFill>
        <p:spPr>
          <a:xfrm>
            <a:off x="431799" y="1324642"/>
            <a:ext cx="898526" cy="896827"/>
          </a:xfrm>
          <a:prstGeom prst="rect">
            <a:avLst/>
          </a:prstGeom>
        </p:spPr>
      </p:pic>
      <p:sp>
        <p:nvSpPr>
          <p:cNvPr id="8" name="Rectangle 7">
            <a:extLst>
              <a:ext uri="{FF2B5EF4-FFF2-40B4-BE49-F238E27FC236}">
                <a16:creationId xmlns:a16="http://schemas.microsoft.com/office/drawing/2014/main" id="{82AA8A0E-4A6B-431A-B233-5263F485BF35}"/>
              </a:ext>
            </a:extLst>
          </p:cNvPr>
          <p:cNvSpPr/>
          <p:nvPr/>
        </p:nvSpPr>
        <p:spPr>
          <a:xfrm>
            <a:off x="1605125" y="1193800"/>
            <a:ext cx="10404314" cy="115647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2200" dirty="0">
                <a:solidFill>
                  <a:schemeClr val="tx1"/>
                </a:solidFill>
                <a:latin typeface="+mj-lt"/>
              </a:rPr>
              <a:t>Module added to Windows PowerShell or PowerShell Core:</a:t>
            </a:r>
          </a:p>
          <a:p>
            <a:pPr>
              <a:spcAft>
                <a:spcPts val="600"/>
              </a:spcAft>
            </a:pPr>
            <a:r>
              <a:rPr lang="en-US" dirty="0">
                <a:solidFill>
                  <a:schemeClr val="tx1"/>
                </a:solidFill>
              </a:rPr>
              <a:t>Connect to your Azure subscription and manage resources</a:t>
            </a:r>
          </a:p>
          <a:p>
            <a:pPr>
              <a:spcAft>
                <a:spcPts val="600"/>
              </a:spcAft>
            </a:pPr>
            <a:r>
              <a:rPr lang="en-US" dirty="0">
                <a:solidFill>
                  <a:schemeClr val="tx1"/>
                </a:solidFill>
              </a:rPr>
              <a:t>Adds the Azure-specific commands</a:t>
            </a:r>
          </a:p>
        </p:txBody>
      </p:sp>
      <p:cxnSp>
        <p:nvCxnSpPr>
          <p:cNvPr id="9" name="Straight Connector 8">
            <a:extLst>
              <a:ext uri="{FF2B5EF4-FFF2-40B4-BE49-F238E27FC236}">
                <a16:creationId xmlns:a16="http://schemas.microsoft.com/office/drawing/2014/main" id="{8E427F33-CD58-45D4-A916-C27AF7AA33BF}"/>
              </a:ext>
              <a:ext uri="{C183D7F6-B498-43B3-948B-1728B52AA6E4}">
                <adec:decorative xmlns:adec="http://schemas.microsoft.com/office/drawing/2017/decorative" val="1"/>
              </a:ext>
            </a:extLst>
          </p:cNvPr>
          <p:cNvCxnSpPr>
            <a:cxnSpLocks/>
          </p:cNvCxnSpPr>
          <p:nvPr/>
        </p:nvCxnSpPr>
        <p:spPr>
          <a:xfrm flipV="1">
            <a:off x="1605125" y="2537834"/>
            <a:ext cx="1040431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29" name="Picture 28" descr="Icon of a magnifying glass">
            <a:extLst>
              <a:ext uri="{FF2B5EF4-FFF2-40B4-BE49-F238E27FC236}">
                <a16:creationId xmlns:a16="http://schemas.microsoft.com/office/drawing/2014/main" id="{C5756807-D351-43EA-AE54-2D78FBEF7E72}"/>
              </a:ext>
            </a:extLst>
          </p:cNvPr>
          <p:cNvPicPr>
            <a:picLocks noChangeAspect="1"/>
          </p:cNvPicPr>
          <p:nvPr/>
        </p:nvPicPr>
        <p:blipFill>
          <a:blip r:embed="rId4"/>
          <a:stretch>
            <a:fillRect/>
          </a:stretch>
        </p:blipFill>
        <p:spPr>
          <a:xfrm>
            <a:off x="431799" y="2668970"/>
            <a:ext cx="898526" cy="898526"/>
          </a:xfrm>
          <a:prstGeom prst="rect">
            <a:avLst/>
          </a:prstGeom>
        </p:spPr>
      </p:pic>
      <p:sp>
        <p:nvSpPr>
          <p:cNvPr id="13" name="Rectangle 12">
            <a:extLst>
              <a:ext uri="{FF2B5EF4-FFF2-40B4-BE49-F238E27FC236}">
                <a16:creationId xmlns:a16="http://schemas.microsoft.com/office/drawing/2014/main" id="{B791A998-103C-4883-B0A5-F1F80063C2CC}"/>
              </a:ext>
            </a:extLst>
          </p:cNvPr>
          <p:cNvSpPr/>
          <p:nvPr/>
        </p:nvSpPr>
        <p:spPr>
          <a:xfrm>
            <a:off x="1605125" y="2664694"/>
            <a:ext cx="10404314" cy="1539524"/>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2200" dirty="0">
                <a:solidFill>
                  <a:schemeClr val="tx1"/>
                </a:solidFill>
              </a:rPr>
              <a:t>Example: The </a:t>
            </a:r>
            <a:r>
              <a:rPr lang="en-US" sz="2200" dirty="0" err="1">
                <a:solidFill>
                  <a:schemeClr val="tx1"/>
                </a:solidFill>
                <a:latin typeface="+mj-lt"/>
              </a:rPr>
              <a:t>NewAzVm</a:t>
            </a:r>
            <a:r>
              <a:rPr lang="en-US" sz="2200" dirty="0">
                <a:solidFill>
                  <a:schemeClr val="tx1"/>
                </a:solidFill>
              </a:rPr>
              <a:t> command</a:t>
            </a:r>
          </a:p>
          <a:p>
            <a:r>
              <a:rPr lang="en-US" b="1" dirty="0">
                <a:solidFill>
                  <a:schemeClr val="tx1"/>
                </a:solidFill>
                <a:latin typeface="Consolas" panose="020B0609020204030204" pitchFamily="49" charset="0"/>
              </a:rPr>
              <a:t>New-</a:t>
            </a:r>
            <a:r>
              <a:rPr lang="en-US" b="1" dirty="0" err="1">
                <a:solidFill>
                  <a:schemeClr val="tx1"/>
                </a:solidFill>
                <a:latin typeface="Consolas" panose="020B0609020204030204" pitchFamily="49" charset="0"/>
              </a:rPr>
              <a:t>AzVm</a:t>
            </a:r>
            <a:r>
              <a:rPr lang="en-US" b="1" dirty="0">
                <a:solidFill>
                  <a:schemeClr val="tx1"/>
                </a:solidFill>
                <a:latin typeface="Consolas" panose="020B0609020204030204" pitchFamily="49" charset="0"/>
              </a:rPr>
              <a:t>‘</a:t>
            </a:r>
          </a:p>
          <a:p>
            <a:pPr marL="342900" indent="-222250">
              <a:spcAft>
                <a:spcPts val="300"/>
              </a:spcAft>
              <a:buFont typeface="Arial" panose="020B0604020202020204" pitchFamily="34" charset="0"/>
              <a:buChar char="•"/>
            </a:pPr>
            <a:r>
              <a:rPr lang="en-US" sz="1600" b="1" dirty="0" err="1">
                <a:solidFill>
                  <a:schemeClr val="tx1"/>
                </a:solidFill>
                <a:latin typeface="Consolas" panose="020B0609020204030204" pitchFamily="49" charset="0"/>
              </a:rPr>
              <a:t>ResourceGroupName</a:t>
            </a:r>
            <a:r>
              <a:rPr lang="en-US" sz="1600" b="1" dirty="0">
                <a:solidFill>
                  <a:schemeClr val="tx1"/>
                </a:solidFill>
                <a:latin typeface="Consolas" panose="020B0609020204030204" pitchFamily="49" charset="0"/>
              </a:rPr>
              <a:t> “</a:t>
            </a:r>
            <a:r>
              <a:rPr lang="en-US" sz="1600" b="1" i="1" dirty="0" err="1">
                <a:solidFill>
                  <a:schemeClr val="tx2"/>
                </a:solidFill>
                <a:latin typeface="Consolas" panose="020B0609020204030204" pitchFamily="49" charset="0"/>
              </a:rPr>
              <a:t>CrmTesting</a:t>
            </a:r>
            <a:r>
              <a:rPr lang="en-US" sz="1600" b="1" dirty="0">
                <a:solidFill>
                  <a:schemeClr val="tx1"/>
                </a:solidFill>
                <a:latin typeface="Consolas" panose="020B0609020204030204" pitchFamily="49" charset="0"/>
              </a:rPr>
              <a:t> </a:t>
            </a:r>
            <a:r>
              <a:rPr lang="en-US" sz="1600" b="1" i="1" dirty="0" err="1">
                <a:solidFill>
                  <a:schemeClr val="tx2"/>
                </a:solidFill>
                <a:latin typeface="Consolas" panose="020B0609020204030204" pitchFamily="49" charset="0"/>
              </a:rPr>
              <a:t>ResourceGroup</a:t>
            </a:r>
            <a:r>
              <a:rPr lang="en-US" sz="1600" b="1" dirty="0">
                <a:solidFill>
                  <a:schemeClr val="tx1"/>
                </a:solidFill>
                <a:latin typeface="Consolas" panose="020B0609020204030204" pitchFamily="49" charset="0"/>
              </a:rPr>
              <a:t>” ‘</a:t>
            </a:r>
          </a:p>
          <a:p>
            <a:pPr marL="342900" indent="-222250">
              <a:spcAft>
                <a:spcPts val="300"/>
              </a:spcAft>
              <a:buFont typeface="Arial" panose="020B0604020202020204" pitchFamily="34" charset="0"/>
              <a:buChar char="•"/>
            </a:pPr>
            <a:r>
              <a:rPr lang="en-US" sz="1600" b="1" dirty="0">
                <a:solidFill>
                  <a:schemeClr val="tx1"/>
                </a:solidFill>
                <a:latin typeface="Consolas" panose="020B0609020204030204" pitchFamily="49" charset="0"/>
              </a:rPr>
              <a:t>Name “</a:t>
            </a:r>
            <a:r>
              <a:rPr lang="en-US" sz="1600" b="1" i="1" dirty="0" err="1">
                <a:solidFill>
                  <a:schemeClr val="tx2"/>
                </a:solidFill>
                <a:latin typeface="Consolas" panose="020B0609020204030204" pitchFamily="49" charset="0"/>
              </a:rPr>
              <a:t>CRMUnitTests</a:t>
            </a:r>
            <a:r>
              <a:rPr lang="en-US" sz="1600" b="1" dirty="0">
                <a:solidFill>
                  <a:schemeClr val="tx1"/>
                </a:solidFill>
                <a:latin typeface="Consolas" panose="020B0609020204030204" pitchFamily="49" charset="0"/>
              </a:rPr>
              <a:t>” ‘</a:t>
            </a:r>
          </a:p>
          <a:p>
            <a:pPr marL="342900" indent="-222250">
              <a:spcAft>
                <a:spcPts val="300"/>
              </a:spcAft>
              <a:buFont typeface="Arial" panose="020B0604020202020204" pitchFamily="34" charset="0"/>
              <a:buChar char="•"/>
            </a:pPr>
            <a:r>
              <a:rPr lang="en-US" sz="1600" b="1" dirty="0">
                <a:solidFill>
                  <a:schemeClr val="tx1"/>
                </a:solidFill>
                <a:latin typeface="Consolas" panose="020B0609020204030204" pitchFamily="49" charset="0"/>
              </a:rPr>
              <a:t>Image “</a:t>
            </a:r>
            <a:r>
              <a:rPr lang="en-US" sz="1600" b="1" i="1" dirty="0" err="1">
                <a:solidFill>
                  <a:schemeClr val="tx2"/>
                </a:solidFill>
                <a:latin typeface="Consolas" panose="020B0609020204030204" pitchFamily="49" charset="0"/>
              </a:rPr>
              <a:t>UbuntuLTS</a:t>
            </a:r>
            <a:r>
              <a:rPr lang="en-US" sz="1600" b="1" dirty="0">
                <a:solidFill>
                  <a:schemeClr val="tx1"/>
                </a:solidFill>
                <a:latin typeface="Consolas" panose="020B0609020204030204" pitchFamily="49" charset="0"/>
              </a:rPr>
              <a:t>”</a:t>
            </a:r>
          </a:p>
        </p:txBody>
      </p:sp>
      <p:cxnSp>
        <p:nvCxnSpPr>
          <p:cNvPr id="14" name="Straight Connector 13">
            <a:extLst>
              <a:ext uri="{FF2B5EF4-FFF2-40B4-BE49-F238E27FC236}">
                <a16:creationId xmlns:a16="http://schemas.microsoft.com/office/drawing/2014/main" id="{52394FBD-168B-482D-A41D-5FA3813AD5D2}"/>
              </a:ext>
              <a:ext uri="{C183D7F6-B498-43B3-948B-1728B52AA6E4}">
                <adec:decorative xmlns:adec="http://schemas.microsoft.com/office/drawing/2017/decorative" val="1"/>
              </a:ext>
            </a:extLst>
          </p:cNvPr>
          <p:cNvCxnSpPr>
            <a:cxnSpLocks/>
          </p:cNvCxnSpPr>
          <p:nvPr/>
        </p:nvCxnSpPr>
        <p:spPr>
          <a:xfrm flipV="1">
            <a:off x="1605125" y="4419168"/>
            <a:ext cx="1040431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1" name="Picture 10" descr="Icon of cloud">
            <a:extLst>
              <a:ext uri="{FF2B5EF4-FFF2-40B4-BE49-F238E27FC236}">
                <a16:creationId xmlns:a16="http://schemas.microsoft.com/office/drawing/2014/main" id="{03AD6374-F8BE-4CE1-9D3D-C7A32401A046}"/>
              </a:ext>
            </a:extLst>
          </p:cNvPr>
          <p:cNvPicPr>
            <a:picLocks noChangeAspect="1"/>
          </p:cNvPicPr>
          <p:nvPr/>
        </p:nvPicPr>
        <p:blipFill>
          <a:blip r:embed="rId5"/>
          <a:stretch>
            <a:fillRect/>
          </a:stretch>
        </p:blipFill>
        <p:spPr>
          <a:xfrm>
            <a:off x="431799" y="4546259"/>
            <a:ext cx="897636" cy="897636"/>
          </a:xfrm>
          <a:prstGeom prst="rect">
            <a:avLst/>
          </a:prstGeom>
        </p:spPr>
      </p:pic>
      <p:sp>
        <p:nvSpPr>
          <p:cNvPr id="18" name="Rectangle 17">
            <a:extLst>
              <a:ext uri="{FF2B5EF4-FFF2-40B4-BE49-F238E27FC236}">
                <a16:creationId xmlns:a16="http://schemas.microsoft.com/office/drawing/2014/main" id="{1612BE0E-16B3-4E05-85E2-D1545BA5670E}"/>
              </a:ext>
            </a:extLst>
          </p:cNvPr>
          <p:cNvSpPr/>
          <p:nvPr/>
        </p:nvSpPr>
        <p:spPr>
          <a:xfrm>
            <a:off x="1594011" y="4789981"/>
            <a:ext cx="10404314" cy="36612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spcAft>
                <a:spcPts val="816"/>
              </a:spcAft>
            </a:pPr>
            <a:r>
              <a:rPr lang="en-US" sz="2200" dirty="0">
                <a:solidFill>
                  <a:schemeClr val="tx1"/>
                </a:solidFill>
              </a:rPr>
              <a:t>Azure PowerShell available either locally or via the Cloud Shell</a:t>
            </a:r>
          </a:p>
        </p:txBody>
      </p:sp>
      <p:cxnSp>
        <p:nvCxnSpPr>
          <p:cNvPr id="19" name="Straight Connector 18">
            <a:extLst>
              <a:ext uri="{FF2B5EF4-FFF2-40B4-BE49-F238E27FC236}">
                <a16:creationId xmlns:a16="http://schemas.microsoft.com/office/drawing/2014/main" id="{4420B6F3-FB75-4208-8DF1-A889FE105918}"/>
              </a:ext>
              <a:ext uri="{C183D7F6-B498-43B3-948B-1728B52AA6E4}">
                <adec:decorative xmlns:adec="http://schemas.microsoft.com/office/drawing/2017/decorative" val="1"/>
              </a:ext>
            </a:extLst>
          </p:cNvPr>
          <p:cNvCxnSpPr>
            <a:cxnSpLocks/>
          </p:cNvCxnSpPr>
          <p:nvPr/>
        </p:nvCxnSpPr>
        <p:spPr>
          <a:xfrm flipV="1">
            <a:off x="1605125" y="5526920"/>
            <a:ext cx="1040431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33" name="Picture 32" descr="Icon of a document">
            <a:extLst>
              <a:ext uri="{FF2B5EF4-FFF2-40B4-BE49-F238E27FC236}">
                <a16:creationId xmlns:a16="http://schemas.microsoft.com/office/drawing/2014/main" id="{B10A3A09-0048-4B9D-9185-E5FF87E7C76C}"/>
              </a:ext>
            </a:extLst>
          </p:cNvPr>
          <p:cNvPicPr>
            <a:picLocks noChangeAspect="1"/>
          </p:cNvPicPr>
          <p:nvPr/>
        </p:nvPicPr>
        <p:blipFill>
          <a:blip r:embed="rId6"/>
          <a:stretch>
            <a:fillRect/>
          </a:stretch>
        </p:blipFill>
        <p:spPr>
          <a:xfrm>
            <a:off x="431799" y="5644051"/>
            <a:ext cx="870179" cy="870179"/>
          </a:xfrm>
          <a:prstGeom prst="rect">
            <a:avLst/>
          </a:prstGeom>
        </p:spPr>
      </p:pic>
      <p:sp>
        <p:nvSpPr>
          <p:cNvPr id="22" name="Rectangle 21">
            <a:extLst>
              <a:ext uri="{FF2B5EF4-FFF2-40B4-BE49-F238E27FC236}">
                <a16:creationId xmlns:a16="http://schemas.microsoft.com/office/drawing/2014/main" id="{7E1236E9-5ED9-46AB-BF81-9102CB028A88}"/>
              </a:ext>
            </a:extLst>
          </p:cNvPr>
          <p:cNvSpPr/>
          <p:nvPr/>
        </p:nvSpPr>
        <p:spPr>
          <a:xfrm>
            <a:off x="1605125" y="5897104"/>
            <a:ext cx="10404314" cy="36612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spcAft>
                <a:spcPts val="816"/>
              </a:spcAft>
            </a:pPr>
            <a:r>
              <a:rPr lang="en-US" sz="2200" dirty="0">
                <a:solidFill>
                  <a:schemeClr val="tx1"/>
                </a:solidFill>
              </a:rPr>
              <a:t>Can be use in interactive or scripting mode</a:t>
            </a:r>
          </a:p>
        </p:txBody>
      </p:sp>
    </p:spTree>
    <p:extLst>
      <p:ext uri="{BB962C8B-B14F-4D97-AF65-F5344CB8AC3E}">
        <p14:creationId xmlns:p14="http://schemas.microsoft.com/office/powerpoint/2010/main" val="37205241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a:t>Installing Azure powerShell on different platforms</a:t>
            </a:r>
          </a:p>
        </p:txBody>
      </p:sp>
      <p:pic>
        <p:nvPicPr>
          <p:cNvPr id="25" name="Picture 24" descr="Icon of a circle branched into three connect circles">
            <a:extLst>
              <a:ext uri="{FF2B5EF4-FFF2-40B4-BE49-F238E27FC236}">
                <a16:creationId xmlns:a16="http://schemas.microsoft.com/office/drawing/2014/main" id="{D4007CE2-018A-4390-86C7-E8D577FA788C}"/>
              </a:ext>
            </a:extLst>
          </p:cNvPr>
          <p:cNvPicPr>
            <a:picLocks noChangeAspect="1"/>
          </p:cNvPicPr>
          <p:nvPr/>
        </p:nvPicPr>
        <p:blipFill>
          <a:blip r:embed="rId3"/>
          <a:stretch>
            <a:fillRect/>
          </a:stretch>
        </p:blipFill>
        <p:spPr>
          <a:xfrm>
            <a:off x="431799" y="1324642"/>
            <a:ext cx="889934" cy="889934"/>
          </a:xfrm>
          <a:prstGeom prst="rect">
            <a:avLst/>
          </a:prstGeom>
        </p:spPr>
      </p:pic>
      <p:sp>
        <p:nvSpPr>
          <p:cNvPr id="8" name="TextBox 7">
            <a:extLst>
              <a:ext uri="{FF2B5EF4-FFF2-40B4-BE49-F238E27FC236}">
                <a16:creationId xmlns:a16="http://schemas.microsoft.com/office/drawing/2014/main" id="{D1270B48-7B61-4E99-9F45-955C697577E4}"/>
              </a:ext>
            </a:extLst>
          </p:cNvPr>
          <p:cNvSpPr txBox="1"/>
          <p:nvPr/>
        </p:nvSpPr>
        <p:spPr>
          <a:xfrm>
            <a:off x="1537497" y="1302582"/>
            <a:ext cx="10460827" cy="1513235"/>
          </a:xfrm>
          <a:prstGeom prst="rect">
            <a:avLst/>
          </a:prstGeom>
          <a:noFill/>
        </p:spPr>
        <p:txBody>
          <a:bodyPr wrap="square" lIns="91440" tIns="45720" rIns="91440" bIns="45720" rtlCol="0">
            <a:spAutoFit/>
          </a:bodyPr>
          <a:lstStyle/>
          <a:p>
            <a:pPr>
              <a:spcAft>
                <a:spcPts val="400"/>
              </a:spcAft>
            </a:pPr>
            <a:r>
              <a:rPr lang="en-US" sz="2200" dirty="0">
                <a:latin typeface="+mj-lt"/>
              </a:rPr>
              <a:t>Two components allow PowerShell to configure and manage Azure resources, regardless of platform:</a:t>
            </a:r>
          </a:p>
          <a:p>
            <a:pPr marL="355600" lvl="1" indent="-282575">
              <a:spcAft>
                <a:spcPts val="600"/>
              </a:spcAft>
              <a:buFont typeface="+mj-lt"/>
              <a:buAutoNum type="arabicPeriod"/>
            </a:pPr>
            <a:r>
              <a:rPr lang="en-US" sz="2000" dirty="0"/>
              <a:t>Base PowerShell product (Windows PowerShell or PowerShell Core)</a:t>
            </a:r>
          </a:p>
          <a:p>
            <a:pPr marL="355600" lvl="1" indent="-282575">
              <a:spcAft>
                <a:spcPts val="600"/>
              </a:spcAft>
              <a:buFont typeface="+mj-lt"/>
              <a:buAutoNum type="arabicPeriod"/>
            </a:pPr>
            <a:r>
              <a:rPr lang="en-US" sz="2000" dirty="0"/>
              <a:t>Azure PowerShell module</a:t>
            </a:r>
          </a:p>
        </p:txBody>
      </p:sp>
      <p:cxnSp>
        <p:nvCxnSpPr>
          <p:cNvPr id="19" name="Straight Connector 18">
            <a:extLst>
              <a:ext uri="{FF2B5EF4-FFF2-40B4-BE49-F238E27FC236}">
                <a16:creationId xmlns:a16="http://schemas.microsoft.com/office/drawing/2014/main" id="{30A0DC88-7440-44A5-9A42-30D523CC9872}"/>
              </a:ext>
              <a:ext uri="{C183D7F6-B498-43B3-948B-1728B52AA6E4}">
                <adec:decorative xmlns:adec="http://schemas.microsoft.com/office/drawing/2017/decorative" val="1"/>
              </a:ext>
            </a:extLst>
          </p:cNvPr>
          <p:cNvCxnSpPr>
            <a:cxnSpLocks/>
          </p:cNvCxnSpPr>
          <p:nvPr/>
        </p:nvCxnSpPr>
        <p:spPr>
          <a:xfrm>
            <a:off x="1605125" y="2946029"/>
            <a:ext cx="1040431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5" name="Picture 4" descr="Icon of a computer screen">
            <a:extLst>
              <a:ext uri="{FF2B5EF4-FFF2-40B4-BE49-F238E27FC236}">
                <a16:creationId xmlns:a16="http://schemas.microsoft.com/office/drawing/2014/main" id="{D1DB25BC-1010-4FD5-911F-09DBAB95C50C}"/>
              </a:ext>
            </a:extLst>
          </p:cNvPr>
          <p:cNvPicPr>
            <a:picLocks noChangeAspect="1"/>
          </p:cNvPicPr>
          <p:nvPr/>
        </p:nvPicPr>
        <p:blipFill>
          <a:blip r:embed="rId4"/>
          <a:stretch>
            <a:fillRect/>
          </a:stretch>
        </p:blipFill>
        <p:spPr>
          <a:xfrm>
            <a:off x="431799" y="3208283"/>
            <a:ext cx="897636" cy="897636"/>
          </a:xfrm>
          <a:prstGeom prst="rect">
            <a:avLst/>
          </a:prstGeom>
        </p:spPr>
      </p:pic>
      <p:sp>
        <p:nvSpPr>
          <p:cNvPr id="12" name="TextBox 11">
            <a:extLst>
              <a:ext uri="{FF2B5EF4-FFF2-40B4-BE49-F238E27FC236}">
                <a16:creationId xmlns:a16="http://schemas.microsoft.com/office/drawing/2014/main" id="{10886542-4F64-4E07-A410-014979969B66}"/>
              </a:ext>
            </a:extLst>
          </p:cNvPr>
          <p:cNvSpPr txBox="1"/>
          <p:nvPr/>
        </p:nvSpPr>
        <p:spPr>
          <a:xfrm>
            <a:off x="1537497" y="3127537"/>
            <a:ext cx="10442232" cy="1559401"/>
          </a:xfrm>
          <a:prstGeom prst="rect">
            <a:avLst/>
          </a:prstGeom>
          <a:noFill/>
        </p:spPr>
        <p:txBody>
          <a:bodyPr wrap="square" lIns="91440" tIns="45720" rIns="91440" bIns="45720" rtlCol="0">
            <a:spAutoFit/>
          </a:bodyPr>
          <a:lstStyle/>
          <a:p>
            <a:pPr>
              <a:spcAft>
                <a:spcPts val="400"/>
              </a:spcAft>
            </a:pPr>
            <a:r>
              <a:rPr lang="en-US" sz="2200" dirty="0">
                <a:latin typeface="+mj-lt"/>
              </a:rPr>
              <a:t>Linux and macOS:</a:t>
            </a:r>
          </a:p>
          <a:p>
            <a:pPr>
              <a:spcAft>
                <a:spcPts val="600"/>
              </a:spcAft>
            </a:pPr>
            <a:r>
              <a:rPr lang="en-US" sz="2000" dirty="0"/>
              <a:t>Install </a:t>
            </a:r>
            <a:r>
              <a:rPr lang="en-US" sz="2000" dirty="0">
                <a:latin typeface="+mj-lt"/>
              </a:rPr>
              <a:t>PowerShell</a:t>
            </a:r>
            <a:r>
              <a:rPr lang="en-US" sz="2000" dirty="0"/>
              <a:t> Core version on Linux and macOS</a:t>
            </a:r>
          </a:p>
          <a:p>
            <a:pPr>
              <a:spcAft>
                <a:spcPts val="600"/>
              </a:spcAft>
            </a:pPr>
            <a:r>
              <a:rPr lang="en-US" sz="2000" dirty="0"/>
              <a:t>Linux package manager depends on Linux distribution chosen</a:t>
            </a:r>
          </a:p>
          <a:p>
            <a:pPr>
              <a:spcAft>
                <a:spcPts val="600"/>
              </a:spcAft>
            </a:pPr>
            <a:r>
              <a:rPr lang="en-US" sz="2000" dirty="0"/>
              <a:t>Like Azure CLI, macOS system uses </a:t>
            </a:r>
            <a:r>
              <a:rPr lang="en-US" sz="2000" dirty="0">
                <a:latin typeface="+mj-lt"/>
              </a:rPr>
              <a:t>Homebrew</a:t>
            </a:r>
            <a:r>
              <a:rPr lang="en-US" sz="2000" dirty="0"/>
              <a:t> package manager</a:t>
            </a:r>
          </a:p>
        </p:txBody>
      </p:sp>
      <p:cxnSp>
        <p:nvCxnSpPr>
          <p:cNvPr id="18" name="Straight Connector 17">
            <a:extLst>
              <a:ext uri="{FF2B5EF4-FFF2-40B4-BE49-F238E27FC236}">
                <a16:creationId xmlns:a16="http://schemas.microsoft.com/office/drawing/2014/main" id="{EDF74894-73AC-4C33-8AFA-40BDD360DB5C}"/>
              </a:ext>
              <a:ext uri="{C183D7F6-B498-43B3-948B-1728B52AA6E4}">
                <adec:decorative xmlns:adec="http://schemas.microsoft.com/office/drawing/2017/decorative" val="1"/>
              </a:ext>
            </a:extLst>
          </p:cNvPr>
          <p:cNvCxnSpPr>
            <a:cxnSpLocks/>
          </p:cNvCxnSpPr>
          <p:nvPr/>
        </p:nvCxnSpPr>
        <p:spPr>
          <a:xfrm>
            <a:off x="1605125" y="4817150"/>
            <a:ext cx="1040431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30" name="Picture 29" descr="Icon of a webpage showing a person on the screen">
            <a:extLst>
              <a:ext uri="{FF2B5EF4-FFF2-40B4-BE49-F238E27FC236}">
                <a16:creationId xmlns:a16="http://schemas.microsoft.com/office/drawing/2014/main" id="{C2565F15-EC59-4D61-8636-BFF5BE1AE244}"/>
              </a:ext>
            </a:extLst>
          </p:cNvPr>
          <p:cNvPicPr>
            <a:picLocks noChangeAspect="1"/>
          </p:cNvPicPr>
          <p:nvPr/>
        </p:nvPicPr>
        <p:blipFill>
          <a:blip r:embed="rId5"/>
          <a:stretch>
            <a:fillRect/>
          </a:stretch>
        </p:blipFill>
        <p:spPr>
          <a:xfrm>
            <a:off x="431799" y="5038602"/>
            <a:ext cx="889934" cy="889934"/>
          </a:xfrm>
          <a:prstGeom prst="rect">
            <a:avLst/>
          </a:prstGeom>
        </p:spPr>
      </p:pic>
      <p:sp>
        <p:nvSpPr>
          <p:cNvPr id="16" name="TextBox 15">
            <a:extLst>
              <a:ext uri="{FF2B5EF4-FFF2-40B4-BE49-F238E27FC236}">
                <a16:creationId xmlns:a16="http://schemas.microsoft.com/office/drawing/2014/main" id="{CDF55B75-7447-46A5-A014-565C4FD2A311}"/>
              </a:ext>
            </a:extLst>
          </p:cNvPr>
          <p:cNvSpPr txBox="1"/>
          <p:nvPr/>
        </p:nvSpPr>
        <p:spPr>
          <a:xfrm>
            <a:off x="1537497" y="4998658"/>
            <a:ext cx="10442232" cy="1559401"/>
          </a:xfrm>
          <a:prstGeom prst="rect">
            <a:avLst/>
          </a:prstGeom>
          <a:noFill/>
        </p:spPr>
        <p:txBody>
          <a:bodyPr wrap="square" lIns="91440" tIns="45720" rIns="91440" bIns="45720" rtlCol="0">
            <a:spAutoFit/>
          </a:bodyPr>
          <a:lstStyle/>
          <a:p>
            <a:pPr>
              <a:spcAft>
                <a:spcPts val="400"/>
              </a:spcAft>
            </a:pPr>
            <a:r>
              <a:rPr lang="en-US" sz="2200" dirty="0">
                <a:latin typeface="+mj-lt"/>
              </a:rPr>
              <a:t>Windows:</a:t>
            </a:r>
          </a:p>
          <a:p>
            <a:pPr>
              <a:spcAft>
                <a:spcPts val="600"/>
              </a:spcAft>
            </a:pPr>
            <a:r>
              <a:rPr lang="en-US" sz="2000" dirty="0"/>
              <a:t>PowerShell is included in Windows Server and client by default</a:t>
            </a:r>
          </a:p>
          <a:p>
            <a:pPr>
              <a:spcAft>
                <a:spcPts val="600"/>
              </a:spcAft>
            </a:pPr>
            <a:r>
              <a:rPr lang="en-US" sz="2000" dirty="0"/>
              <a:t>Can check the installed version, with the below command</a:t>
            </a:r>
          </a:p>
          <a:p>
            <a:pPr indent="457200">
              <a:spcAft>
                <a:spcPts val="400"/>
              </a:spcAft>
            </a:pPr>
            <a:r>
              <a:rPr lang="en-US" sz="2000" dirty="0">
                <a:latin typeface="Consolas" panose="020B0609020204030204" pitchFamily="49" charset="0"/>
              </a:rPr>
              <a:t>$</a:t>
            </a:r>
            <a:r>
              <a:rPr lang="en-US" sz="2000" dirty="0" err="1">
                <a:latin typeface="Consolas" panose="020B0609020204030204" pitchFamily="49" charset="0"/>
              </a:rPr>
              <a:t>PSVersionTable.PSVersion</a:t>
            </a:r>
            <a:endParaRPr lang="en-US" sz="2000" dirty="0">
              <a:latin typeface="Consolas" panose="020B0609020204030204" pitchFamily="49" charset="0"/>
            </a:endParaRPr>
          </a:p>
        </p:txBody>
      </p:sp>
    </p:spTree>
    <p:extLst>
      <p:ext uri="{BB962C8B-B14F-4D97-AF65-F5344CB8AC3E}">
        <p14:creationId xmlns:p14="http://schemas.microsoft.com/office/powerpoint/2010/main" val="24695523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Demonstration install Azure PowerShell</a:t>
            </a:r>
            <a:endParaRPr lang="en-US" i="1" dirty="0"/>
          </a:p>
        </p:txBody>
      </p:sp>
      <p:pic>
        <p:nvPicPr>
          <p:cNvPr id="6" name="Picture 5" descr="Icon of an arrow pointing down to a rectangular shape">
            <a:extLst>
              <a:ext uri="{FF2B5EF4-FFF2-40B4-BE49-F238E27FC236}">
                <a16:creationId xmlns:a16="http://schemas.microsoft.com/office/drawing/2014/main" id="{03ADA318-540D-4D80-9162-783333FE565C}"/>
              </a:ext>
            </a:extLst>
          </p:cNvPr>
          <p:cNvPicPr>
            <a:picLocks noChangeAspect="1"/>
          </p:cNvPicPr>
          <p:nvPr/>
        </p:nvPicPr>
        <p:blipFill>
          <a:blip r:embed="rId3"/>
          <a:stretch>
            <a:fillRect/>
          </a:stretch>
        </p:blipFill>
        <p:spPr>
          <a:xfrm>
            <a:off x="431799" y="1636599"/>
            <a:ext cx="950976" cy="950976"/>
          </a:xfrm>
          <a:prstGeom prst="rect">
            <a:avLst/>
          </a:prstGeom>
        </p:spPr>
      </p:pic>
      <p:sp>
        <p:nvSpPr>
          <p:cNvPr id="8" name="TextBox 7">
            <a:extLst>
              <a:ext uri="{FF2B5EF4-FFF2-40B4-BE49-F238E27FC236}">
                <a16:creationId xmlns:a16="http://schemas.microsoft.com/office/drawing/2014/main" id="{B7579432-BCD9-40AF-B3B8-AB6861A412E3}"/>
              </a:ext>
            </a:extLst>
          </p:cNvPr>
          <p:cNvSpPr txBox="1"/>
          <p:nvPr/>
        </p:nvSpPr>
        <p:spPr>
          <a:xfrm>
            <a:off x="1690253" y="1636599"/>
            <a:ext cx="10323576" cy="3488134"/>
          </a:xfrm>
          <a:prstGeom prst="rect">
            <a:avLst/>
          </a:prstGeom>
          <a:noFill/>
        </p:spPr>
        <p:txBody>
          <a:bodyPr wrap="square" lIns="0" tIns="0" rIns="0" bIns="0" rtlCol="0">
            <a:spAutoFit/>
          </a:bodyPr>
          <a:lstStyle/>
          <a:p>
            <a:pPr>
              <a:spcAft>
                <a:spcPts val="600"/>
              </a:spcAft>
            </a:pPr>
            <a:r>
              <a:rPr lang="en-US" sz="2400" dirty="0">
                <a:latin typeface="+mj-lt"/>
              </a:rPr>
              <a:t>Install the Az module:</a:t>
            </a:r>
          </a:p>
          <a:p>
            <a:pPr marL="0" lvl="1">
              <a:spcAft>
                <a:spcPts val="1000"/>
              </a:spcAft>
            </a:pPr>
            <a:r>
              <a:rPr lang="en-US" sz="2000" dirty="0">
                <a:cs typeface="Segoe UI Semilight" panose="020B0402040204020203" pitchFamily="34" charset="0"/>
              </a:rPr>
              <a:t>Shortened </a:t>
            </a:r>
            <a:r>
              <a:rPr lang="en-US" sz="2000" b="1" dirty="0">
                <a:cs typeface="Segoe UI Semilight" panose="020B0402040204020203" pitchFamily="34" charset="0"/>
              </a:rPr>
              <a:t>Az</a:t>
            </a:r>
            <a:r>
              <a:rPr lang="en-US" sz="2000" dirty="0">
                <a:cs typeface="Segoe UI Semilight" panose="020B0402040204020203" pitchFamily="34" charset="0"/>
              </a:rPr>
              <a:t> cmdlet prefix replaces the </a:t>
            </a:r>
            <a:r>
              <a:rPr lang="en-US" sz="2000" b="1" dirty="0">
                <a:cs typeface="Segoe UI Semilight" panose="020B0402040204020203" pitchFamily="34" charset="0"/>
              </a:rPr>
              <a:t>–</a:t>
            </a:r>
            <a:r>
              <a:rPr lang="en-US" sz="2000" b="1" dirty="0" err="1">
                <a:latin typeface="+mj-lt"/>
                <a:cs typeface="Segoe UI Semilight" panose="020B0402040204020203" pitchFamily="34" charset="0"/>
              </a:rPr>
              <a:t>AzureRm</a:t>
            </a:r>
            <a:r>
              <a:rPr lang="en-US" sz="2000" b="1" dirty="0">
                <a:cs typeface="Segoe UI Semilight" panose="020B0402040204020203" pitchFamily="34" charset="0"/>
              </a:rPr>
              <a:t> </a:t>
            </a:r>
            <a:r>
              <a:rPr lang="en-US" sz="2000" dirty="0">
                <a:cs typeface="Segoe UI Semilight" panose="020B0402040204020203" pitchFamily="34" charset="0"/>
              </a:rPr>
              <a:t>format</a:t>
            </a:r>
          </a:p>
          <a:p>
            <a:pPr marL="0" lvl="1">
              <a:spcAft>
                <a:spcPts val="200"/>
              </a:spcAft>
            </a:pPr>
            <a:r>
              <a:rPr lang="en-US" sz="2000" dirty="0">
                <a:cs typeface="Segoe UI Semilight" panose="020B0402040204020203" pitchFamily="34" charset="0"/>
              </a:rPr>
              <a:t>Modules available from the PowerShell gallery, and require an elevated PowerShell prompt to install</a:t>
            </a:r>
          </a:p>
          <a:p>
            <a:pPr marL="1028700" lvl="1" indent="-171450" defTabSz="2057400">
              <a:spcAft>
                <a:spcPts val="1200"/>
              </a:spcAft>
            </a:pPr>
            <a:r>
              <a:rPr lang="en-US" sz="2000" b="1" dirty="0">
                <a:latin typeface="Consolas" panose="020B0609020204030204" pitchFamily="49" charset="0"/>
              </a:rPr>
              <a:t>Install-Module</a:t>
            </a:r>
            <a:r>
              <a:rPr lang="en-US" sz="2000" dirty="0">
                <a:latin typeface="Consolas" panose="020B0609020204030204" pitchFamily="49" charset="0"/>
              </a:rPr>
              <a:t> -</a:t>
            </a:r>
            <a:r>
              <a:rPr lang="en-US" sz="2000" b="1" dirty="0">
                <a:latin typeface="Consolas" panose="020B0609020204030204" pitchFamily="49" charset="0"/>
              </a:rPr>
              <a:t>Name</a:t>
            </a:r>
            <a:r>
              <a:rPr lang="en-US" sz="2000" dirty="0">
                <a:latin typeface="Consolas" panose="020B0609020204030204" pitchFamily="49" charset="0"/>
              </a:rPr>
              <a:t> </a:t>
            </a:r>
            <a:r>
              <a:rPr lang="en-US" sz="2000" i="1" dirty="0">
                <a:latin typeface="Consolas" panose="020B0609020204030204" pitchFamily="49" charset="0"/>
              </a:rPr>
              <a:t>Az</a:t>
            </a:r>
            <a:r>
              <a:rPr lang="en-US" sz="2000" dirty="0">
                <a:latin typeface="Consolas" panose="020B0609020204030204" pitchFamily="49" charset="0"/>
              </a:rPr>
              <a:t> -</a:t>
            </a:r>
            <a:r>
              <a:rPr lang="en-US" sz="2000" b="1" dirty="0" err="1">
                <a:latin typeface="Consolas" panose="020B0609020204030204" pitchFamily="49" charset="0"/>
              </a:rPr>
              <a:t>AllowClobber</a:t>
            </a:r>
            <a:endParaRPr lang="en-US" sz="2000" b="1" dirty="0">
              <a:latin typeface="Consolas" panose="020B0609020204030204" pitchFamily="49" charset="0"/>
            </a:endParaRPr>
          </a:p>
          <a:p>
            <a:pPr marL="0" lvl="1">
              <a:spcAft>
                <a:spcPts val="1200"/>
              </a:spcAft>
            </a:pPr>
            <a:r>
              <a:rPr lang="en-US" sz="2000" dirty="0">
                <a:cs typeface="Segoe UI Semilight" panose="020B0402040204020203" pitchFamily="34" charset="0"/>
              </a:rPr>
              <a:t>Relies on the NuGet package manager to retrieve components</a:t>
            </a:r>
          </a:p>
          <a:p>
            <a:pPr marL="0" lvl="1">
              <a:spcAft>
                <a:spcPts val="200"/>
              </a:spcAft>
            </a:pPr>
            <a:r>
              <a:rPr lang="en-US" sz="2000" dirty="0">
                <a:cs typeface="Segoe UI Semilight" panose="020B0402040204020203" pitchFamily="34" charset="0"/>
              </a:rPr>
              <a:t>By default, PowerShell Gallery isn't configured as a trusted repository for </a:t>
            </a:r>
            <a:r>
              <a:rPr lang="en-US" sz="2000" dirty="0" err="1">
                <a:cs typeface="Segoe UI Semilight" panose="020B0402040204020203" pitchFamily="34" charset="0"/>
              </a:rPr>
              <a:t>PowerShellGet</a:t>
            </a:r>
            <a:endParaRPr lang="en-US" sz="2000" dirty="0">
              <a:cs typeface="Segoe UI Semilight" panose="020B0402040204020203" pitchFamily="34" charset="0"/>
            </a:endParaRPr>
          </a:p>
          <a:p>
            <a:pPr marL="1143000" lvl="2" indent="-342900" defTabSz="2057400">
              <a:spcAft>
                <a:spcPts val="800"/>
              </a:spcAft>
            </a:pPr>
            <a:r>
              <a:rPr lang="en-US" sz="2000" b="1" dirty="0">
                <a:latin typeface="Consolas" panose="020B0609020204030204" pitchFamily="49" charset="0"/>
              </a:rPr>
              <a:t>Set-</a:t>
            </a:r>
            <a:r>
              <a:rPr lang="en-US" sz="2000" b="1" dirty="0" err="1">
                <a:latin typeface="Consolas" panose="020B0609020204030204" pitchFamily="49" charset="0"/>
              </a:rPr>
              <a:t>PSRepository</a:t>
            </a:r>
            <a:r>
              <a:rPr lang="en-US" sz="2000" dirty="0">
                <a:latin typeface="Consolas" panose="020B0609020204030204" pitchFamily="49" charset="0"/>
              </a:rPr>
              <a:t> -Name "</a:t>
            </a:r>
            <a:r>
              <a:rPr lang="en-US" sz="2000" b="1" i="1" dirty="0" err="1">
                <a:latin typeface="Consolas" panose="020B0609020204030204" pitchFamily="49" charset="0"/>
              </a:rPr>
              <a:t>myInternalSource</a:t>
            </a:r>
            <a:r>
              <a:rPr lang="en-US" sz="2000" dirty="0">
                <a:latin typeface="Consolas" panose="020B0609020204030204" pitchFamily="49" charset="0"/>
              </a:rPr>
              <a:t>“</a:t>
            </a:r>
            <a:br>
              <a:rPr lang="en-US" sz="2000" dirty="0">
                <a:latin typeface="Consolas" panose="020B0609020204030204" pitchFamily="49" charset="0"/>
              </a:rPr>
            </a:br>
            <a:r>
              <a:rPr lang="en-US" sz="2000" dirty="0">
                <a:latin typeface="Consolas" panose="020B0609020204030204" pitchFamily="49" charset="0"/>
              </a:rPr>
              <a:t>-</a:t>
            </a:r>
            <a:r>
              <a:rPr lang="en-US" sz="2000" b="1" i="1" dirty="0" err="1">
                <a:latin typeface="Consolas" panose="020B0609020204030204" pitchFamily="49" charset="0"/>
              </a:rPr>
              <a:t>InstallationPolicy</a:t>
            </a:r>
            <a:r>
              <a:rPr lang="en-US" sz="2000" dirty="0">
                <a:latin typeface="Consolas" panose="020B0609020204030204" pitchFamily="49" charset="0"/>
              </a:rPr>
              <a:t> </a:t>
            </a:r>
            <a:r>
              <a:rPr lang="en-US" sz="2000" i="1" dirty="0">
                <a:latin typeface="Consolas" panose="020B0609020204030204" pitchFamily="49" charset="0"/>
              </a:rPr>
              <a:t>Trusted</a:t>
            </a:r>
          </a:p>
        </p:txBody>
      </p:sp>
    </p:spTree>
    <p:extLst>
      <p:ext uri="{BB962C8B-B14F-4D97-AF65-F5344CB8AC3E}">
        <p14:creationId xmlns:p14="http://schemas.microsoft.com/office/powerpoint/2010/main" val="8656539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Demonstration run templates with PowerShell</a:t>
            </a:r>
            <a:endParaRPr lang="en-US" i="1" dirty="0"/>
          </a:p>
        </p:txBody>
      </p:sp>
      <p:pic>
        <p:nvPicPr>
          <p:cNvPr id="2" name="Picture 1">
            <a:extLst>
              <a:ext uri="{FF2B5EF4-FFF2-40B4-BE49-F238E27FC236}">
                <a16:creationId xmlns:a16="http://schemas.microsoft.com/office/drawing/2014/main" id="{69A7FF76-9C10-4907-A96B-7E504D3F880D}"/>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431428" y="1275926"/>
            <a:ext cx="915924" cy="915924"/>
          </a:xfrm>
          <a:prstGeom prst="rect">
            <a:avLst/>
          </a:prstGeom>
        </p:spPr>
      </p:pic>
      <p:sp>
        <p:nvSpPr>
          <p:cNvPr id="3" name="Oval 2">
            <a:extLst>
              <a:ext uri="{FF2B5EF4-FFF2-40B4-BE49-F238E27FC236}">
                <a16:creationId xmlns:a16="http://schemas.microsoft.com/office/drawing/2014/main" id="{F3550227-7D5A-4E0C-B6D5-D87392B1C1F2}"/>
              </a:ext>
            </a:extLst>
          </p:cNvPr>
          <p:cNvSpPr/>
          <p:nvPr/>
        </p:nvSpPr>
        <p:spPr bwMode="auto">
          <a:xfrm rot="10800000" flipV="1">
            <a:off x="499585" y="1344845"/>
            <a:ext cx="778086" cy="778086"/>
          </a:xfrm>
          <a:prstGeom prst="ellipse">
            <a:avLst/>
          </a:prstGeom>
          <a:noFill/>
          <a:ln w="28575">
            <a:no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600" b="1" dirty="0">
                <a:solidFill>
                  <a:schemeClr val="tx1"/>
                </a:solidFill>
                <a:latin typeface="+mj-lt"/>
                <a:ea typeface="Segoe UI" pitchFamily="34" charset="0"/>
                <a:cs typeface="Segoe UI" pitchFamily="34" charset="0"/>
              </a:rPr>
              <a:t>1</a:t>
            </a:r>
          </a:p>
        </p:txBody>
      </p:sp>
      <p:sp>
        <p:nvSpPr>
          <p:cNvPr id="8" name="TextBox 7">
            <a:extLst>
              <a:ext uri="{FF2B5EF4-FFF2-40B4-BE49-F238E27FC236}">
                <a16:creationId xmlns:a16="http://schemas.microsoft.com/office/drawing/2014/main" id="{41C0103D-59CB-4BDB-B3BF-C95D1C89CEF1}"/>
              </a:ext>
            </a:extLst>
          </p:cNvPr>
          <p:cNvSpPr txBox="1"/>
          <p:nvPr/>
        </p:nvSpPr>
        <p:spPr>
          <a:xfrm>
            <a:off x="1537497" y="1333779"/>
            <a:ext cx="10460827" cy="800219"/>
          </a:xfrm>
          <a:prstGeom prst="rect">
            <a:avLst/>
          </a:prstGeom>
          <a:noFill/>
        </p:spPr>
        <p:txBody>
          <a:bodyPr wrap="square" lIns="91440" tIns="45720" rIns="91440" bIns="45720" rtlCol="0">
            <a:spAutoFit/>
          </a:bodyPr>
          <a:lstStyle/>
          <a:p>
            <a:r>
              <a:rPr lang="en-US" sz="2400" dirty="0"/>
              <a:t>Connect to your subscription and authenticate</a:t>
            </a:r>
          </a:p>
          <a:p>
            <a:pPr marL="114300" indent="228600"/>
            <a:r>
              <a:rPr lang="en-US" sz="2200" b="1" dirty="0">
                <a:latin typeface="Consolas" panose="020B0609020204030204" pitchFamily="49" charset="0"/>
              </a:rPr>
              <a:t>Connect-</a:t>
            </a:r>
            <a:r>
              <a:rPr lang="en-US" sz="2200" b="1" dirty="0" err="1">
                <a:latin typeface="Consolas" panose="020B0609020204030204" pitchFamily="49" charset="0"/>
              </a:rPr>
              <a:t>AzAccount</a:t>
            </a:r>
            <a:endParaRPr lang="en-US" sz="2200" b="1" dirty="0">
              <a:latin typeface="Consolas" panose="020B0609020204030204" pitchFamily="49" charset="0"/>
            </a:endParaRPr>
          </a:p>
        </p:txBody>
      </p:sp>
      <p:cxnSp>
        <p:nvCxnSpPr>
          <p:cNvPr id="19" name="Straight Connector 18">
            <a:extLst>
              <a:ext uri="{FF2B5EF4-FFF2-40B4-BE49-F238E27FC236}">
                <a16:creationId xmlns:a16="http://schemas.microsoft.com/office/drawing/2014/main" id="{9BE84A56-98B2-412E-8403-05459BCAB55A}"/>
              </a:ext>
              <a:ext uri="{C183D7F6-B498-43B3-948B-1728B52AA6E4}">
                <adec:decorative xmlns:adec="http://schemas.microsoft.com/office/drawing/2017/decorative" val="1"/>
              </a:ext>
            </a:extLst>
          </p:cNvPr>
          <p:cNvCxnSpPr>
            <a:cxnSpLocks/>
          </p:cNvCxnSpPr>
          <p:nvPr/>
        </p:nvCxnSpPr>
        <p:spPr>
          <a:xfrm>
            <a:off x="1605125" y="2612649"/>
            <a:ext cx="1040431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4069244B-1BC5-4B6F-9936-F98E17CFDD12}"/>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431428" y="2960207"/>
            <a:ext cx="915924" cy="915924"/>
          </a:xfrm>
          <a:prstGeom prst="rect">
            <a:avLst/>
          </a:prstGeom>
        </p:spPr>
      </p:pic>
      <p:sp>
        <p:nvSpPr>
          <p:cNvPr id="5" name="Oval 4">
            <a:extLst>
              <a:ext uri="{FF2B5EF4-FFF2-40B4-BE49-F238E27FC236}">
                <a16:creationId xmlns:a16="http://schemas.microsoft.com/office/drawing/2014/main" id="{BDD4A18A-CF5E-4ABA-9EA6-C53F29668797}"/>
              </a:ext>
            </a:extLst>
          </p:cNvPr>
          <p:cNvSpPr/>
          <p:nvPr/>
        </p:nvSpPr>
        <p:spPr bwMode="auto">
          <a:xfrm rot="10800000" flipV="1">
            <a:off x="499585" y="3029126"/>
            <a:ext cx="778086" cy="778086"/>
          </a:xfrm>
          <a:prstGeom prst="ellipse">
            <a:avLst/>
          </a:prstGeom>
          <a:noFill/>
          <a:ln w="28575">
            <a:no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600" b="1" dirty="0">
                <a:solidFill>
                  <a:schemeClr val="tx1"/>
                </a:solidFill>
                <a:latin typeface="+mj-lt"/>
                <a:ea typeface="Segoe UI" pitchFamily="34" charset="0"/>
                <a:cs typeface="Segoe UI" pitchFamily="34" charset="0"/>
              </a:rPr>
              <a:t>2</a:t>
            </a:r>
          </a:p>
        </p:txBody>
      </p:sp>
      <p:sp>
        <p:nvSpPr>
          <p:cNvPr id="12" name="TextBox 11">
            <a:extLst>
              <a:ext uri="{FF2B5EF4-FFF2-40B4-BE49-F238E27FC236}">
                <a16:creationId xmlns:a16="http://schemas.microsoft.com/office/drawing/2014/main" id="{826E2D9C-C11E-4406-9635-72297BAC17C1}"/>
              </a:ext>
            </a:extLst>
          </p:cNvPr>
          <p:cNvSpPr txBox="1"/>
          <p:nvPr/>
        </p:nvSpPr>
        <p:spPr>
          <a:xfrm>
            <a:off x="1537497" y="2848783"/>
            <a:ext cx="10442232" cy="1138773"/>
          </a:xfrm>
          <a:prstGeom prst="rect">
            <a:avLst/>
          </a:prstGeom>
          <a:noFill/>
        </p:spPr>
        <p:txBody>
          <a:bodyPr wrap="square" lIns="91440" tIns="45720" rIns="91440" bIns="45720" rtlCol="0">
            <a:spAutoFit/>
          </a:bodyPr>
          <a:lstStyle/>
          <a:p>
            <a:r>
              <a:rPr lang="en-US" sz="2400" dirty="0"/>
              <a:t>Create a new service or resource, for example a resource group</a:t>
            </a:r>
          </a:p>
          <a:p>
            <a:pPr marL="342900"/>
            <a:r>
              <a:rPr lang="en-US" sz="2200" b="1" dirty="0">
                <a:latin typeface="Consolas" panose="020B0609020204030204" pitchFamily="49" charset="0"/>
              </a:rPr>
              <a:t>New-</a:t>
            </a:r>
            <a:r>
              <a:rPr lang="en-US" sz="2200" b="1" dirty="0" err="1">
                <a:latin typeface="Consolas" panose="020B0609020204030204" pitchFamily="49" charset="0"/>
              </a:rPr>
              <a:t>AzResourceGroup</a:t>
            </a:r>
            <a:r>
              <a:rPr lang="en-US" sz="2200" b="1" dirty="0">
                <a:latin typeface="Consolas" panose="020B0609020204030204" pitchFamily="49" charset="0"/>
              </a:rPr>
              <a:t> -Name </a:t>
            </a:r>
            <a:r>
              <a:rPr lang="en-US" sz="2200" dirty="0">
                <a:latin typeface="Consolas" panose="020B0609020204030204" pitchFamily="49" charset="0"/>
              </a:rPr>
              <a:t>&lt;resource group name&gt; </a:t>
            </a:r>
            <a:br>
              <a:rPr lang="en-US" sz="2200" dirty="0">
                <a:latin typeface="Consolas" panose="020B0609020204030204" pitchFamily="49" charset="0"/>
              </a:rPr>
            </a:br>
            <a:r>
              <a:rPr lang="en-US" sz="2200" dirty="0">
                <a:latin typeface="Consolas" panose="020B0609020204030204" pitchFamily="49" charset="0"/>
              </a:rPr>
              <a:t>-</a:t>
            </a:r>
            <a:r>
              <a:rPr lang="en-US" sz="2200" b="1" dirty="0">
                <a:latin typeface="Consolas" panose="020B0609020204030204" pitchFamily="49" charset="0"/>
              </a:rPr>
              <a:t>Location</a:t>
            </a:r>
            <a:r>
              <a:rPr lang="en-US" sz="2200" dirty="0">
                <a:latin typeface="Consolas" panose="020B0609020204030204" pitchFamily="49" charset="0"/>
              </a:rPr>
              <a:t> &lt;your nearest datacenter&gt;</a:t>
            </a:r>
          </a:p>
        </p:txBody>
      </p:sp>
      <p:cxnSp>
        <p:nvCxnSpPr>
          <p:cNvPr id="18" name="Straight Connector 17">
            <a:extLst>
              <a:ext uri="{FF2B5EF4-FFF2-40B4-BE49-F238E27FC236}">
                <a16:creationId xmlns:a16="http://schemas.microsoft.com/office/drawing/2014/main" id="{CC8BACEB-7AA0-40D7-B004-D75D46A4F45E}"/>
              </a:ext>
              <a:ext uri="{C183D7F6-B498-43B3-948B-1728B52AA6E4}">
                <adec:decorative xmlns:adec="http://schemas.microsoft.com/office/drawing/2017/decorative" val="1"/>
              </a:ext>
            </a:extLst>
          </p:cNvPr>
          <p:cNvCxnSpPr>
            <a:cxnSpLocks/>
          </p:cNvCxnSpPr>
          <p:nvPr/>
        </p:nvCxnSpPr>
        <p:spPr>
          <a:xfrm>
            <a:off x="1605125" y="4316023"/>
            <a:ext cx="1040431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98AC601C-0CF6-4160-885C-9358E0589AFE}"/>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431428" y="4663581"/>
            <a:ext cx="915924" cy="915924"/>
          </a:xfrm>
          <a:prstGeom prst="rect">
            <a:avLst/>
          </a:prstGeom>
        </p:spPr>
      </p:pic>
      <p:sp>
        <p:nvSpPr>
          <p:cNvPr id="7" name="Oval 6">
            <a:extLst>
              <a:ext uri="{FF2B5EF4-FFF2-40B4-BE49-F238E27FC236}">
                <a16:creationId xmlns:a16="http://schemas.microsoft.com/office/drawing/2014/main" id="{66EC37F2-DADF-4F45-829A-8B58318D0559}"/>
              </a:ext>
            </a:extLst>
          </p:cNvPr>
          <p:cNvSpPr/>
          <p:nvPr/>
        </p:nvSpPr>
        <p:spPr bwMode="auto">
          <a:xfrm rot="10800000" flipV="1">
            <a:off x="499585" y="4732500"/>
            <a:ext cx="778086" cy="778086"/>
          </a:xfrm>
          <a:prstGeom prst="ellipse">
            <a:avLst/>
          </a:prstGeom>
          <a:noFill/>
          <a:ln w="28575">
            <a:no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600" b="1" dirty="0">
                <a:solidFill>
                  <a:schemeClr val="tx1"/>
                </a:solidFill>
                <a:latin typeface="+mj-lt"/>
                <a:ea typeface="Segoe UI" pitchFamily="34" charset="0"/>
                <a:cs typeface="Segoe UI" pitchFamily="34" charset="0"/>
              </a:rPr>
              <a:t>3</a:t>
            </a:r>
          </a:p>
        </p:txBody>
      </p:sp>
      <p:sp>
        <p:nvSpPr>
          <p:cNvPr id="16" name="TextBox 15">
            <a:extLst>
              <a:ext uri="{FF2B5EF4-FFF2-40B4-BE49-F238E27FC236}">
                <a16:creationId xmlns:a16="http://schemas.microsoft.com/office/drawing/2014/main" id="{96F6E4F2-9423-48F9-9102-9F952FF42A12}"/>
              </a:ext>
            </a:extLst>
          </p:cNvPr>
          <p:cNvSpPr txBox="1"/>
          <p:nvPr/>
        </p:nvSpPr>
        <p:spPr>
          <a:xfrm>
            <a:off x="1537497" y="4552157"/>
            <a:ext cx="10442232" cy="1138773"/>
          </a:xfrm>
          <a:prstGeom prst="rect">
            <a:avLst/>
          </a:prstGeom>
          <a:noFill/>
        </p:spPr>
        <p:txBody>
          <a:bodyPr wrap="square" lIns="91440" tIns="45720" rIns="91440" bIns="45720" rtlCol="0">
            <a:spAutoFit/>
          </a:bodyPr>
          <a:lstStyle/>
          <a:p>
            <a:r>
              <a:rPr lang="en-US" sz="2400" dirty="0"/>
              <a:t>Verify the deployment of the sample template</a:t>
            </a:r>
          </a:p>
          <a:p>
            <a:pPr marL="342900"/>
            <a:r>
              <a:rPr lang="en-US" sz="2200" b="1" dirty="0">
                <a:latin typeface="Consolas" panose="020B0609020204030204" pitchFamily="49" charset="0"/>
              </a:rPr>
              <a:t>Get-</a:t>
            </a:r>
            <a:r>
              <a:rPr lang="en-US" sz="2200" b="1" dirty="0" err="1">
                <a:latin typeface="Consolas" panose="020B0609020204030204" pitchFamily="49" charset="0"/>
              </a:rPr>
              <a:t>AzVM</a:t>
            </a:r>
            <a:r>
              <a:rPr lang="en-US" sz="2200" b="1" dirty="0">
                <a:latin typeface="Consolas" panose="020B0609020204030204" pitchFamily="49" charset="0"/>
              </a:rPr>
              <a:t> -Name </a:t>
            </a:r>
            <a:r>
              <a:rPr lang="en-US" sz="2200" i="1" dirty="0">
                <a:latin typeface="Consolas" panose="020B0609020204030204" pitchFamily="49" charset="0"/>
              </a:rPr>
              <a:t>&lt;your </a:t>
            </a:r>
            <a:r>
              <a:rPr lang="en-US" sz="2200" i="1" dirty="0" err="1">
                <a:latin typeface="Consolas" panose="020B0609020204030204" pitchFamily="49" charset="0"/>
              </a:rPr>
              <a:t>VM</a:t>
            </a:r>
            <a:r>
              <a:rPr lang="en-US" sz="2200" i="1" dirty="0">
                <a:latin typeface="Consolas" panose="020B0609020204030204" pitchFamily="49" charset="0"/>
              </a:rPr>
              <a:t> name&gt; </a:t>
            </a:r>
            <a:r>
              <a:rPr lang="en-US" sz="2200" dirty="0">
                <a:latin typeface="Consolas" panose="020B0609020204030204" pitchFamily="49" charset="0"/>
              </a:rPr>
              <a:t>-</a:t>
            </a:r>
            <a:r>
              <a:rPr lang="en-US" sz="2200" b="1" dirty="0" err="1">
                <a:latin typeface="Consolas" panose="020B0609020204030204" pitchFamily="49" charset="0"/>
              </a:rPr>
              <a:t>resourcegroupname</a:t>
            </a:r>
            <a:r>
              <a:rPr lang="en-US" sz="2200" b="1" dirty="0">
                <a:latin typeface="Consolas" panose="020B0609020204030204" pitchFamily="49" charset="0"/>
              </a:rPr>
              <a:t> </a:t>
            </a:r>
            <a:br>
              <a:rPr lang="en-US" sz="2200" b="1" dirty="0">
                <a:latin typeface="Consolas" panose="020B0609020204030204" pitchFamily="49" charset="0"/>
              </a:rPr>
            </a:br>
            <a:r>
              <a:rPr lang="en-US" sz="2200" i="1" dirty="0">
                <a:latin typeface="Consolas" panose="020B0609020204030204" pitchFamily="49" charset="0"/>
              </a:rPr>
              <a:t>&lt;your resource group name&gt;</a:t>
            </a:r>
          </a:p>
        </p:txBody>
      </p:sp>
    </p:spTree>
    <p:extLst>
      <p:ext uri="{BB962C8B-B14F-4D97-AF65-F5344CB8AC3E}">
        <p14:creationId xmlns:p14="http://schemas.microsoft.com/office/powerpoint/2010/main" val="40454867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a:t>Environment deployment</a:t>
            </a:r>
          </a:p>
        </p:txBody>
      </p:sp>
      <p:sp>
        <p:nvSpPr>
          <p:cNvPr id="7" name="Text Placeholder 5">
            <a:extLst>
              <a:ext uri="{FF2B5EF4-FFF2-40B4-BE49-F238E27FC236}">
                <a16:creationId xmlns:a16="http://schemas.microsoft.com/office/drawing/2014/main" id="{FB14D94A-E45D-4E4F-A677-C784F4BD38DF}"/>
              </a:ext>
            </a:extLst>
          </p:cNvPr>
          <p:cNvSpPr txBox="1">
            <a:spLocks/>
          </p:cNvSpPr>
          <p:nvPr/>
        </p:nvSpPr>
        <p:spPr>
          <a:xfrm>
            <a:off x="427038" y="1628785"/>
            <a:ext cx="5724310" cy="4494924"/>
          </a:xfrm>
          <a:prstGeom prst="rect">
            <a:avLst/>
          </a:prstGeom>
          <a:solidFill>
            <a:schemeClr val="bg1">
              <a:lumMod val="95000"/>
            </a:schemeClr>
          </a:solidFill>
        </p:spPr>
        <p:txBody>
          <a:bodyPr lIns="182880" tIns="137160" rIns="182880" bIns="137160">
            <a:no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buSzTx/>
            </a:pPr>
            <a:r>
              <a:rPr lang="en-US" spc="0" dirty="0">
                <a:solidFill>
                  <a:schemeClr val="tx1"/>
                </a:solidFill>
              </a:rPr>
              <a:t>Manual deployment:</a:t>
            </a:r>
          </a:p>
          <a:p>
            <a:pPr lvl="1">
              <a:spcBef>
                <a:spcPts val="600"/>
              </a:spcBef>
              <a:spcAft>
                <a:spcPts val="300"/>
              </a:spcAft>
            </a:pPr>
            <a:r>
              <a:rPr lang="en-US" dirty="0">
                <a:solidFill>
                  <a:schemeClr val="tx1"/>
                </a:solidFill>
              </a:rPr>
              <a:t>Snowflake servers</a:t>
            </a:r>
          </a:p>
          <a:p>
            <a:pPr lvl="1">
              <a:spcBef>
                <a:spcPts val="600"/>
              </a:spcBef>
              <a:spcAft>
                <a:spcPts val="300"/>
              </a:spcAft>
            </a:pPr>
            <a:r>
              <a:rPr lang="en-US" dirty="0">
                <a:solidFill>
                  <a:schemeClr val="tx1"/>
                </a:solidFill>
              </a:rPr>
              <a:t>Deployment steps vary by environment</a:t>
            </a:r>
          </a:p>
          <a:p>
            <a:pPr lvl="1">
              <a:spcBef>
                <a:spcPts val="600"/>
              </a:spcBef>
              <a:spcAft>
                <a:spcPts val="300"/>
              </a:spcAft>
            </a:pPr>
            <a:r>
              <a:rPr lang="en-US" dirty="0">
                <a:solidFill>
                  <a:schemeClr val="tx1"/>
                </a:solidFill>
              </a:rPr>
              <a:t>More verification steps and more elaborate manual processes</a:t>
            </a:r>
          </a:p>
          <a:p>
            <a:pPr lvl="1">
              <a:spcBef>
                <a:spcPts val="600"/>
              </a:spcBef>
              <a:spcAft>
                <a:spcPts val="300"/>
              </a:spcAft>
            </a:pPr>
            <a:r>
              <a:rPr lang="en-US" dirty="0">
                <a:solidFill>
                  <a:schemeClr val="tx1"/>
                </a:solidFill>
              </a:rPr>
              <a:t>Increased documentation to account </a:t>
            </a:r>
            <a:br>
              <a:rPr lang="en-US" dirty="0">
                <a:solidFill>
                  <a:schemeClr val="tx1"/>
                </a:solidFill>
              </a:rPr>
            </a:br>
            <a:r>
              <a:rPr lang="en-US" dirty="0">
                <a:solidFill>
                  <a:schemeClr val="tx1"/>
                </a:solidFill>
              </a:rPr>
              <a:t>for differences</a:t>
            </a:r>
          </a:p>
          <a:p>
            <a:pPr lvl="1">
              <a:spcBef>
                <a:spcPts val="600"/>
              </a:spcBef>
              <a:spcAft>
                <a:spcPts val="300"/>
              </a:spcAft>
            </a:pPr>
            <a:r>
              <a:rPr lang="en-US" dirty="0">
                <a:solidFill>
                  <a:schemeClr val="tx1"/>
                </a:solidFill>
              </a:rPr>
              <a:t>Deployment on weekends to allow time to recover from errors</a:t>
            </a:r>
          </a:p>
          <a:p>
            <a:pPr lvl="1">
              <a:spcBef>
                <a:spcPts val="600"/>
              </a:spcBef>
              <a:spcAft>
                <a:spcPts val="300"/>
              </a:spcAft>
            </a:pPr>
            <a:r>
              <a:rPr lang="en-US" dirty="0">
                <a:solidFill>
                  <a:schemeClr val="tx1"/>
                </a:solidFill>
              </a:rPr>
              <a:t>Slower release cadence to minimize pain and long weekends</a:t>
            </a:r>
          </a:p>
        </p:txBody>
      </p:sp>
      <p:sp>
        <p:nvSpPr>
          <p:cNvPr id="8" name="Text Placeholder 5">
            <a:extLst>
              <a:ext uri="{FF2B5EF4-FFF2-40B4-BE49-F238E27FC236}">
                <a16:creationId xmlns:a16="http://schemas.microsoft.com/office/drawing/2014/main" id="{7EC2AA13-6285-44F4-8C5D-764E3E6EC20F}"/>
              </a:ext>
            </a:extLst>
          </p:cNvPr>
          <p:cNvSpPr txBox="1">
            <a:spLocks/>
          </p:cNvSpPr>
          <p:nvPr/>
        </p:nvSpPr>
        <p:spPr>
          <a:xfrm>
            <a:off x="6285128" y="1628785"/>
            <a:ext cx="5724310" cy="4494924"/>
          </a:xfrm>
          <a:prstGeom prst="rect">
            <a:avLst/>
          </a:prstGeom>
          <a:solidFill>
            <a:schemeClr val="bg1">
              <a:lumMod val="95000"/>
            </a:schemeClr>
          </a:solidFill>
        </p:spPr>
        <p:txBody>
          <a:bodyPr vert="horz" wrap="square" lIns="182880" tIns="137160" rIns="182880" bIns="137160" rtlCol="0">
            <a:no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0" indent="0">
              <a:spcBef>
                <a:spcPts val="0"/>
              </a:spcBef>
              <a:buSzTx/>
              <a:buNone/>
            </a:pPr>
            <a:r>
              <a:rPr lang="en-US" sz="2400" dirty="0">
                <a:solidFill>
                  <a:schemeClr val="tx1"/>
                </a:solidFill>
                <a:latin typeface="Segoe UI Semibold"/>
                <a:cs typeface="+mn-cs"/>
              </a:rPr>
              <a:t>Infrastructure as code:</a:t>
            </a:r>
          </a:p>
          <a:p>
            <a:pPr marL="0" lvl="1" indent="0">
              <a:spcBef>
                <a:spcPts val="600"/>
              </a:spcBef>
              <a:spcAft>
                <a:spcPts val="300"/>
              </a:spcAft>
              <a:buNone/>
            </a:pPr>
            <a:r>
              <a:rPr lang="en-US" dirty="0">
                <a:solidFill>
                  <a:schemeClr val="tx1"/>
                </a:solidFill>
              </a:rPr>
              <a:t>Consistent servers between environments</a:t>
            </a:r>
          </a:p>
          <a:p>
            <a:pPr marL="0" lvl="1" indent="0">
              <a:spcBef>
                <a:spcPts val="600"/>
              </a:spcBef>
              <a:spcAft>
                <a:spcPts val="300"/>
              </a:spcAft>
              <a:buNone/>
            </a:pPr>
            <a:r>
              <a:rPr lang="en-US" dirty="0">
                <a:solidFill>
                  <a:schemeClr val="tx1"/>
                </a:solidFill>
              </a:rPr>
              <a:t>Environments created or scaled easily</a:t>
            </a:r>
          </a:p>
          <a:p>
            <a:pPr marL="0" lvl="1" indent="0">
              <a:spcBef>
                <a:spcPts val="600"/>
              </a:spcBef>
              <a:spcAft>
                <a:spcPts val="300"/>
              </a:spcAft>
              <a:buNone/>
            </a:pPr>
            <a:r>
              <a:rPr lang="en-US" dirty="0">
                <a:solidFill>
                  <a:schemeClr val="tx1"/>
                </a:solidFill>
              </a:rPr>
              <a:t>Fully automate creation and updates of environments</a:t>
            </a:r>
          </a:p>
          <a:p>
            <a:pPr marL="0" lvl="1" indent="0">
              <a:spcBef>
                <a:spcPts val="600"/>
              </a:spcBef>
              <a:spcAft>
                <a:spcPts val="300"/>
              </a:spcAft>
              <a:buNone/>
            </a:pPr>
            <a:r>
              <a:rPr lang="en-US" dirty="0">
                <a:solidFill>
                  <a:schemeClr val="tx1"/>
                </a:solidFill>
              </a:rPr>
              <a:t>Transition to immutable infrastructure</a:t>
            </a:r>
          </a:p>
          <a:p>
            <a:pPr marL="0" lvl="1" indent="0">
              <a:spcBef>
                <a:spcPts val="600"/>
              </a:spcBef>
              <a:spcAft>
                <a:spcPts val="300"/>
              </a:spcAft>
              <a:buNone/>
            </a:pPr>
            <a:r>
              <a:rPr lang="en-US" dirty="0">
                <a:solidFill>
                  <a:schemeClr val="tx1"/>
                </a:solidFill>
              </a:rPr>
              <a:t>Use blue/green deployments</a:t>
            </a:r>
          </a:p>
          <a:p>
            <a:pPr marL="0" lvl="1" indent="0">
              <a:spcBef>
                <a:spcPts val="600"/>
              </a:spcBef>
              <a:spcAft>
                <a:spcPts val="300"/>
              </a:spcAft>
              <a:buNone/>
            </a:pPr>
            <a:r>
              <a:rPr lang="en-US" dirty="0">
                <a:solidFill>
                  <a:schemeClr val="tx1"/>
                </a:solidFill>
              </a:rPr>
              <a:t>Treat servers as cattle, not pets</a:t>
            </a:r>
          </a:p>
        </p:txBody>
      </p:sp>
    </p:spTree>
    <p:extLst>
      <p:ext uri="{BB962C8B-B14F-4D97-AF65-F5344CB8AC3E}">
        <p14:creationId xmlns:p14="http://schemas.microsoft.com/office/powerpoint/2010/main" val="2214062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a:t>VM extensions with PowerShell</a:t>
            </a:r>
            <a:endParaRPr lang="en-US" i="1"/>
          </a:p>
        </p:txBody>
      </p:sp>
      <p:sp>
        <p:nvSpPr>
          <p:cNvPr id="8" name="TextBox 7" descr="Icon of a document">
            <a:extLst>
              <a:ext uri="{FF2B5EF4-FFF2-40B4-BE49-F238E27FC236}">
                <a16:creationId xmlns:a16="http://schemas.microsoft.com/office/drawing/2014/main" id="{A18CDC28-5959-461F-8710-6E6377C03A7A}"/>
              </a:ext>
            </a:extLst>
          </p:cNvPr>
          <p:cNvSpPr txBox="1"/>
          <p:nvPr/>
        </p:nvSpPr>
        <p:spPr>
          <a:xfrm>
            <a:off x="431800" y="1193800"/>
            <a:ext cx="11566525" cy="830997"/>
          </a:xfrm>
          <a:prstGeom prst="rect">
            <a:avLst/>
          </a:prstGeom>
          <a:noFill/>
        </p:spPr>
        <p:txBody>
          <a:bodyPr wrap="square" lIns="0" tIns="45720" rIns="91440" bIns="45720" rtlCol="0">
            <a:spAutoFit/>
          </a:bodyPr>
          <a:lstStyle/>
          <a:p>
            <a:r>
              <a:rPr lang="en-US" sz="2400" dirty="0">
                <a:latin typeface="+mj-lt"/>
              </a:rPr>
              <a:t>Include Azure </a:t>
            </a:r>
            <a:r>
              <a:rPr lang="en-US" sz="2400" dirty="0" err="1">
                <a:latin typeface="+mj-lt"/>
              </a:rPr>
              <a:t>VM</a:t>
            </a:r>
            <a:r>
              <a:rPr lang="en-US" sz="2400" dirty="0">
                <a:latin typeface="+mj-lt"/>
              </a:rPr>
              <a:t> extensions with ARM templates for making configuration changes on already deployed </a:t>
            </a:r>
            <a:r>
              <a:rPr lang="en-US" sz="2400" dirty="0" err="1">
                <a:latin typeface="+mj-lt"/>
              </a:rPr>
              <a:t>VMs</a:t>
            </a:r>
            <a:endParaRPr lang="en-US" sz="2400" dirty="0">
              <a:latin typeface="+mj-lt"/>
            </a:endParaRPr>
          </a:p>
        </p:txBody>
      </p:sp>
      <p:sp>
        <p:nvSpPr>
          <p:cNvPr id="26" name="Text Placeholder 5">
            <a:extLst>
              <a:ext uri="{FF2B5EF4-FFF2-40B4-BE49-F238E27FC236}">
                <a16:creationId xmlns:a16="http://schemas.microsoft.com/office/drawing/2014/main" id="{528054B3-14F8-4A2E-9E0A-DF4A06CF07DC}"/>
              </a:ext>
            </a:extLst>
          </p:cNvPr>
          <p:cNvSpPr txBox="1">
            <a:spLocks/>
          </p:cNvSpPr>
          <p:nvPr/>
        </p:nvSpPr>
        <p:spPr>
          <a:xfrm>
            <a:off x="431799" y="2236424"/>
            <a:ext cx="11577640" cy="530352"/>
          </a:xfrm>
          <a:prstGeom prst="rect">
            <a:avLst/>
          </a:prstGeom>
          <a:solidFill>
            <a:schemeClr val="bg1">
              <a:lumMod val="95000"/>
            </a:schemeClr>
          </a:solidFill>
          <a:ln w="19050">
            <a:noFill/>
          </a:ln>
        </p:spPr>
        <p:txBody>
          <a:bodyPr vert="horz" wrap="square" lIns="137160" tIns="91440" rIns="137160" bIns="91440" rtlCol="0" anchor="ctr">
            <a:no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000" dirty="0">
                <a:solidFill>
                  <a:schemeClr val="tx1"/>
                </a:solidFill>
                <a:latin typeface="+mn-lt"/>
              </a:rPr>
              <a:t>To see a list of individual extensions:</a:t>
            </a:r>
          </a:p>
        </p:txBody>
      </p:sp>
      <p:sp>
        <p:nvSpPr>
          <p:cNvPr id="27" name="Rectangle 26">
            <a:extLst>
              <a:ext uri="{FF2B5EF4-FFF2-40B4-BE49-F238E27FC236}">
                <a16:creationId xmlns:a16="http://schemas.microsoft.com/office/drawing/2014/main" id="{D9BA1E65-FD34-4314-BBF3-FDC32521E71B}"/>
              </a:ext>
            </a:extLst>
          </p:cNvPr>
          <p:cNvSpPr/>
          <p:nvPr/>
        </p:nvSpPr>
        <p:spPr bwMode="auto">
          <a:xfrm>
            <a:off x="431800" y="2236424"/>
            <a:ext cx="11577638" cy="1022270"/>
          </a:xfrm>
          <a:prstGeom prst="rect">
            <a:avLst/>
          </a:prstGeom>
          <a:noFill/>
          <a:ln w="19050">
            <a:solidFill>
              <a:schemeClr val="bg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640080" rIns="137160" bIns="91440" numCol="1" spcCol="0" rtlCol="0" fromWordArt="0" anchor="t" anchorCtr="0" forceAA="0" compatLnSpc="1">
            <a:prstTxWarp prst="textNoShape">
              <a:avLst/>
            </a:prstTxWarp>
            <a:noAutofit/>
          </a:bodyPr>
          <a:lstStyle/>
          <a:p>
            <a:pPr marL="0" marR="0" lvl="2" indent="0" algn="l" defTabSz="932742" rtl="0" eaLnBrk="1" fontAlgn="auto" latinLnBrk="0" hangingPunct="1">
              <a:lnSpc>
                <a:spcPct val="100000"/>
              </a:lnSpc>
              <a:spcBef>
                <a:spcPts val="0"/>
              </a:spcBef>
              <a:spcAft>
                <a:spcPts val="600"/>
              </a:spcAft>
              <a:buClrTx/>
              <a:buSzTx/>
              <a:buFontTx/>
              <a:buNone/>
              <a:tabLst/>
              <a:defRPr/>
            </a:pPr>
            <a:r>
              <a:rPr kumimoji="0" lang="en-US" sz="1600" b="0" i="0" u="none" strike="noStrike" kern="1200" cap="none" spc="0" normalizeH="0" baseline="0" noProof="0" dirty="0">
                <a:ln>
                  <a:noFill/>
                </a:ln>
                <a:solidFill>
                  <a:schemeClr val="accent4"/>
                </a:solidFill>
                <a:effectLst/>
                <a:uLnTx/>
                <a:uFillTx/>
                <a:latin typeface="Consolas" panose="020B0609020204030204" pitchFamily="49" charset="0"/>
                <a:ea typeface="+mn-ea"/>
                <a:cs typeface="+mn-cs"/>
              </a:rPr>
              <a:t>Get-Command</a:t>
            </a:r>
            <a:r>
              <a:rPr kumimoji="0" lang="en-US" sz="16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600" b="0" i="0" u="none" strike="noStrike" kern="1200" cap="none" spc="0" normalizeH="0" baseline="0" noProof="0" dirty="0">
                <a:ln>
                  <a:noFill/>
                </a:ln>
                <a:solidFill>
                  <a:srgbClr val="FF0000"/>
                </a:solidFill>
                <a:effectLst/>
                <a:uLnTx/>
                <a:uFillTx/>
                <a:latin typeface="Consolas" panose="020B0609020204030204" pitchFamily="49" charset="0"/>
                <a:ea typeface="+mn-ea"/>
                <a:cs typeface="+mn-cs"/>
              </a:rPr>
              <a:t>Set-*Extension* </a:t>
            </a:r>
            <a:r>
              <a:rPr kumimoji="0" lang="en-US" sz="1600" b="0" i="0" u="none" strike="noStrike" kern="1200" cap="none" spc="0" normalizeH="0" baseline="0" noProof="0" dirty="0">
                <a:ln>
                  <a:noFill/>
                </a:ln>
                <a:solidFill>
                  <a:srgbClr val="00B050"/>
                </a:solidFill>
                <a:effectLst/>
                <a:uLnTx/>
                <a:uFillTx/>
                <a:latin typeface="Consolas" panose="020B0609020204030204" pitchFamily="49" charset="0"/>
                <a:ea typeface="+mn-ea"/>
                <a:cs typeface="+mn-cs"/>
              </a:rPr>
              <a:t>-Module </a:t>
            </a:r>
            <a:r>
              <a:rPr kumimoji="0" lang="en-US" sz="16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Az.Compute</a:t>
            </a:r>
            <a:endParaRPr kumimoji="0" lang="en-US" sz="16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endParaRPr>
          </a:p>
        </p:txBody>
      </p:sp>
      <p:sp>
        <p:nvSpPr>
          <p:cNvPr id="24" name="Text Placeholder 5">
            <a:extLst>
              <a:ext uri="{FF2B5EF4-FFF2-40B4-BE49-F238E27FC236}">
                <a16:creationId xmlns:a16="http://schemas.microsoft.com/office/drawing/2014/main" id="{83DBADCD-A2F3-4621-B11C-F37EE2976341}"/>
              </a:ext>
            </a:extLst>
          </p:cNvPr>
          <p:cNvSpPr txBox="1">
            <a:spLocks/>
          </p:cNvSpPr>
          <p:nvPr/>
        </p:nvSpPr>
        <p:spPr>
          <a:xfrm>
            <a:off x="431799" y="3389650"/>
            <a:ext cx="11577640" cy="530352"/>
          </a:xfrm>
          <a:prstGeom prst="rect">
            <a:avLst/>
          </a:prstGeom>
          <a:solidFill>
            <a:schemeClr val="bg1">
              <a:lumMod val="95000"/>
            </a:schemeClr>
          </a:solidFill>
          <a:ln w="19050">
            <a:noFill/>
          </a:ln>
        </p:spPr>
        <p:txBody>
          <a:bodyPr vert="horz" wrap="square" lIns="137160" tIns="91440" rIns="137160" bIns="91440" rtlCol="0" anchor="ctr">
            <a:no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000" dirty="0">
                <a:solidFill>
                  <a:schemeClr val="tx1"/>
                </a:solidFill>
                <a:latin typeface="+mn-lt"/>
              </a:rPr>
              <a:t>Example of a Custom Script Extension:</a:t>
            </a:r>
          </a:p>
        </p:txBody>
      </p:sp>
      <p:sp>
        <p:nvSpPr>
          <p:cNvPr id="25" name="Rectangle 24">
            <a:extLst>
              <a:ext uri="{FF2B5EF4-FFF2-40B4-BE49-F238E27FC236}">
                <a16:creationId xmlns:a16="http://schemas.microsoft.com/office/drawing/2014/main" id="{E9C88A8C-2312-4FD2-848C-A478C3D26693}"/>
              </a:ext>
            </a:extLst>
          </p:cNvPr>
          <p:cNvSpPr/>
          <p:nvPr/>
        </p:nvSpPr>
        <p:spPr bwMode="auto">
          <a:xfrm>
            <a:off x="431800" y="3388063"/>
            <a:ext cx="11577638" cy="2944619"/>
          </a:xfrm>
          <a:prstGeom prst="rect">
            <a:avLst/>
          </a:prstGeom>
          <a:noFill/>
          <a:ln w="19050">
            <a:solidFill>
              <a:schemeClr val="bg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640080" rIns="137160" bIns="91440" numCol="1" spcCol="0" rtlCol="0" fromWordArt="0" anchor="t" anchorCtr="0" forceAA="0" compatLnSpc="1">
            <a:prstTxWarp prst="textNoShape">
              <a:avLst/>
            </a:prstTxWarp>
            <a:noAutofit/>
          </a:bodyPr>
          <a:lstStyle/>
          <a:p>
            <a:pPr marL="0" marR="0" lvl="2" indent="0" algn="l" defTabSz="932742" rtl="0" eaLnBrk="1" fontAlgn="auto" latinLnBrk="0" hangingPunct="1">
              <a:lnSpc>
                <a:spcPct val="100000"/>
              </a:lnSpc>
              <a:spcBef>
                <a:spcPts val="0"/>
              </a:spcBef>
              <a:spcAft>
                <a:spcPts val="600"/>
              </a:spcAft>
              <a:buClrTx/>
              <a:buSzTx/>
              <a:buFontTx/>
              <a:buNone/>
              <a:tabLst/>
              <a:defRPr/>
            </a:pPr>
            <a:r>
              <a:rPr kumimoji="0" lang="en-US" sz="1600" b="0" i="0" u="none" strike="noStrike" kern="1200" cap="none" spc="0" normalizeH="0" baseline="0" noProof="0" dirty="0">
                <a:ln>
                  <a:noFill/>
                </a:ln>
                <a:solidFill>
                  <a:schemeClr val="accent4"/>
                </a:solidFill>
                <a:effectLst/>
                <a:uLnTx/>
                <a:uFillTx/>
                <a:latin typeface="Consolas" panose="020B0609020204030204" pitchFamily="49" charset="0"/>
                <a:ea typeface="+mn-ea"/>
                <a:cs typeface="+mn-cs"/>
              </a:rPr>
              <a:t>Set-</a:t>
            </a:r>
            <a:r>
              <a:rPr kumimoji="0" lang="en-US" sz="1600" b="0" i="0" u="none" strike="noStrike" kern="1200" cap="none" spc="0" normalizeH="0" baseline="0" noProof="0" dirty="0" err="1">
                <a:ln>
                  <a:noFill/>
                </a:ln>
                <a:solidFill>
                  <a:schemeClr val="accent4"/>
                </a:solidFill>
                <a:effectLst/>
                <a:uLnTx/>
                <a:uFillTx/>
                <a:latin typeface="Consolas" panose="020B0609020204030204" pitchFamily="49" charset="0"/>
                <a:ea typeface="+mn-ea"/>
                <a:cs typeface="+mn-cs"/>
              </a:rPr>
              <a:t>AzureRmVMCustomScriptExtension</a:t>
            </a:r>
            <a:r>
              <a:rPr kumimoji="0" lang="en-US" sz="16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br>
              <a:rPr kumimoji="0" lang="en-US" sz="16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br>
            <a:r>
              <a:rPr kumimoji="0" lang="en-US" sz="16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600" b="0" i="0" u="none" strike="noStrike" kern="1200" cap="none" spc="0" normalizeH="0" baseline="0" noProof="0" dirty="0" err="1">
                <a:ln>
                  <a:noFill/>
                </a:ln>
                <a:solidFill>
                  <a:srgbClr val="00B050"/>
                </a:solidFill>
                <a:effectLst/>
                <a:uLnTx/>
                <a:uFillTx/>
                <a:latin typeface="Consolas" panose="020B0609020204030204" pitchFamily="49" charset="0"/>
                <a:ea typeface="+mn-ea"/>
                <a:cs typeface="+mn-cs"/>
              </a:rPr>
              <a:t>ResourceGroupName</a:t>
            </a:r>
            <a:r>
              <a:rPr kumimoji="0" lang="en-US" sz="16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600" b="0" i="0" u="none" strike="noStrike" kern="1200" cap="none" spc="0" normalizeH="0" baseline="0" noProof="0" dirty="0">
                <a:ln>
                  <a:noFill/>
                </a:ln>
                <a:solidFill>
                  <a:srgbClr val="FF0000"/>
                </a:solidFill>
                <a:effectLst/>
                <a:uLnTx/>
                <a:uFillTx/>
                <a:latin typeface="Consolas" panose="020B0609020204030204" pitchFamily="49" charset="0"/>
                <a:ea typeface="+mn-ea"/>
                <a:cs typeface="+mn-cs"/>
              </a:rPr>
              <a:t>"</a:t>
            </a:r>
            <a:r>
              <a:rPr kumimoji="0" lang="en-US" sz="1600" b="0" i="1" u="none" strike="noStrike" kern="1200" cap="none" spc="0" normalizeH="0" baseline="0" noProof="0" dirty="0">
                <a:ln>
                  <a:noFill/>
                </a:ln>
                <a:solidFill>
                  <a:srgbClr val="FF0000"/>
                </a:solidFill>
                <a:effectLst/>
                <a:uLnTx/>
                <a:uFillTx/>
                <a:latin typeface="Consolas" panose="020B0609020204030204" pitchFamily="49" charset="0"/>
                <a:ea typeface="+mn-ea"/>
                <a:cs typeface="+mn-cs"/>
              </a:rPr>
              <a:t>ResourceGroup11</a:t>
            </a:r>
            <a:r>
              <a:rPr kumimoji="0" lang="en-US" sz="1600" b="0" i="0" u="none" strike="noStrike" kern="1200" cap="none" spc="0" normalizeH="0" baseline="0" noProof="0" dirty="0">
                <a:ln>
                  <a:noFill/>
                </a:ln>
                <a:solidFill>
                  <a:srgbClr val="FF0000"/>
                </a:solidFill>
                <a:effectLst/>
                <a:uLnTx/>
                <a:uFillTx/>
                <a:latin typeface="Consolas" panose="020B0609020204030204" pitchFamily="49" charset="0"/>
                <a:ea typeface="+mn-ea"/>
                <a:cs typeface="+mn-cs"/>
              </a:rPr>
              <a:t>"</a:t>
            </a:r>
            <a:r>
              <a:rPr kumimoji="0" lang="en-US" sz="16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br>
              <a:rPr kumimoji="0" lang="en-US" sz="16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br>
            <a:r>
              <a:rPr kumimoji="0" lang="en-US" sz="16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r>
              <a:rPr kumimoji="0" lang="en-US" sz="1600" b="0" i="0" u="none" strike="noStrike" kern="1200" cap="none" spc="0" normalizeH="0" baseline="0" noProof="0" dirty="0">
                <a:ln>
                  <a:noFill/>
                </a:ln>
                <a:solidFill>
                  <a:srgbClr val="00B050"/>
                </a:solidFill>
                <a:effectLst/>
                <a:uLnTx/>
                <a:uFillTx/>
                <a:latin typeface="Consolas" panose="020B0609020204030204" pitchFamily="49" charset="0"/>
                <a:ea typeface="+mn-ea"/>
                <a:cs typeface="+mn-cs"/>
              </a:rPr>
              <a:t> Location </a:t>
            </a:r>
            <a:r>
              <a:rPr kumimoji="0" lang="en-US" sz="1600" b="0" i="0" u="none" strike="noStrike" kern="1200" cap="none" spc="0" normalizeH="0" baseline="0" noProof="0" dirty="0">
                <a:ln>
                  <a:noFill/>
                </a:ln>
                <a:solidFill>
                  <a:srgbClr val="FF0000"/>
                </a:solidFill>
                <a:effectLst/>
                <a:uLnTx/>
                <a:uFillTx/>
                <a:latin typeface="Consolas" panose="020B0609020204030204" pitchFamily="49" charset="0"/>
                <a:ea typeface="+mn-ea"/>
                <a:cs typeface="+mn-cs"/>
              </a:rPr>
              <a:t>“</a:t>
            </a:r>
            <a:r>
              <a:rPr kumimoji="0" lang="en-US" sz="1600" b="0" i="1" u="none" strike="noStrike" kern="1200" cap="none" spc="0" normalizeH="0" baseline="0" noProof="0" dirty="0">
                <a:ln>
                  <a:noFill/>
                </a:ln>
                <a:solidFill>
                  <a:srgbClr val="FF0000"/>
                </a:solidFill>
                <a:effectLst/>
                <a:uLnTx/>
                <a:uFillTx/>
                <a:latin typeface="Consolas" panose="020B0609020204030204" pitchFamily="49" charset="0"/>
                <a:ea typeface="+mn-ea"/>
                <a:cs typeface="+mn-cs"/>
              </a:rPr>
              <a:t>Central US</a:t>
            </a:r>
            <a:r>
              <a:rPr kumimoji="0" lang="en-US" sz="1600" b="0" i="0" u="none" strike="noStrike" kern="1200" cap="none" spc="0" normalizeH="0" baseline="0" noProof="0" dirty="0">
                <a:ln>
                  <a:noFill/>
                </a:ln>
                <a:solidFill>
                  <a:srgbClr val="FF0000"/>
                </a:solidFill>
                <a:effectLst/>
                <a:uLnTx/>
                <a:uFillTx/>
                <a:latin typeface="Consolas" panose="020B0609020204030204" pitchFamily="49" charset="0"/>
                <a:ea typeface="+mn-ea"/>
                <a:cs typeface="+mn-cs"/>
              </a:rPr>
              <a:t>"</a:t>
            </a:r>
            <a:r>
              <a:rPr kumimoji="0" lang="en-US" sz="16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600" b="0" i="0" u="none" strike="noStrike" kern="1200" cap="none" spc="0" normalizeH="0" baseline="0" noProof="0" dirty="0">
                <a:ln>
                  <a:noFill/>
                </a:ln>
                <a:solidFill>
                  <a:srgbClr val="00B050"/>
                </a:solidFill>
                <a:effectLst/>
                <a:uLnTx/>
                <a:uFillTx/>
                <a:latin typeface="Consolas" panose="020B0609020204030204" pitchFamily="49" charset="0"/>
                <a:ea typeface="+mn-ea"/>
                <a:cs typeface="+mn-cs"/>
              </a:rPr>
              <a:t>-</a:t>
            </a:r>
            <a:r>
              <a:rPr kumimoji="0" lang="en-US" sz="1600" b="0" i="0" u="none" strike="noStrike" kern="1200" cap="none" spc="0" normalizeH="0" baseline="0" noProof="0" dirty="0" err="1">
                <a:ln>
                  <a:noFill/>
                </a:ln>
                <a:solidFill>
                  <a:srgbClr val="00B050"/>
                </a:solidFill>
                <a:effectLst/>
                <a:uLnTx/>
                <a:uFillTx/>
                <a:latin typeface="Consolas" panose="020B0609020204030204" pitchFamily="49" charset="0"/>
                <a:ea typeface="+mn-ea"/>
                <a:cs typeface="+mn-cs"/>
              </a:rPr>
              <a:t>VMName</a:t>
            </a:r>
            <a:r>
              <a:rPr kumimoji="0" lang="en-US" sz="1600" b="0" i="0" u="none" strike="noStrike" kern="1200" cap="none" spc="0" normalizeH="0" baseline="0" noProof="0" dirty="0">
                <a:ln>
                  <a:noFill/>
                </a:ln>
                <a:solidFill>
                  <a:srgbClr val="00B050"/>
                </a:solidFill>
                <a:effectLst/>
                <a:uLnTx/>
                <a:uFillTx/>
                <a:latin typeface="Consolas" panose="020B0609020204030204" pitchFamily="49" charset="0"/>
                <a:ea typeface="+mn-ea"/>
                <a:cs typeface="+mn-cs"/>
              </a:rPr>
              <a:t> </a:t>
            </a:r>
            <a:r>
              <a:rPr kumimoji="0" lang="en-US" sz="1600" b="0" i="0" u="none" strike="noStrike" kern="1200" cap="none" spc="0" normalizeH="0" baseline="0" noProof="0" dirty="0">
                <a:ln>
                  <a:noFill/>
                </a:ln>
                <a:solidFill>
                  <a:srgbClr val="FF0000"/>
                </a:solidFill>
                <a:effectLst/>
                <a:uLnTx/>
                <a:uFillTx/>
                <a:latin typeface="Consolas" panose="020B0609020204030204" pitchFamily="49" charset="0"/>
                <a:ea typeface="+mn-ea"/>
                <a:cs typeface="+mn-cs"/>
              </a:rPr>
              <a:t>"</a:t>
            </a:r>
            <a:r>
              <a:rPr kumimoji="0" lang="en-US" sz="1600" b="0" i="1" u="none" strike="noStrike" kern="1200" cap="none" spc="0" normalizeH="0" baseline="0" noProof="0" dirty="0">
                <a:ln>
                  <a:noFill/>
                </a:ln>
                <a:solidFill>
                  <a:srgbClr val="FF0000"/>
                </a:solidFill>
                <a:effectLst/>
                <a:uLnTx/>
                <a:uFillTx/>
                <a:latin typeface="Consolas" panose="020B0609020204030204" pitchFamily="49" charset="0"/>
                <a:ea typeface="+mn-ea"/>
                <a:cs typeface="+mn-cs"/>
              </a:rPr>
              <a:t>VirtualMachine07</a:t>
            </a:r>
            <a:r>
              <a:rPr kumimoji="0" lang="en-US" sz="1600" b="0" i="0" u="none" strike="noStrike" kern="1200" cap="none" spc="0" normalizeH="0" baseline="0" noProof="0" dirty="0">
                <a:ln>
                  <a:noFill/>
                </a:ln>
                <a:solidFill>
                  <a:srgbClr val="FF0000"/>
                </a:solidFill>
                <a:effectLst/>
                <a:uLnTx/>
                <a:uFillTx/>
                <a:latin typeface="Consolas" panose="020B0609020204030204" pitchFamily="49" charset="0"/>
                <a:ea typeface="+mn-ea"/>
                <a:cs typeface="+mn-cs"/>
              </a:rPr>
              <a:t>“</a:t>
            </a:r>
            <a:r>
              <a:rPr kumimoji="0" lang="en-US" sz="16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br>
              <a:rPr kumimoji="0" lang="en-US" sz="16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br>
            <a:r>
              <a:rPr kumimoji="0" lang="fr-FR" sz="16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fr-FR" sz="1600" b="0" i="0" u="none" strike="noStrike" kern="1200" cap="none" spc="0" normalizeH="0" baseline="0" noProof="0" dirty="0">
                <a:ln>
                  <a:noFill/>
                </a:ln>
                <a:solidFill>
                  <a:srgbClr val="00B050"/>
                </a:solidFill>
                <a:effectLst/>
                <a:uLnTx/>
                <a:uFillTx/>
                <a:latin typeface="Consolas" panose="020B0609020204030204" pitchFamily="49" charset="0"/>
                <a:ea typeface="+mn-ea"/>
                <a:cs typeface="+mn-cs"/>
              </a:rPr>
              <a:t>Name</a:t>
            </a:r>
            <a:r>
              <a:rPr kumimoji="0" lang="fr-FR" sz="16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fr-FR" sz="1600" b="0" i="0" u="none" strike="noStrike" kern="1200" cap="none" spc="0" normalizeH="0" baseline="0" noProof="0" dirty="0">
                <a:ln>
                  <a:noFill/>
                </a:ln>
                <a:solidFill>
                  <a:srgbClr val="FF0000"/>
                </a:solidFill>
                <a:effectLst/>
                <a:uLnTx/>
                <a:uFillTx/>
                <a:latin typeface="Consolas" panose="020B0609020204030204" pitchFamily="49" charset="0"/>
                <a:ea typeface="+mn-ea"/>
                <a:cs typeface="+mn-cs"/>
              </a:rPr>
              <a:t>"</a:t>
            </a:r>
            <a:r>
              <a:rPr kumimoji="0" lang="fr-FR" sz="1600" b="0" i="1" u="none" strike="noStrike" kern="1200" cap="none" spc="0" normalizeH="0" baseline="0" noProof="0" dirty="0" err="1">
                <a:ln>
                  <a:noFill/>
                </a:ln>
                <a:solidFill>
                  <a:srgbClr val="FF0000"/>
                </a:solidFill>
                <a:effectLst/>
                <a:uLnTx/>
                <a:uFillTx/>
                <a:latin typeface="Consolas" panose="020B0609020204030204" pitchFamily="49" charset="0"/>
                <a:ea typeface="+mn-ea"/>
                <a:cs typeface="+mn-cs"/>
              </a:rPr>
              <a:t>ContosoTest</a:t>
            </a:r>
            <a:r>
              <a:rPr kumimoji="0" lang="fr-FR" sz="1600" b="0" i="0" u="none" strike="noStrike" kern="1200" cap="none" spc="0" normalizeH="0" baseline="0" noProof="0" dirty="0">
                <a:ln>
                  <a:noFill/>
                </a:ln>
                <a:solidFill>
                  <a:srgbClr val="FF0000"/>
                </a:solidFill>
                <a:effectLst/>
                <a:uLnTx/>
                <a:uFillTx/>
                <a:latin typeface="Consolas" panose="020B0609020204030204" pitchFamily="49" charset="0"/>
                <a:ea typeface="+mn-ea"/>
                <a:cs typeface="+mn-cs"/>
              </a:rPr>
              <a:t>"</a:t>
            </a:r>
            <a:r>
              <a:rPr kumimoji="0" lang="fr-FR" sz="16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fr-FR" sz="1600" b="0" i="0" u="none" strike="noStrike" kern="1200" cap="none" spc="0" normalizeH="0" baseline="0" noProof="0" dirty="0">
                <a:ln>
                  <a:noFill/>
                </a:ln>
                <a:solidFill>
                  <a:srgbClr val="00B050"/>
                </a:solidFill>
                <a:effectLst/>
                <a:uLnTx/>
                <a:uFillTx/>
                <a:latin typeface="Consolas" panose="020B0609020204030204" pitchFamily="49" charset="0"/>
                <a:ea typeface="+mn-ea"/>
                <a:cs typeface="+mn-cs"/>
              </a:rPr>
              <a:t>–</a:t>
            </a:r>
            <a:r>
              <a:rPr kumimoji="0" lang="fr-FR" sz="1600" b="0" i="0" u="none" strike="noStrike" kern="1200" cap="none" spc="0" normalizeH="0" baseline="0" noProof="0" dirty="0" err="1">
                <a:ln>
                  <a:noFill/>
                </a:ln>
                <a:solidFill>
                  <a:srgbClr val="00B050"/>
                </a:solidFill>
                <a:effectLst/>
                <a:uLnTx/>
                <a:uFillTx/>
                <a:latin typeface="Consolas" panose="020B0609020204030204" pitchFamily="49" charset="0"/>
                <a:ea typeface="+mn-ea"/>
                <a:cs typeface="+mn-cs"/>
              </a:rPr>
              <a:t>TypeHandlerVersion</a:t>
            </a:r>
            <a:r>
              <a:rPr kumimoji="0" lang="fr-FR" sz="1600" b="0" i="0" u="none" strike="noStrike" kern="1200" cap="none" spc="0" normalizeH="0" baseline="0" noProof="0" dirty="0">
                <a:ln>
                  <a:noFill/>
                </a:ln>
                <a:solidFill>
                  <a:srgbClr val="00B050"/>
                </a:solidFill>
                <a:effectLst/>
                <a:uLnTx/>
                <a:uFillTx/>
                <a:latin typeface="Consolas" panose="020B0609020204030204" pitchFamily="49" charset="0"/>
                <a:ea typeface="+mn-ea"/>
                <a:cs typeface="+mn-cs"/>
              </a:rPr>
              <a:t> </a:t>
            </a:r>
            <a:r>
              <a:rPr kumimoji="0" lang="fr-FR" sz="1600" b="0" i="0" u="none" strike="noStrike" kern="1200" cap="none" spc="0" normalizeH="0" baseline="0" noProof="0" dirty="0">
                <a:ln>
                  <a:noFill/>
                </a:ln>
                <a:solidFill>
                  <a:srgbClr val="FF0000"/>
                </a:solidFill>
                <a:effectLst/>
                <a:uLnTx/>
                <a:uFillTx/>
                <a:latin typeface="Consolas" panose="020B0609020204030204" pitchFamily="49" charset="0"/>
                <a:ea typeface="+mn-ea"/>
                <a:cs typeface="+mn-cs"/>
              </a:rPr>
              <a:t>"</a:t>
            </a:r>
            <a:r>
              <a:rPr kumimoji="0" lang="fr-FR" sz="1600" b="0" i="1" u="none" strike="noStrike" kern="1200" cap="none" spc="0" normalizeH="0" baseline="0" noProof="0" dirty="0">
                <a:ln>
                  <a:noFill/>
                </a:ln>
                <a:solidFill>
                  <a:srgbClr val="FF0000"/>
                </a:solidFill>
                <a:effectLst/>
                <a:uLnTx/>
                <a:uFillTx/>
                <a:latin typeface="Consolas" panose="020B0609020204030204" pitchFamily="49" charset="0"/>
                <a:ea typeface="+mn-ea"/>
                <a:cs typeface="+mn-cs"/>
              </a:rPr>
              <a:t>1.</a:t>
            </a:r>
            <a:r>
              <a:rPr kumimoji="0" lang="en-US" sz="1600" b="0" i="1" u="none" strike="noStrike" kern="1200" cap="none" spc="0" normalizeH="0" baseline="0" noProof="0" dirty="0">
                <a:ln>
                  <a:noFill/>
                </a:ln>
                <a:solidFill>
                  <a:srgbClr val="FF0000"/>
                </a:solidFill>
                <a:effectLst/>
                <a:uLnTx/>
                <a:uFillTx/>
                <a:latin typeface="Consolas" panose="020B0609020204030204" pitchFamily="49" charset="0"/>
                <a:ea typeface="+mn-ea"/>
                <a:cs typeface="+mn-cs"/>
              </a:rPr>
              <a:t>1</a:t>
            </a:r>
            <a:r>
              <a:rPr kumimoji="0" lang="en-US" sz="1600" b="0" i="0" u="none" strike="noStrike" kern="1200" cap="none" spc="0" normalizeH="0" baseline="0" noProof="0" dirty="0">
                <a:ln>
                  <a:noFill/>
                </a:ln>
                <a:solidFill>
                  <a:srgbClr val="FF0000"/>
                </a:solidFill>
                <a:effectLst/>
                <a:uLnTx/>
                <a:uFillTx/>
                <a:latin typeface="Consolas" panose="020B0609020204030204" pitchFamily="49" charset="0"/>
                <a:ea typeface="+mn-ea"/>
                <a:cs typeface="+mn-cs"/>
              </a:rPr>
              <a:t>"</a:t>
            </a:r>
            <a:r>
              <a:rPr kumimoji="0" lang="en-US" sz="16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fr-FR" sz="16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br>
              <a:rPr kumimoji="0" lang="fr-FR" sz="16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br>
            <a:r>
              <a:rPr kumimoji="0" lang="fr-FR" sz="16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fr-FR" sz="1600" b="0" i="0" u="none" strike="noStrike" kern="1200" cap="none" spc="0" normalizeH="0" baseline="0" noProof="0" dirty="0" err="1">
                <a:ln>
                  <a:noFill/>
                </a:ln>
                <a:solidFill>
                  <a:srgbClr val="00B050"/>
                </a:solidFill>
                <a:effectLst/>
                <a:uLnTx/>
                <a:uFillTx/>
                <a:latin typeface="Consolas" panose="020B0609020204030204" pitchFamily="49" charset="0"/>
                <a:ea typeface="+mn-ea"/>
                <a:cs typeface="+mn-cs"/>
              </a:rPr>
              <a:t>StorageAccountName</a:t>
            </a:r>
            <a:r>
              <a:rPr kumimoji="0" lang="fr-FR" sz="16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fr-FR" sz="1600" b="0" i="0" u="none" strike="noStrike" kern="1200" cap="none" spc="0" normalizeH="0" baseline="0" noProof="0" dirty="0">
                <a:ln>
                  <a:noFill/>
                </a:ln>
                <a:solidFill>
                  <a:srgbClr val="FF0000"/>
                </a:solidFill>
                <a:effectLst/>
                <a:uLnTx/>
                <a:uFillTx/>
                <a:latin typeface="Consolas" panose="020B0609020204030204" pitchFamily="49" charset="0"/>
                <a:ea typeface="+mn-ea"/>
                <a:cs typeface="+mn-cs"/>
              </a:rPr>
              <a:t>"</a:t>
            </a:r>
            <a:r>
              <a:rPr kumimoji="0" lang="fr-FR" sz="1600" b="0" i="1" u="none" strike="noStrike" kern="1200" cap="none" spc="0" normalizeH="0" baseline="0" noProof="0" dirty="0" err="1">
                <a:ln>
                  <a:noFill/>
                </a:ln>
                <a:solidFill>
                  <a:srgbClr val="FF0000"/>
                </a:solidFill>
                <a:effectLst/>
                <a:uLnTx/>
                <a:uFillTx/>
                <a:latin typeface="Consolas" panose="020B0609020204030204" pitchFamily="49" charset="0"/>
                <a:ea typeface="+mn-ea"/>
                <a:cs typeface="+mn-cs"/>
              </a:rPr>
              <a:t>Contoso</a:t>
            </a:r>
            <a:r>
              <a:rPr kumimoji="0" lang="fr-FR" sz="1600" b="0" i="0" u="none" strike="noStrike" kern="1200" cap="none" spc="0" normalizeH="0" baseline="0" noProof="0" dirty="0">
                <a:ln>
                  <a:noFill/>
                </a:ln>
                <a:solidFill>
                  <a:srgbClr val="FF0000"/>
                </a:solidFill>
                <a:effectLst/>
                <a:uLnTx/>
                <a:uFillTx/>
                <a:latin typeface="Consolas" panose="020B0609020204030204" pitchFamily="49" charset="0"/>
                <a:ea typeface="+mn-ea"/>
                <a:cs typeface="+mn-cs"/>
              </a:rPr>
              <a:t>" </a:t>
            </a:r>
            <a:r>
              <a:rPr kumimoji="0" lang="en-US" sz="16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endParaRPr kumimoji="0" lang="fr-FR" sz="16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endParaRPr>
          </a:p>
          <a:p>
            <a:pPr marL="0" marR="0" lvl="2" indent="0" algn="l" defTabSz="932742" rtl="0" eaLnBrk="1" fontAlgn="auto" latinLnBrk="0" hangingPunct="1">
              <a:lnSpc>
                <a:spcPct val="100000"/>
              </a:lnSpc>
              <a:spcBef>
                <a:spcPts val="0"/>
              </a:spcBef>
              <a:spcAft>
                <a:spcPts val="60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600" b="0" i="0" u="none" strike="noStrike" kern="1200" cap="none" spc="0" normalizeH="0" baseline="0" noProof="0" dirty="0" err="1">
                <a:ln>
                  <a:noFill/>
                </a:ln>
                <a:solidFill>
                  <a:srgbClr val="00B050"/>
                </a:solidFill>
                <a:effectLst/>
                <a:uLnTx/>
                <a:uFillTx/>
                <a:latin typeface="Consolas" panose="020B0609020204030204" pitchFamily="49" charset="0"/>
                <a:ea typeface="+mn-ea"/>
                <a:cs typeface="+mn-cs"/>
              </a:rPr>
              <a:t>StorageAccountKey</a:t>
            </a:r>
            <a:r>
              <a:rPr kumimoji="0" lang="en-US" sz="16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&lt;</a:t>
            </a:r>
            <a:r>
              <a:rPr kumimoji="0" lang="en-US" sz="1600" b="0" i="1" u="none" strike="noStrike" kern="1200" cap="none" spc="0" normalizeH="0" baseline="0" noProof="0" dirty="0" err="1">
                <a:ln>
                  <a:noFill/>
                </a:ln>
                <a:solidFill>
                  <a:srgbClr val="FF0000"/>
                </a:solidFill>
                <a:effectLst/>
                <a:uLnTx/>
                <a:uFillTx/>
                <a:latin typeface="Consolas" panose="020B0609020204030204" pitchFamily="49" charset="0"/>
                <a:ea typeface="+mn-ea"/>
                <a:cs typeface="+mn-cs"/>
              </a:rPr>
              <a:t>StorageKey</a:t>
            </a:r>
            <a:r>
              <a:rPr kumimoji="0" lang="en-US" sz="16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&gt; `</a:t>
            </a:r>
          </a:p>
          <a:p>
            <a:pPr marL="0" marR="0" lvl="2" indent="0" algn="l" defTabSz="932742" rtl="0" eaLnBrk="1" fontAlgn="auto" latinLnBrk="0" hangingPunct="1">
              <a:lnSpc>
                <a:spcPct val="100000"/>
              </a:lnSpc>
              <a:spcBef>
                <a:spcPts val="0"/>
              </a:spcBef>
              <a:spcAft>
                <a:spcPts val="600"/>
              </a:spcAft>
              <a:buClrTx/>
              <a:buSzTx/>
              <a:buFontTx/>
              <a:buNone/>
              <a:tabLst/>
              <a:defRPr/>
            </a:pPr>
            <a:r>
              <a:rPr kumimoji="0" lang="fr-FR" sz="16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fr-FR" sz="1600" b="0" i="0" u="none" strike="noStrike" kern="1200" cap="none" spc="0" normalizeH="0" baseline="0" noProof="0" dirty="0" err="1">
                <a:ln>
                  <a:noFill/>
                </a:ln>
                <a:solidFill>
                  <a:srgbClr val="00B050"/>
                </a:solidFill>
                <a:effectLst/>
                <a:uLnTx/>
                <a:uFillTx/>
                <a:latin typeface="Consolas" panose="020B0609020204030204" pitchFamily="49" charset="0"/>
                <a:ea typeface="+mn-ea"/>
                <a:cs typeface="+mn-cs"/>
              </a:rPr>
              <a:t>FileName</a:t>
            </a:r>
            <a:r>
              <a:rPr kumimoji="0" lang="fr-FR" sz="16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fr-FR" sz="1600" b="0" i="0" u="none" strike="noStrike" kern="1200" cap="none" spc="0" normalizeH="0" baseline="0" noProof="0" dirty="0">
                <a:ln>
                  <a:noFill/>
                </a:ln>
                <a:solidFill>
                  <a:srgbClr val="FF0000"/>
                </a:solidFill>
                <a:effectLst/>
                <a:uLnTx/>
                <a:uFillTx/>
                <a:latin typeface="Consolas" panose="020B0609020204030204" pitchFamily="49" charset="0"/>
                <a:ea typeface="+mn-ea"/>
                <a:cs typeface="+mn-cs"/>
              </a:rPr>
              <a:t>"</a:t>
            </a:r>
            <a:r>
              <a:rPr kumimoji="0" lang="fr-FR" sz="1600" b="0" i="1" u="none" strike="noStrike" kern="1200" cap="none" spc="0" normalizeH="0" baseline="0" noProof="0" dirty="0">
                <a:ln>
                  <a:noFill/>
                </a:ln>
                <a:solidFill>
                  <a:srgbClr val="FF0000"/>
                </a:solidFill>
                <a:effectLst/>
                <a:uLnTx/>
                <a:uFillTx/>
                <a:latin typeface="Consolas" panose="020B0609020204030204" pitchFamily="49" charset="0"/>
                <a:ea typeface="+mn-ea"/>
                <a:cs typeface="+mn-cs"/>
              </a:rPr>
              <a:t>ContosoScript.exe</a:t>
            </a:r>
            <a:r>
              <a:rPr kumimoji="0" lang="fr-FR" sz="1600" b="0" i="0" u="none" strike="noStrike" kern="1200" cap="none" spc="0" normalizeH="0" baseline="0" noProof="0" dirty="0">
                <a:ln>
                  <a:noFill/>
                </a:ln>
                <a:solidFill>
                  <a:srgbClr val="FF0000"/>
                </a:solidFill>
                <a:effectLst/>
                <a:uLnTx/>
                <a:uFillTx/>
                <a:latin typeface="Consolas" panose="020B0609020204030204" pitchFamily="49" charset="0"/>
                <a:ea typeface="+mn-ea"/>
                <a:cs typeface="+mn-cs"/>
              </a:rPr>
              <a:t>" </a:t>
            </a:r>
          </a:p>
          <a:p>
            <a:pPr marL="0" marR="0" lvl="2" indent="0" algn="l" defTabSz="932742" rtl="0" eaLnBrk="1" fontAlgn="auto" latinLnBrk="0" hangingPunct="1">
              <a:lnSpc>
                <a:spcPct val="100000"/>
              </a:lnSpc>
              <a:spcBef>
                <a:spcPts val="0"/>
              </a:spcBef>
              <a:spcAft>
                <a:spcPts val="600"/>
              </a:spcAft>
              <a:buClrTx/>
              <a:buSzTx/>
              <a:buFontTx/>
              <a:buNone/>
              <a:tabLst/>
              <a:defRPr/>
            </a:pPr>
            <a:r>
              <a:rPr kumimoji="0" lang="fr-FR" sz="16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fr-FR" sz="1600" b="0" i="0" u="none" strike="noStrike" kern="1200" cap="none" spc="0" normalizeH="0" baseline="0" noProof="0" dirty="0" err="1">
                <a:ln>
                  <a:noFill/>
                </a:ln>
                <a:solidFill>
                  <a:srgbClr val="00B050"/>
                </a:solidFill>
                <a:effectLst/>
                <a:uLnTx/>
                <a:uFillTx/>
                <a:latin typeface="Consolas" panose="020B0609020204030204" pitchFamily="49" charset="0"/>
                <a:ea typeface="+mn-ea"/>
                <a:cs typeface="+mn-cs"/>
              </a:rPr>
              <a:t>ContainerName</a:t>
            </a:r>
            <a:r>
              <a:rPr kumimoji="0" lang="fr-FR" sz="16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fr-FR" sz="1600" b="0" i="0" u="none" strike="noStrike" kern="1200" cap="none" spc="0" normalizeH="0" baseline="0" noProof="0" dirty="0">
                <a:ln>
                  <a:noFill/>
                </a:ln>
                <a:solidFill>
                  <a:srgbClr val="FF0000"/>
                </a:solidFill>
                <a:effectLst/>
                <a:uLnTx/>
                <a:uFillTx/>
                <a:latin typeface="Consolas" panose="020B0609020204030204" pitchFamily="49" charset="0"/>
                <a:ea typeface="+mn-ea"/>
                <a:cs typeface="+mn-cs"/>
              </a:rPr>
              <a:t>"</a:t>
            </a:r>
            <a:r>
              <a:rPr kumimoji="0" lang="fr-FR" sz="1600" b="0" i="1" u="none" strike="noStrike" kern="1200" cap="none" spc="0" normalizeH="0" baseline="0" noProof="0" dirty="0">
                <a:ln>
                  <a:noFill/>
                </a:ln>
                <a:solidFill>
                  <a:srgbClr val="FF0000"/>
                </a:solidFill>
                <a:effectLst/>
                <a:uLnTx/>
                <a:uFillTx/>
                <a:latin typeface="Consolas" panose="020B0609020204030204" pitchFamily="49" charset="0"/>
                <a:ea typeface="+mn-ea"/>
                <a:cs typeface="+mn-cs"/>
              </a:rPr>
              <a:t>Scripts</a:t>
            </a:r>
            <a:r>
              <a:rPr kumimoji="0" lang="fr-FR" sz="1600" b="0" i="0" u="none" strike="noStrike" kern="1200" cap="none" spc="0" normalizeH="0" baseline="0" noProof="0" dirty="0">
                <a:ln>
                  <a:noFill/>
                </a:ln>
                <a:solidFill>
                  <a:srgbClr val="FF0000"/>
                </a:solidFill>
                <a:effectLst/>
                <a:uLnTx/>
                <a:uFillTx/>
                <a:latin typeface="Consolas" panose="020B0609020204030204" pitchFamily="49" charset="0"/>
                <a:ea typeface="+mn-ea"/>
                <a:cs typeface="+mn-cs"/>
              </a:rPr>
              <a:t>"</a:t>
            </a:r>
            <a:endParaRPr kumimoji="0" lang="en-US" sz="1600" b="0" i="0" u="none" strike="noStrike" kern="1200" cap="none" spc="0" normalizeH="0" baseline="0" noProof="0" dirty="0">
              <a:ln>
                <a:noFill/>
              </a:ln>
              <a:solidFill>
                <a:srgbClr val="FF0000"/>
              </a:solidFill>
              <a:effectLst/>
              <a:uLnTx/>
              <a:uFillTx/>
              <a:latin typeface="Consolas" panose="020B0609020204030204" pitchFamily="49" charset="0"/>
              <a:ea typeface="+mn-ea"/>
              <a:cs typeface="+mn-cs"/>
            </a:endParaRPr>
          </a:p>
        </p:txBody>
      </p:sp>
    </p:spTree>
    <p:extLst>
      <p:ext uri="{BB962C8B-B14F-4D97-AF65-F5344CB8AC3E}">
        <p14:creationId xmlns:p14="http://schemas.microsoft.com/office/powerpoint/2010/main" val="13206731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27039" y="3331062"/>
            <a:ext cx="9240836" cy="332399"/>
          </a:xfrm>
          <a:noFill/>
        </p:spPr>
        <p:txBody>
          <a:bodyPr vert="horz" wrap="square" lIns="0" tIns="0" rIns="0" bIns="0" rtlCol="0" anchor="ctr" anchorCtr="0">
            <a:spAutoFit/>
          </a:bodyPr>
          <a:lstStyle/>
          <a:p>
            <a:r>
              <a:rPr lang="en-US" sz="2400" spc="0" dirty="0"/>
              <a:t>Lesson 06: Desired State Configuration (DSC)</a:t>
            </a:r>
          </a:p>
        </p:txBody>
      </p:sp>
      <p:pic>
        <p:nvPicPr>
          <p:cNvPr id="2" name="Picture 1" descr="Icon of a wrench and a clipboard">
            <a:extLst>
              <a:ext uri="{FF2B5EF4-FFF2-40B4-BE49-F238E27FC236}">
                <a16:creationId xmlns:a16="http://schemas.microsoft.com/office/drawing/2014/main" id="{952CA760-85B2-4E70-8D61-9E9EB2166337}"/>
              </a:ext>
            </a:extLst>
          </p:cNvPr>
          <p:cNvPicPr>
            <a:picLocks noChangeAspect="1"/>
          </p:cNvPicPr>
          <p:nvPr/>
        </p:nvPicPr>
        <p:blipFill>
          <a:blip r:embed="rId3">
            <a:clrChange>
              <a:clrFrom>
                <a:srgbClr val="FFFFFF"/>
              </a:clrFrom>
              <a:clrTo>
                <a:srgbClr val="FFFFFF">
                  <a:alpha val="0"/>
                </a:srgbClr>
              </a:clrTo>
            </a:clrChange>
          </a:blip>
          <a:srcRect/>
          <a:stretch/>
        </p:blipFill>
        <p:spPr>
          <a:xfrm>
            <a:off x="10400685" y="3048000"/>
            <a:ext cx="898522" cy="898522"/>
          </a:xfrm>
          <a:prstGeom prst="rect">
            <a:avLst/>
          </a:prstGeom>
        </p:spPr>
      </p:pic>
    </p:spTree>
    <p:extLst>
      <p:ext uri="{BB962C8B-B14F-4D97-AF65-F5344CB8AC3E}">
        <p14:creationId xmlns:p14="http://schemas.microsoft.com/office/powerpoint/2010/main" val="3703015877"/>
      </p:ext>
    </p:extLst>
  </p:cSld>
  <p:clrMapOvr>
    <a:masterClrMapping/>
  </p:clrMapOvr>
  <p:transition>
    <p:fade/>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b="1" dirty="0"/>
              <a:t>Desired state configuration (DSC)</a:t>
            </a:r>
          </a:p>
        </p:txBody>
      </p:sp>
      <p:pic>
        <p:nvPicPr>
          <p:cNvPr id="5" name="Picture 4" descr="Icon of a fragmented arc with a zig zag arrow ">
            <a:extLst>
              <a:ext uri="{FF2B5EF4-FFF2-40B4-BE49-F238E27FC236}">
                <a16:creationId xmlns:a16="http://schemas.microsoft.com/office/drawing/2014/main" id="{005C08D1-A803-4564-9FC8-8983A4EBBE42}"/>
              </a:ext>
            </a:extLst>
          </p:cNvPr>
          <p:cNvPicPr>
            <a:picLocks noChangeAspect="1"/>
          </p:cNvPicPr>
          <p:nvPr/>
        </p:nvPicPr>
        <p:blipFill>
          <a:blip r:embed="rId3"/>
          <a:stretch>
            <a:fillRect/>
          </a:stretch>
        </p:blipFill>
        <p:spPr>
          <a:xfrm>
            <a:off x="456746" y="1311728"/>
            <a:ext cx="952500" cy="952500"/>
          </a:xfrm>
          <a:prstGeom prst="rect">
            <a:avLst/>
          </a:prstGeom>
        </p:spPr>
      </p:pic>
      <p:sp>
        <p:nvSpPr>
          <p:cNvPr id="11" name="TextBox 10" descr="Icon of a document">
            <a:extLst>
              <a:ext uri="{FF2B5EF4-FFF2-40B4-BE49-F238E27FC236}">
                <a16:creationId xmlns:a16="http://schemas.microsoft.com/office/drawing/2014/main" id="{DB951747-4066-43C0-BE74-53ACBB523308}"/>
              </a:ext>
            </a:extLst>
          </p:cNvPr>
          <p:cNvSpPr txBox="1"/>
          <p:nvPr/>
        </p:nvSpPr>
        <p:spPr>
          <a:xfrm>
            <a:off x="1684051" y="1464664"/>
            <a:ext cx="10323576" cy="677108"/>
          </a:xfrm>
          <a:prstGeom prst="rect">
            <a:avLst/>
          </a:prstGeom>
          <a:noFill/>
        </p:spPr>
        <p:txBody>
          <a:bodyPr wrap="square" lIns="0" tIns="0" rIns="0" bIns="0" rtlCol="0">
            <a:spAutoFit/>
          </a:bodyPr>
          <a:lstStyle/>
          <a:p>
            <a:pPr>
              <a:spcAft>
                <a:spcPts val="600"/>
              </a:spcAft>
            </a:pPr>
            <a:r>
              <a:rPr lang="en-US" sz="2200" dirty="0"/>
              <a:t>Ensures that an environment is maintained in a state that you specify (</a:t>
            </a:r>
            <a:r>
              <a:rPr lang="en-US" sz="2200" i="1" dirty="0"/>
              <a:t>defined state</a:t>
            </a:r>
            <a:r>
              <a:rPr lang="en-US" sz="2200" dirty="0"/>
              <a:t>), to eliminate configuration drift, and no deviation from that </a:t>
            </a:r>
            <a:r>
              <a:rPr lang="en-US" sz="2200" i="1" dirty="0"/>
              <a:t>defined state</a:t>
            </a:r>
          </a:p>
        </p:txBody>
      </p:sp>
      <p:cxnSp>
        <p:nvCxnSpPr>
          <p:cNvPr id="22" name="Straight Connector 21">
            <a:extLst>
              <a:ext uri="{FF2B5EF4-FFF2-40B4-BE49-F238E27FC236}">
                <a16:creationId xmlns:a16="http://schemas.microsoft.com/office/drawing/2014/main" id="{79BDE0F2-5328-4DF7-8E63-17DC06289D96}"/>
              </a:ext>
              <a:ext uri="{C183D7F6-B498-43B3-948B-1728B52AA6E4}">
                <adec:decorative xmlns:adec="http://schemas.microsoft.com/office/drawing/2017/decorative" val="1"/>
              </a:ext>
            </a:extLst>
          </p:cNvPr>
          <p:cNvCxnSpPr>
            <a:cxnSpLocks/>
          </p:cNvCxnSpPr>
          <p:nvPr/>
        </p:nvCxnSpPr>
        <p:spPr>
          <a:xfrm>
            <a:off x="1684051" y="2409435"/>
            <a:ext cx="10323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7" name="Picture 6" descr="Icon of a circle branched into three connect circles">
            <a:extLst>
              <a:ext uri="{FF2B5EF4-FFF2-40B4-BE49-F238E27FC236}">
                <a16:creationId xmlns:a16="http://schemas.microsoft.com/office/drawing/2014/main" id="{0DB4CEF3-2CD7-4304-BE83-88D8E4E6DBC6}"/>
              </a:ext>
            </a:extLst>
          </p:cNvPr>
          <p:cNvPicPr>
            <a:picLocks noChangeAspect="1"/>
          </p:cNvPicPr>
          <p:nvPr/>
        </p:nvPicPr>
        <p:blipFill>
          <a:blip r:embed="rId4"/>
          <a:stretch>
            <a:fillRect/>
          </a:stretch>
        </p:blipFill>
        <p:spPr>
          <a:xfrm>
            <a:off x="456746" y="2677097"/>
            <a:ext cx="950976" cy="950976"/>
          </a:xfrm>
          <a:prstGeom prst="rect">
            <a:avLst/>
          </a:prstGeom>
        </p:spPr>
      </p:pic>
      <p:sp>
        <p:nvSpPr>
          <p:cNvPr id="15" name="TextBox 14" descr="Icon of a document">
            <a:extLst>
              <a:ext uri="{FF2B5EF4-FFF2-40B4-BE49-F238E27FC236}">
                <a16:creationId xmlns:a16="http://schemas.microsoft.com/office/drawing/2014/main" id="{59892F70-F061-4DF8-A269-B823F32FB642}"/>
              </a:ext>
            </a:extLst>
          </p:cNvPr>
          <p:cNvSpPr txBox="1"/>
          <p:nvPr/>
        </p:nvSpPr>
        <p:spPr>
          <a:xfrm>
            <a:off x="1684051" y="2677097"/>
            <a:ext cx="10323576" cy="1443985"/>
          </a:xfrm>
          <a:prstGeom prst="rect">
            <a:avLst/>
          </a:prstGeom>
          <a:noFill/>
        </p:spPr>
        <p:txBody>
          <a:bodyPr wrap="square" lIns="0" tIns="0" rIns="0" bIns="0" rtlCol="0">
            <a:spAutoFit/>
          </a:bodyPr>
          <a:lstStyle/>
          <a:p>
            <a:pPr>
              <a:spcAft>
                <a:spcPts val="600"/>
              </a:spcAft>
            </a:pPr>
            <a:r>
              <a:rPr lang="en-US" sz="2200" dirty="0"/>
              <a:t>Components:</a:t>
            </a:r>
          </a:p>
          <a:p>
            <a:pPr>
              <a:spcAft>
                <a:spcPts val="600"/>
              </a:spcAft>
            </a:pPr>
            <a:r>
              <a:rPr lang="en-US" dirty="0">
                <a:latin typeface="+mj-lt"/>
              </a:rPr>
              <a:t>Configurations</a:t>
            </a:r>
            <a:r>
              <a:rPr lang="en-US" dirty="0"/>
              <a:t>: Idempotent declarative PowerShell scripts</a:t>
            </a:r>
          </a:p>
          <a:p>
            <a:pPr>
              <a:spcAft>
                <a:spcPts val="600"/>
              </a:spcAft>
            </a:pPr>
            <a:r>
              <a:rPr lang="en-US" dirty="0">
                <a:latin typeface="+mj-lt"/>
              </a:rPr>
              <a:t>Resources</a:t>
            </a:r>
            <a:r>
              <a:rPr lang="en-US" dirty="0"/>
              <a:t>: PowerShell scripts compiled into .</a:t>
            </a:r>
            <a:r>
              <a:rPr lang="en-US" dirty="0" err="1"/>
              <a:t>mof</a:t>
            </a:r>
            <a:r>
              <a:rPr lang="en-US" dirty="0"/>
              <a:t> format files to ensure state</a:t>
            </a:r>
          </a:p>
          <a:p>
            <a:pPr>
              <a:spcAft>
                <a:spcPts val="600"/>
              </a:spcAft>
            </a:pPr>
            <a:r>
              <a:rPr lang="en-US" dirty="0">
                <a:latin typeface="+mj-lt"/>
              </a:rPr>
              <a:t>Local Configuration Manager (LCM): </a:t>
            </a:r>
            <a:r>
              <a:rPr lang="en-US" dirty="0"/>
              <a:t>Client engine to ensure configuration</a:t>
            </a:r>
          </a:p>
        </p:txBody>
      </p:sp>
      <p:cxnSp>
        <p:nvCxnSpPr>
          <p:cNvPr id="21" name="Straight Connector 20">
            <a:extLst>
              <a:ext uri="{FF2B5EF4-FFF2-40B4-BE49-F238E27FC236}">
                <a16:creationId xmlns:a16="http://schemas.microsoft.com/office/drawing/2014/main" id="{A6BDEE8C-C2A3-41D2-93ED-472297B7CF7D}"/>
              </a:ext>
              <a:ext uri="{C183D7F6-B498-43B3-948B-1728B52AA6E4}">
                <adec:decorative xmlns:adec="http://schemas.microsoft.com/office/drawing/2017/decorative" val="1"/>
              </a:ext>
            </a:extLst>
          </p:cNvPr>
          <p:cNvCxnSpPr>
            <a:cxnSpLocks/>
          </p:cNvCxnSpPr>
          <p:nvPr/>
        </p:nvCxnSpPr>
        <p:spPr>
          <a:xfrm>
            <a:off x="1684051" y="4348928"/>
            <a:ext cx="10323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40" name="Picture 39" descr="Icon of five circles connected by lines">
            <a:extLst>
              <a:ext uri="{FF2B5EF4-FFF2-40B4-BE49-F238E27FC236}">
                <a16:creationId xmlns:a16="http://schemas.microsoft.com/office/drawing/2014/main" id="{555E3FF4-40A7-4A05-9208-8AC3536CDCDD}"/>
              </a:ext>
            </a:extLst>
          </p:cNvPr>
          <p:cNvPicPr>
            <a:picLocks noChangeAspect="1"/>
          </p:cNvPicPr>
          <p:nvPr/>
        </p:nvPicPr>
        <p:blipFill>
          <a:blip r:embed="rId5"/>
          <a:stretch>
            <a:fillRect/>
          </a:stretch>
        </p:blipFill>
        <p:spPr>
          <a:xfrm>
            <a:off x="456746" y="4576774"/>
            <a:ext cx="950976" cy="950976"/>
          </a:xfrm>
          <a:prstGeom prst="rect">
            <a:avLst/>
          </a:prstGeom>
        </p:spPr>
      </p:pic>
      <p:sp>
        <p:nvSpPr>
          <p:cNvPr id="20" name="TextBox 19" descr="Icon of a document">
            <a:extLst>
              <a:ext uri="{FF2B5EF4-FFF2-40B4-BE49-F238E27FC236}">
                <a16:creationId xmlns:a16="http://schemas.microsoft.com/office/drawing/2014/main" id="{ADC72196-4728-40FB-9EFB-8DC4DC856F39}"/>
              </a:ext>
            </a:extLst>
          </p:cNvPr>
          <p:cNvSpPr txBox="1"/>
          <p:nvPr/>
        </p:nvSpPr>
        <p:spPr>
          <a:xfrm>
            <a:off x="1684051" y="4576774"/>
            <a:ext cx="10323576" cy="1495414"/>
          </a:xfrm>
          <a:prstGeom prst="rect">
            <a:avLst/>
          </a:prstGeom>
          <a:noFill/>
        </p:spPr>
        <p:txBody>
          <a:bodyPr wrap="square" lIns="0" tIns="0" rIns="0" bIns="0" rtlCol="0">
            <a:noAutofit/>
          </a:bodyPr>
          <a:lstStyle/>
          <a:p>
            <a:pPr>
              <a:spcAft>
                <a:spcPts val="600"/>
              </a:spcAft>
            </a:pPr>
            <a:r>
              <a:rPr lang="en-US" sz="2200" dirty="0"/>
              <a:t>Methods of Implementing DSC:</a:t>
            </a:r>
          </a:p>
          <a:p>
            <a:pPr>
              <a:spcAft>
                <a:spcPts val="600"/>
              </a:spcAft>
            </a:pPr>
            <a:r>
              <a:rPr lang="en-US" dirty="0">
                <a:latin typeface="+mj-lt"/>
              </a:rPr>
              <a:t>Push mode: </a:t>
            </a:r>
            <a:r>
              <a:rPr lang="en-US" dirty="0"/>
              <a:t>A user actively pushed put a configuration to environments</a:t>
            </a:r>
          </a:p>
          <a:p>
            <a:pPr>
              <a:spcAft>
                <a:spcPts val="600"/>
              </a:spcAft>
            </a:pPr>
            <a:r>
              <a:rPr lang="en-US" dirty="0">
                <a:latin typeface="+mj-lt"/>
              </a:rPr>
              <a:t>Pull</a:t>
            </a:r>
            <a:r>
              <a:rPr lang="en-US" dirty="0"/>
              <a:t> </a:t>
            </a:r>
            <a:r>
              <a:rPr lang="en-US" dirty="0">
                <a:latin typeface="+mj-lt"/>
              </a:rPr>
              <a:t>mode: </a:t>
            </a:r>
            <a:r>
              <a:rPr lang="en-US" dirty="0"/>
              <a:t>Clients get state from remote </a:t>
            </a:r>
            <a:r>
              <a:rPr lang="en-US" i="1" dirty="0"/>
              <a:t>pull service </a:t>
            </a:r>
            <a:r>
              <a:rPr lang="en-US" dirty="0"/>
              <a:t>automatically. Remote service is provided by a pull server, which acts as a central control and manager for the configurations</a:t>
            </a:r>
          </a:p>
        </p:txBody>
      </p:sp>
    </p:spTree>
    <p:extLst>
      <p:ext uri="{BB962C8B-B14F-4D97-AF65-F5344CB8AC3E}">
        <p14:creationId xmlns:p14="http://schemas.microsoft.com/office/powerpoint/2010/main" val="25475722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b="1"/>
              <a:t>Azure automation state configuration (DSC)</a:t>
            </a:r>
          </a:p>
        </p:txBody>
      </p:sp>
      <p:pic>
        <p:nvPicPr>
          <p:cNvPr id="3" name="Picture 2" descr="Icon of a cloud">
            <a:extLst>
              <a:ext uri="{FF2B5EF4-FFF2-40B4-BE49-F238E27FC236}">
                <a16:creationId xmlns:a16="http://schemas.microsoft.com/office/drawing/2014/main" id="{DB5C8628-BB6D-40A5-A9DE-FAE36C4A73F4}"/>
              </a:ext>
            </a:extLst>
          </p:cNvPr>
          <p:cNvPicPr>
            <a:picLocks noChangeAspect="1"/>
          </p:cNvPicPr>
          <p:nvPr/>
        </p:nvPicPr>
        <p:blipFill>
          <a:blip r:embed="rId3"/>
          <a:stretch>
            <a:fillRect/>
          </a:stretch>
        </p:blipFill>
        <p:spPr>
          <a:xfrm>
            <a:off x="431798" y="1592218"/>
            <a:ext cx="950976" cy="950976"/>
          </a:xfrm>
          <a:prstGeom prst="rect">
            <a:avLst/>
          </a:prstGeom>
        </p:spPr>
      </p:pic>
      <p:sp>
        <p:nvSpPr>
          <p:cNvPr id="22" name="TextBox 21">
            <a:extLst>
              <a:ext uri="{FF2B5EF4-FFF2-40B4-BE49-F238E27FC236}">
                <a16:creationId xmlns:a16="http://schemas.microsoft.com/office/drawing/2014/main" id="{75F5E391-26EF-4371-B8B5-BB21C16C4FDC}"/>
              </a:ext>
            </a:extLst>
          </p:cNvPr>
          <p:cNvSpPr txBox="1"/>
          <p:nvPr/>
        </p:nvSpPr>
        <p:spPr>
          <a:xfrm>
            <a:off x="1673034" y="1729152"/>
            <a:ext cx="10323576" cy="677108"/>
          </a:xfrm>
          <a:prstGeom prst="rect">
            <a:avLst/>
          </a:prstGeom>
          <a:noFill/>
        </p:spPr>
        <p:txBody>
          <a:bodyPr wrap="square" lIns="0" tIns="0" rIns="0" bIns="0" rtlCol="0">
            <a:spAutoFit/>
          </a:bodyPr>
          <a:lstStyle/>
          <a:p>
            <a:pPr>
              <a:spcAft>
                <a:spcPts val="600"/>
              </a:spcAft>
            </a:pPr>
            <a:r>
              <a:rPr lang="en-IE" sz="2200" dirty="0"/>
              <a:t>A cloud-based implementation of PowerShell DSC, available as part of Azure Automation</a:t>
            </a:r>
            <a:endParaRPr lang="en-US" sz="2200" i="1" dirty="0"/>
          </a:p>
        </p:txBody>
      </p:sp>
      <p:cxnSp>
        <p:nvCxnSpPr>
          <p:cNvPr id="23" name="Straight Connector 22">
            <a:extLst>
              <a:ext uri="{FF2B5EF4-FFF2-40B4-BE49-F238E27FC236}">
                <a16:creationId xmlns:a16="http://schemas.microsoft.com/office/drawing/2014/main" id="{DB7ECCB0-9E4F-41B4-9DA2-0922EF37B749}"/>
              </a:ext>
              <a:ext uri="{C183D7F6-B498-43B3-948B-1728B52AA6E4}">
                <adec:decorative xmlns:adec="http://schemas.microsoft.com/office/drawing/2017/decorative" val="1"/>
              </a:ext>
            </a:extLst>
          </p:cNvPr>
          <p:cNvCxnSpPr>
            <a:cxnSpLocks/>
          </p:cNvCxnSpPr>
          <p:nvPr/>
        </p:nvCxnSpPr>
        <p:spPr>
          <a:xfrm>
            <a:off x="1673034" y="2789937"/>
            <a:ext cx="10323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1" name="Picture 10" descr="Icon of a magnifying glass showing a chart">
            <a:extLst>
              <a:ext uri="{FF2B5EF4-FFF2-40B4-BE49-F238E27FC236}">
                <a16:creationId xmlns:a16="http://schemas.microsoft.com/office/drawing/2014/main" id="{A1942E98-548F-4176-AA36-4984577F2DF3}"/>
              </a:ext>
            </a:extLst>
          </p:cNvPr>
          <p:cNvPicPr>
            <a:picLocks noChangeAspect="1"/>
          </p:cNvPicPr>
          <p:nvPr/>
        </p:nvPicPr>
        <p:blipFill>
          <a:blip r:embed="rId4"/>
          <a:stretch>
            <a:fillRect/>
          </a:stretch>
        </p:blipFill>
        <p:spPr>
          <a:xfrm>
            <a:off x="456746" y="3121953"/>
            <a:ext cx="950976" cy="950976"/>
          </a:xfrm>
          <a:prstGeom prst="rect">
            <a:avLst/>
          </a:prstGeom>
        </p:spPr>
      </p:pic>
      <p:sp>
        <p:nvSpPr>
          <p:cNvPr id="10" name="TextBox 9">
            <a:extLst>
              <a:ext uri="{FF2B5EF4-FFF2-40B4-BE49-F238E27FC236}">
                <a16:creationId xmlns:a16="http://schemas.microsoft.com/office/drawing/2014/main" id="{7F9F520E-7E86-4F03-9369-E0D501B6FFCF}"/>
              </a:ext>
            </a:extLst>
          </p:cNvPr>
          <p:cNvSpPr txBox="1"/>
          <p:nvPr/>
        </p:nvSpPr>
        <p:spPr>
          <a:xfrm>
            <a:off x="1673034" y="3146234"/>
            <a:ext cx="10323576" cy="2646878"/>
          </a:xfrm>
          <a:prstGeom prst="rect">
            <a:avLst/>
          </a:prstGeom>
          <a:noFill/>
        </p:spPr>
        <p:txBody>
          <a:bodyPr wrap="square" lIns="0" tIns="0" rIns="0" bIns="0" rtlCol="0">
            <a:spAutoFit/>
          </a:bodyPr>
          <a:lstStyle/>
          <a:p>
            <a:r>
              <a:rPr lang="en-US" sz="2200" dirty="0">
                <a:latin typeface="+mj-lt"/>
              </a:rPr>
              <a:t>Characteristics:</a:t>
            </a:r>
          </a:p>
          <a:p>
            <a:pPr>
              <a:spcBef>
                <a:spcPts val="600"/>
              </a:spcBef>
              <a:spcAft>
                <a:spcPts val="600"/>
              </a:spcAft>
            </a:pPr>
            <a:r>
              <a:rPr lang="en-US" sz="2000" dirty="0">
                <a:latin typeface="+mj-lt"/>
                <a:cs typeface="Segoe UI Semilight" panose="020B0402040204020203" pitchFamily="34" charset="0"/>
              </a:rPr>
              <a:t>Built-in pull server: </a:t>
            </a:r>
            <a:r>
              <a:rPr lang="en-US" sz="2000" dirty="0">
                <a:cs typeface="Segoe UI Semilight" panose="020B0402040204020203" pitchFamily="34" charset="0"/>
              </a:rPr>
              <a:t>Built-in pull server in Azure Automation eliminates the need to set up and maintain your own pull server</a:t>
            </a:r>
          </a:p>
          <a:p>
            <a:pPr>
              <a:spcBef>
                <a:spcPts val="600"/>
              </a:spcBef>
              <a:spcAft>
                <a:spcPts val="600"/>
              </a:spcAft>
            </a:pPr>
            <a:r>
              <a:rPr lang="en-US" sz="2000" dirty="0">
                <a:latin typeface="+mj-lt"/>
                <a:cs typeface="Segoe UI Semilight" panose="020B0402040204020203" pitchFamily="34" charset="0"/>
              </a:rPr>
              <a:t>Management of all DSC artifacts:</a:t>
            </a:r>
            <a:r>
              <a:rPr lang="en-US" sz="2000" dirty="0">
                <a:cs typeface="Segoe UI Semilight" panose="020B0402040204020203" pitchFamily="34" charset="0"/>
              </a:rPr>
              <a:t> Manage all DSC configurations, resources, and target nodes in single instance in the Azure portal or PowerShell</a:t>
            </a:r>
          </a:p>
          <a:p>
            <a:pPr>
              <a:spcBef>
                <a:spcPts val="600"/>
              </a:spcBef>
              <a:spcAft>
                <a:spcPts val="600"/>
              </a:spcAft>
            </a:pPr>
            <a:r>
              <a:rPr lang="en-US" sz="2000" dirty="0">
                <a:latin typeface="+mj-lt"/>
                <a:cs typeface="Segoe UI Semilight" panose="020B0402040204020203" pitchFamily="34" charset="0"/>
              </a:rPr>
              <a:t>Ability to Import Reporting Data directly into Azure Log Analytics:</a:t>
            </a:r>
            <a:r>
              <a:rPr lang="en-US" sz="2000" dirty="0">
                <a:cs typeface="Segoe UI Semilight" panose="020B0402040204020203" pitchFamily="34" charset="0"/>
              </a:rPr>
              <a:t> Can send this data to your Log Analytics workspace</a:t>
            </a:r>
          </a:p>
        </p:txBody>
      </p:sp>
    </p:spTree>
    <p:extLst>
      <p:ext uri="{BB962C8B-B14F-4D97-AF65-F5344CB8AC3E}">
        <p14:creationId xmlns:p14="http://schemas.microsoft.com/office/powerpoint/2010/main" val="37337065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b="1" dirty="0"/>
              <a:t>DSC configuration file</a:t>
            </a:r>
          </a:p>
        </p:txBody>
      </p:sp>
      <p:sp>
        <p:nvSpPr>
          <p:cNvPr id="6" name="Text Placeholder 5"/>
          <p:cNvSpPr>
            <a:spLocks noGrp="1"/>
          </p:cNvSpPr>
          <p:nvPr>
            <p:ph type="body" sz="quarter" idx="4294967295"/>
          </p:nvPr>
        </p:nvSpPr>
        <p:spPr>
          <a:xfrm>
            <a:off x="431800" y="1188720"/>
            <a:ext cx="11559581" cy="369332"/>
          </a:xfrm>
        </p:spPr>
        <p:txBody>
          <a:bodyPr tIns="0" rIns="0" bIns="0"/>
          <a:lstStyle/>
          <a:p>
            <a:r>
              <a:rPr lang="en-IE" i="1" dirty="0"/>
              <a:t>Configurations</a:t>
            </a:r>
            <a:r>
              <a:rPr lang="en-IE" dirty="0"/>
              <a:t> are Windows PowerShell scripts that define a special type of function.</a:t>
            </a:r>
            <a:endParaRPr lang="en-US" i="1" dirty="0"/>
          </a:p>
        </p:txBody>
      </p:sp>
      <p:sp>
        <p:nvSpPr>
          <p:cNvPr id="7" name="Rectangle 6">
            <a:extLst>
              <a:ext uri="{FF2B5EF4-FFF2-40B4-BE49-F238E27FC236}">
                <a16:creationId xmlns:a16="http://schemas.microsoft.com/office/drawing/2014/main" id="{E49995C2-A03C-449E-888A-435B3B52B22B}"/>
              </a:ext>
            </a:extLst>
          </p:cNvPr>
          <p:cNvSpPr/>
          <p:nvPr/>
        </p:nvSpPr>
        <p:spPr>
          <a:xfrm>
            <a:off x="427036" y="1891028"/>
            <a:ext cx="4678363" cy="4654235"/>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37160" rIns="182880" bIns="137160" numCol="1" spcCol="0" rtlCol="0" fromWordArt="0" anchor="t" anchorCtr="0" forceAA="0" compatLnSpc="1">
            <a:prstTxWarp prst="textNoShape">
              <a:avLst/>
            </a:prstTxWarp>
            <a:noAutofit/>
          </a:bodyPr>
          <a:lstStyle/>
          <a:p>
            <a:r>
              <a:rPr lang="en-US" sz="2400" dirty="0">
                <a:solidFill>
                  <a:schemeClr val="tx1"/>
                </a:solidFill>
                <a:latin typeface="+mj-lt"/>
              </a:rPr>
              <a:t>Config File Elements:</a:t>
            </a:r>
          </a:p>
          <a:p>
            <a:pPr>
              <a:spcBef>
                <a:spcPts val="600"/>
              </a:spcBef>
              <a:spcAft>
                <a:spcPts val="600"/>
              </a:spcAft>
            </a:pPr>
            <a:r>
              <a:rPr lang="en-US" sz="2000" dirty="0">
                <a:solidFill>
                  <a:schemeClr val="tx1"/>
                </a:solidFill>
              </a:rPr>
              <a:t>Configuration block: Name of the configuration </a:t>
            </a:r>
          </a:p>
          <a:p>
            <a:pPr>
              <a:spcBef>
                <a:spcPts val="600"/>
              </a:spcBef>
              <a:spcAft>
                <a:spcPts val="600"/>
              </a:spcAft>
            </a:pPr>
            <a:r>
              <a:rPr lang="en-US" sz="2000" dirty="0">
                <a:solidFill>
                  <a:schemeClr val="tx1"/>
                </a:solidFill>
              </a:rPr>
              <a:t>Node block: Define nodes being configured i.e. </a:t>
            </a:r>
            <a:r>
              <a:rPr lang="en-US" sz="2000" dirty="0" err="1">
                <a:solidFill>
                  <a:schemeClr val="tx1"/>
                </a:solidFill>
              </a:rPr>
              <a:t>VMs</a:t>
            </a:r>
            <a:r>
              <a:rPr lang="en-US" sz="2000" dirty="0">
                <a:solidFill>
                  <a:schemeClr val="tx1"/>
                </a:solidFill>
              </a:rPr>
              <a:t> and servers</a:t>
            </a:r>
          </a:p>
          <a:p>
            <a:pPr>
              <a:spcBef>
                <a:spcPts val="600"/>
              </a:spcBef>
              <a:spcAft>
                <a:spcPts val="600"/>
              </a:spcAft>
            </a:pPr>
            <a:r>
              <a:rPr lang="en-US" sz="2000" dirty="0">
                <a:solidFill>
                  <a:schemeClr val="tx1"/>
                </a:solidFill>
              </a:rPr>
              <a:t>Resource blocks: Defines the  actual configuration state for the nodes</a:t>
            </a:r>
          </a:p>
          <a:p>
            <a:pPr>
              <a:spcAft>
                <a:spcPts val="816"/>
              </a:spcAft>
            </a:pPr>
            <a:endParaRPr lang="en-US" sz="2000" dirty="0">
              <a:solidFill>
                <a:schemeClr val="tx1"/>
              </a:solidFill>
            </a:endParaRPr>
          </a:p>
        </p:txBody>
      </p:sp>
      <p:pic>
        <p:nvPicPr>
          <p:cNvPr id="3" name="Picture 2" descr="DSC configuration file image">
            <a:extLst>
              <a:ext uri="{FF2B5EF4-FFF2-40B4-BE49-F238E27FC236}">
                <a16:creationId xmlns:a16="http://schemas.microsoft.com/office/drawing/2014/main" id="{6E5312BD-6690-4AE2-99A5-F781AECBCC30}"/>
              </a:ext>
            </a:extLst>
          </p:cNvPr>
          <p:cNvPicPr>
            <a:picLocks noChangeAspect="1"/>
          </p:cNvPicPr>
          <p:nvPr/>
        </p:nvPicPr>
        <p:blipFill>
          <a:blip r:embed="rId3"/>
          <a:stretch>
            <a:fillRect/>
          </a:stretch>
        </p:blipFill>
        <p:spPr>
          <a:xfrm>
            <a:off x="5259942" y="1891028"/>
            <a:ext cx="6749498" cy="4654234"/>
          </a:xfrm>
          <a:prstGeom prst="rect">
            <a:avLst/>
          </a:prstGeom>
          <a:ln w="19050">
            <a:solidFill>
              <a:schemeClr val="tx2"/>
            </a:solidFill>
          </a:ln>
        </p:spPr>
      </p:pic>
    </p:spTree>
    <p:extLst>
      <p:ext uri="{BB962C8B-B14F-4D97-AF65-F5344CB8AC3E}">
        <p14:creationId xmlns:p14="http://schemas.microsoft.com/office/powerpoint/2010/main" val="23249416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b="1" dirty="0"/>
              <a:t>DSC configuration file</a:t>
            </a:r>
          </a:p>
        </p:txBody>
      </p:sp>
      <p:sp>
        <p:nvSpPr>
          <p:cNvPr id="6" name="Text Placeholder 5"/>
          <p:cNvSpPr>
            <a:spLocks noGrp="1"/>
          </p:cNvSpPr>
          <p:nvPr>
            <p:ph type="body" sz="quarter" idx="4294967295"/>
          </p:nvPr>
        </p:nvSpPr>
        <p:spPr>
          <a:xfrm>
            <a:off x="431800" y="1188720"/>
            <a:ext cx="11559581" cy="369332"/>
          </a:xfrm>
        </p:spPr>
        <p:txBody>
          <a:bodyPr tIns="0" rIns="0" bIns="0"/>
          <a:lstStyle/>
          <a:p>
            <a:r>
              <a:rPr lang="pl-PL" i="1" dirty="0" err="1"/>
              <a:t>Custom</a:t>
            </a:r>
            <a:r>
              <a:rPr lang="pl-PL" i="1" dirty="0"/>
              <a:t> DSC </a:t>
            </a:r>
            <a:r>
              <a:rPr lang="pl-PL" i="1" dirty="0" err="1"/>
              <a:t>script</a:t>
            </a:r>
            <a:endParaRPr lang="en-US" i="1" dirty="0"/>
          </a:p>
        </p:txBody>
      </p:sp>
      <p:pic>
        <p:nvPicPr>
          <p:cNvPr id="2" name="Obraz 1">
            <a:extLst>
              <a:ext uri="{FF2B5EF4-FFF2-40B4-BE49-F238E27FC236}">
                <a16:creationId xmlns:a16="http://schemas.microsoft.com/office/drawing/2014/main" id="{5B76AFFB-4BB5-499E-9EAF-0C878E240400}"/>
              </a:ext>
            </a:extLst>
          </p:cNvPr>
          <p:cNvPicPr>
            <a:picLocks noChangeAspect="1"/>
          </p:cNvPicPr>
          <p:nvPr/>
        </p:nvPicPr>
        <p:blipFill>
          <a:blip r:embed="rId3"/>
          <a:stretch>
            <a:fillRect/>
          </a:stretch>
        </p:blipFill>
        <p:spPr>
          <a:xfrm>
            <a:off x="251829" y="1702831"/>
            <a:ext cx="11597985" cy="4658915"/>
          </a:xfrm>
          <a:prstGeom prst="rect">
            <a:avLst/>
          </a:prstGeom>
        </p:spPr>
      </p:pic>
    </p:spTree>
    <p:extLst>
      <p:ext uri="{BB962C8B-B14F-4D97-AF65-F5344CB8AC3E}">
        <p14:creationId xmlns:p14="http://schemas.microsoft.com/office/powerpoint/2010/main" val="28515782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693B5B-D2B1-40F4-B466-A5DCA3B08B11}"/>
              </a:ext>
            </a:extLst>
          </p:cNvPr>
          <p:cNvSpPr>
            <a:spLocks noGrp="1"/>
          </p:cNvSpPr>
          <p:nvPr>
            <p:ph type="title"/>
          </p:nvPr>
        </p:nvSpPr>
        <p:spPr/>
        <p:txBody>
          <a:bodyPr/>
          <a:lstStyle/>
          <a:p>
            <a:r>
              <a:rPr lang="en-US" b="1" dirty="0"/>
              <a:t>Demonstration onboarding machines for management</a:t>
            </a:r>
            <a:endParaRPr lang="en-US" dirty="0"/>
          </a:p>
        </p:txBody>
      </p:sp>
      <p:pic>
        <p:nvPicPr>
          <p:cNvPr id="5" name="Picture 4" descr="Icon of a webpage showing a product symbol">
            <a:extLst>
              <a:ext uri="{FF2B5EF4-FFF2-40B4-BE49-F238E27FC236}">
                <a16:creationId xmlns:a16="http://schemas.microsoft.com/office/drawing/2014/main" id="{569D7969-529D-457C-8CE4-2E1E5B99D0FE}"/>
              </a:ext>
            </a:extLst>
          </p:cNvPr>
          <p:cNvPicPr>
            <a:picLocks noChangeAspect="1"/>
          </p:cNvPicPr>
          <p:nvPr/>
        </p:nvPicPr>
        <p:blipFill>
          <a:blip r:embed="rId3"/>
          <a:stretch>
            <a:fillRect/>
          </a:stretch>
        </p:blipFill>
        <p:spPr>
          <a:xfrm>
            <a:off x="456746" y="1720501"/>
            <a:ext cx="950976" cy="950976"/>
          </a:xfrm>
          <a:prstGeom prst="rect">
            <a:avLst/>
          </a:prstGeom>
        </p:spPr>
      </p:pic>
      <p:sp>
        <p:nvSpPr>
          <p:cNvPr id="10" name="TextBox 9">
            <a:extLst>
              <a:ext uri="{FF2B5EF4-FFF2-40B4-BE49-F238E27FC236}">
                <a16:creationId xmlns:a16="http://schemas.microsoft.com/office/drawing/2014/main" id="{7BBC56A8-ECBB-47CD-B498-76D281CC80E1}"/>
              </a:ext>
            </a:extLst>
          </p:cNvPr>
          <p:cNvSpPr txBox="1"/>
          <p:nvPr/>
        </p:nvSpPr>
        <p:spPr>
          <a:xfrm>
            <a:off x="1676400" y="1826657"/>
            <a:ext cx="10323576" cy="738664"/>
          </a:xfrm>
          <a:prstGeom prst="rect">
            <a:avLst/>
          </a:prstGeom>
          <a:noFill/>
        </p:spPr>
        <p:txBody>
          <a:bodyPr wrap="square" lIns="0" tIns="0" rIns="0" bIns="0" rtlCol="0">
            <a:spAutoFit/>
          </a:bodyPr>
          <a:lstStyle/>
          <a:p>
            <a:r>
              <a:rPr lang="en-US" sz="2400" dirty="0"/>
              <a:t>This walkthrough will follow on from the last walkthrough and will </a:t>
            </a:r>
            <a:br>
              <a:rPr lang="en-US" sz="2400" dirty="0"/>
            </a:br>
            <a:r>
              <a:rPr lang="en-US" sz="2400" dirty="0"/>
              <a:t>on-board virtual machines for management</a:t>
            </a:r>
          </a:p>
        </p:txBody>
      </p:sp>
      <p:cxnSp>
        <p:nvCxnSpPr>
          <p:cNvPr id="11" name="Straight Connector 10">
            <a:extLst>
              <a:ext uri="{FF2B5EF4-FFF2-40B4-BE49-F238E27FC236}">
                <a16:creationId xmlns:a16="http://schemas.microsoft.com/office/drawing/2014/main" id="{47415D1B-D005-493F-A8E8-1176D77E81F2}"/>
              </a:ext>
              <a:ext uri="{C183D7F6-B498-43B3-948B-1728B52AA6E4}">
                <adec:decorative xmlns:adec="http://schemas.microsoft.com/office/drawing/2017/decorative" val="1"/>
              </a:ext>
            </a:extLst>
          </p:cNvPr>
          <p:cNvCxnSpPr>
            <a:cxnSpLocks/>
          </p:cNvCxnSpPr>
          <p:nvPr/>
        </p:nvCxnSpPr>
        <p:spPr>
          <a:xfrm>
            <a:off x="1676400" y="3157522"/>
            <a:ext cx="10323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2" name="Picture 11" descr="Icon of a document with a checkmark">
            <a:extLst>
              <a:ext uri="{FF2B5EF4-FFF2-40B4-BE49-F238E27FC236}">
                <a16:creationId xmlns:a16="http://schemas.microsoft.com/office/drawing/2014/main" id="{F2F5216C-4CB6-47A7-9FD2-5208C89682B9}"/>
              </a:ext>
            </a:extLst>
          </p:cNvPr>
          <p:cNvPicPr>
            <a:picLocks noChangeAspect="1"/>
          </p:cNvPicPr>
          <p:nvPr/>
        </p:nvPicPr>
        <p:blipFill>
          <a:blip r:embed="rId4"/>
          <a:stretch>
            <a:fillRect/>
          </a:stretch>
        </p:blipFill>
        <p:spPr>
          <a:xfrm>
            <a:off x="456746" y="3643566"/>
            <a:ext cx="950976" cy="950976"/>
          </a:xfrm>
          <a:prstGeom prst="rect">
            <a:avLst/>
          </a:prstGeom>
        </p:spPr>
      </p:pic>
      <p:sp>
        <p:nvSpPr>
          <p:cNvPr id="13" name="TextBox 12">
            <a:extLst>
              <a:ext uri="{FF2B5EF4-FFF2-40B4-BE49-F238E27FC236}">
                <a16:creationId xmlns:a16="http://schemas.microsoft.com/office/drawing/2014/main" id="{9F48C719-3094-46A0-9194-C5B5CB8BA181}"/>
              </a:ext>
            </a:extLst>
          </p:cNvPr>
          <p:cNvSpPr txBox="1"/>
          <p:nvPr/>
        </p:nvSpPr>
        <p:spPr>
          <a:xfrm>
            <a:off x="1676400" y="3565056"/>
            <a:ext cx="10323576" cy="1107996"/>
          </a:xfrm>
          <a:prstGeom prst="rect">
            <a:avLst/>
          </a:prstGeom>
          <a:noFill/>
        </p:spPr>
        <p:txBody>
          <a:bodyPr wrap="square" lIns="0" tIns="0" rIns="0" bIns="0" rtlCol="0">
            <a:spAutoFit/>
          </a:bodyPr>
          <a:lstStyle/>
          <a:p>
            <a:r>
              <a:rPr lang="en-US" sz="2400" spc="-20" dirty="0"/>
              <a:t>You can complete this walkthrough task by completing the steps outlined below, or you can simply read through them, depending on your </a:t>
            </a:r>
            <a:br>
              <a:rPr lang="en-US" sz="2400" spc="-20" dirty="0"/>
            </a:br>
            <a:r>
              <a:rPr lang="en-US" sz="2400" spc="-20" dirty="0"/>
              <a:t>available time</a:t>
            </a:r>
          </a:p>
        </p:txBody>
      </p:sp>
    </p:spTree>
    <p:extLst>
      <p:ext uri="{BB962C8B-B14F-4D97-AF65-F5344CB8AC3E}">
        <p14:creationId xmlns:p14="http://schemas.microsoft.com/office/powerpoint/2010/main" val="1770948457"/>
      </p:ext>
    </p:extLst>
  </p:cSld>
  <p:clrMapOvr>
    <a:masterClrMapping/>
  </p:clrMapOvr>
  <p:transition>
    <p:fade/>
  </p:transition>
</p:sld>
</file>

<file path=ppt/slides/slide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b="1" dirty="0">
                <a:solidFill>
                  <a:schemeClr val="tx1"/>
                </a:solidFill>
              </a:rPr>
              <a:t>Hybrid management</a:t>
            </a:r>
          </a:p>
        </p:txBody>
      </p:sp>
      <p:sp>
        <p:nvSpPr>
          <p:cNvPr id="6" name="Text Placeholder 5"/>
          <p:cNvSpPr>
            <a:spLocks noGrp="1"/>
          </p:cNvSpPr>
          <p:nvPr>
            <p:ph type="body" sz="quarter" idx="4294967295"/>
          </p:nvPr>
        </p:nvSpPr>
        <p:spPr>
          <a:xfrm>
            <a:off x="431800" y="1188720"/>
            <a:ext cx="11577638" cy="677108"/>
          </a:xfrm>
        </p:spPr>
        <p:txBody>
          <a:bodyPr tIns="0" rIns="0" bIns="0"/>
          <a:lstStyle/>
          <a:p>
            <a:r>
              <a:rPr lang="en-IE" sz="2200" i="1" spc="0" dirty="0">
                <a:solidFill>
                  <a:schemeClr val="tx1"/>
                </a:solidFill>
              </a:rPr>
              <a:t>Hybrid Runbook Worker </a:t>
            </a:r>
            <a:r>
              <a:rPr lang="en-IE" sz="2200" spc="0" dirty="0">
                <a:solidFill>
                  <a:schemeClr val="tx1"/>
                </a:solidFill>
              </a:rPr>
              <a:t>feature of Azure Automation allows you to run runbooks that manage local resources in your private datacentre, on machines located in your datacentre.</a:t>
            </a:r>
            <a:endParaRPr lang="en-US" sz="2200" i="1" spc="0" dirty="0">
              <a:solidFill>
                <a:schemeClr val="tx1"/>
              </a:solidFill>
            </a:endParaRPr>
          </a:p>
        </p:txBody>
      </p:sp>
      <p:grpSp>
        <p:nvGrpSpPr>
          <p:cNvPr id="4" name="Group 3" descr="Diagram showing how Hybrid Management works">
            <a:extLst>
              <a:ext uri="{FF2B5EF4-FFF2-40B4-BE49-F238E27FC236}">
                <a16:creationId xmlns:a16="http://schemas.microsoft.com/office/drawing/2014/main" id="{ABF640BB-15CE-4A2D-821C-83557D1615E9}"/>
              </a:ext>
              <a:ext uri="{C183D7F6-B498-43B3-948B-1728B52AA6E4}">
                <adec:decorative xmlns:adec="http://schemas.microsoft.com/office/drawing/2017/decorative" val="0"/>
              </a:ext>
            </a:extLst>
          </p:cNvPr>
          <p:cNvGrpSpPr/>
          <p:nvPr/>
        </p:nvGrpSpPr>
        <p:grpSpPr>
          <a:xfrm>
            <a:off x="431799" y="2143879"/>
            <a:ext cx="11566328" cy="4401384"/>
            <a:chOff x="431799" y="2143879"/>
            <a:chExt cx="11566328" cy="4401384"/>
          </a:xfrm>
        </p:grpSpPr>
        <p:sp>
          <p:nvSpPr>
            <p:cNvPr id="83" name="Rectangle 82">
              <a:extLst>
                <a:ext uri="{FF2B5EF4-FFF2-40B4-BE49-F238E27FC236}">
                  <a16:creationId xmlns:a16="http://schemas.microsoft.com/office/drawing/2014/main" id="{707F887C-A9DF-4F05-953D-5FC5721F29E2}"/>
                </a:ext>
              </a:extLst>
            </p:cNvPr>
            <p:cNvSpPr/>
            <p:nvPr/>
          </p:nvSpPr>
          <p:spPr bwMode="auto">
            <a:xfrm>
              <a:off x="431799" y="2143879"/>
              <a:ext cx="6627761" cy="4401384"/>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91440"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dirty="0">
                  <a:solidFill>
                    <a:schemeClr val="tx1"/>
                  </a:solidFill>
                  <a:latin typeface="+mj-lt"/>
                  <a:ea typeface="Segoe UI" pitchFamily="34" charset="0"/>
                  <a:cs typeface="Segoe UI" pitchFamily="34" charset="0"/>
                </a:rPr>
                <a:t>On-Premises</a:t>
              </a:r>
              <a:endParaRPr lang="en-US" sz="2000" dirty="0">
                <a:solidFill>
                  <a:schemeClr val="tx1"/>
                </a:solidFill>
                <a:latin typeface="+mj-lt"/>
                <a:ea typeface="Segoe UI" pitchFamily="34" charset="0"/>
                <a:cs typeface="Segoe UI" pitchFamily="34" charset="0"/>
              </a:endParaRPr>
            </a:p>
          </p:txBody>
        </p:sp>
        <p:sp>
          <p:nvSpPr>
            <p:cNvPr id="130" name="Freeform 95" descr="Icon of a server">
              <a:extLst>
                <a:ext uri="{FF2B5EF4-FFF2-40B4-BE49-F238E27FC236}">
                  <a16:creationId xmlns:a16="http://schemas.microsoft.com/office/drawing/2014/main" id="{7EC47F47-8A25-47C9-A7C5-A97ECC49A88A}"/>
                </a:ext>
              </a:extLst>
            </p:cNvPr>
            <p:cNvSpPr>
              <a:spLocks noEditPoints="1"/>
            </p:cNvSpPr>
            <p:nvPr/>
          </p:nvSpPr>
          <p:spPr bwMode="auto">
            <a:xfrm>
              <a:off x="1235389" y="2886990"/>
              <a:ext cx="328043" cy="670430"/>
            </a:xfrm>
            <a:custGeom>
              <a:avLst/>
              <a:gdLst>
                <a:gd name="T0" fmla="*/ 786 w 787"/>
                <a:gd name="T1" fmla="*/ 833 h 1612"/>
                <a:gd name="T2" fmla="*/ 786 w 787"/>
                <a:gd name="T3" fmla="*/ 1581 h 1612"/>
                <a:gd name="T4" fmla="*/ 756 w 787"/>
                <a:gd name="T5" fmla="*/ 1612 h 1612"/>
                <a:gd name="T6" fmla="*/ 30 w 787"/>
                <a:gd name="T7" fmla="*/ 1612 h 1612"/>
                <a:gd name="T8" fmla="*/ 0 w 787"/>
                <a:gd name="T9" fmla="*/ 1582 h 1612"/>
                <a:gd name="T10" fmla="*/ 0 w 787"/>
                <a:gd name="T11" fmla="*/ 91 h 1612"/>
                <a:gd name="T12" fmla="*/ 89 w 787"/>
                <a:gd name="T13" fmla="*/ 1 h 1612"/>
                <a:gd name="T14" fmla="*/ 699 w 787"/>
                <a:gd name="T15" fmla="*/ 1 h 1612"/>
                <a:gd name="T16" fmla="*/ 787 w 787"/>
                <a:gd name="T17" fmla="*/ 89 h 1612"/>
                <a:gd name="T18" fmla="*/ 786 w 787"/>
                <a:gd name="T19" fmla="*/ 833 h 1612"/>
                <a:gd name="T20" fmla="*/ 393 w 787"/>
                <a:gd name="T21" fmla="*/ 239 h 1612"/>
                <a:gd name="T22" fmla="*/ 167 w 787"/>
                <a:gd name="T23" fmla="*/ 240 h 1612"/>
                <a:gd name="T24" fmla="*/ 121 w 787"/>
                <a:gd name="T25" fmla="*/ 285 h 1612"/>
                <a:gd name="T26" fmla="*/ 151 w 787"/>
                <a:gd name="T27" fmla="*/ 314 h 1612"/>
                <a:gd name="T28" fmla="*/ 617 w 787"/>
                <a:gd name="T29" fmla="*/ 314 h 1612"/>
                <a:gd name="T30" fmla="*/ 665 w 787"/>
                <a:gd name="T31" fmla="*/ 267 h 1612"/>
                <a:gd name="T32" fmla="*/ 637 w 787"/>
                <a:gd name="T33" fmla="*/ 239 h 1612"/>
                <a:gd name="T34" fmla="*/ 393 w 787"/>
                <a:gd name="T35" fmla="*/ 239 h 1612"/>
                <a:gd name="T36" fmla="*/ 395 w 787"/>
                <a:gd name="T37" fmla="*/ 1220 h 1612"/>
                <a:gd name="T38" fmla="*/ 167 w 787"/>
                <a:gd name="T39" fmla="*/ 1220 h 1612"/>
                <a:gd name="T40" fmla="*/ 121 w 787"/>
                <a:gd name="T41" fmla="*/ 1267 h 1612"/>
                <a:gd name="T42" fmla="*/ 149 w 787"/>
                <a:gd name="T43" fmla="*/ 1295 h 1612"/>
                <a:gd name="T44" fmla="*/ 615 w 787"/>
                <a:gd name="T45" fmla="*/ 1295 h 1612"/>
                <a:gd name="T46" fmla="*/ 666 w 787"/>
                <a:gd name="T47" fmla="*/ 1245 h 1612"/>
                <a:gd name="T48" fmla="*/ 639 w 787"/>
                <a:gd name="T49" fmla="*/ 1219 h 1612"/>
                <a:gd name="T50" fmla="*/ 395 w 787"/>
                <a:gd name="T51" fmla="*/ 1220 h 1612"/>
                <a:gd name="T52" fmla="*/ 393 w 787"/>
                <a:gd name="T53" fmla="*/ 1453 h 1612"/>
                <a:gd name="T54" fmla="*/ 619 w 787"/>
                <a:gd name="T55" fmla="*/ 1453 h 1612"/>
                <a:gd name="T56" fmla="*/ 665 w 787"/>
                <a:gd name="T57" fmla="*/ 1406 h 1612"/>
                <a:gd name="T58" fmla="*/ 637 w 787"/>
                <a:gd name="T59" fmla="*/ 1378 h 1612"/>
                <a:gd name="T60" fmla="*/ 171 w 787"/>
                <a:gd name="T61" fmla="*/ 1378 h 1612"/>
                <a:gd name="T62" fmla="*/ 121 w 787"/>
                <a:gd name="T63" fmla="*/ 1430 h 1612"/>
                <a:gd name="T64" fmla="*/ 145 w 787"/>
                <a:gd name="T65" fmla="*/ 1454 h 1612"/>
                <a:gd name="T66" fmla="*/ 393 w 787"/>
                <a:gd name="T67" fmla="*/ 1453 h 16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87" h="1612">
                  <a:moveTo>
                    <a:pt x="786" y="833"/>
                  </a:moveTo>
                  <a:cubicBezTo>
                    <a:pt x="786" y="1082"/>
                    <a:pt x="786" y="1332"/>
                    <a:pt x="786" y="1581"/>
                  </a:cubicBezTo>
                  <a:cubicBezTo>
                    <a:pt x="786" y="1612"/>
                    <a:pt x="786" y="1612"/>
                    <a:pt x="756" y="1612"/>
                  </a:cubicBezTo>
                  <a:cubicBezTo>
                    <a:pt x="514" y="1612"/>
                    <a:pt x="272" y="1612"/>
                    <a:pt x="30" y="1612"/>
                  </a:cubicBezTo>
                  <a:cubicBezTo>
                    <a:pt x="0" y="1612"/>
                    <a:pt x="0" y="1612"/>
                    <a:pt x="0" y="1582"/>
                  </a:cubicBezTo>
                  <a:cubicBezTo>
                    <a:pt x="0" y="1085"/>
                    <a:pt x="0" y="588"/>
                    <a:pt x="0" y="91"/>
                  </a:cubicBezTo>
                  <a:cubicBezTo>
                    <a:pt x="0" y="33"/>
                    <a:pt x="31" y="2"/>
                    <a:pt x="89" y="1"/>
                  </a:cubicBezTo>
                  <a:cubicBezTo>
                    <a:pt x="292" y="1"/>
                    <a:pt x="495" y="2"/>
                    <a:pt x="699" y="1"/>
                  </a:cubicBezTo>
                  <a:cubicBezTo>
                    <a:pt x="747" y="0"/>
                    <a:pt x="787" y="36"/>
                    <a:pt x="787" y="89"/>
                  </a:cubicBezTo>
                  <a:cubicBezTo>
                    <a:pt x="785" y="337"/>
                    <a:pt x="786" y="585"/>
                    <a:pt x="786" y="833"/>
                  </a:cubicBezTo>
                  <a:close/>
                  <a:moveTo>
                    <a:pt x="393" y="239"/>
                  </a:moveTo>
                  <a:cubicBezTo>
                    <a:pt x="318" y="239"/>
                    <a:pt x="242" y="239"/>
                    <a:pt x="167" y="240"/>
                  </a:cubicBezTo>
                  <a:cubicBezTo>
                    <a:pt x="115" y="240"/>
                    <a:pt x="121" y="232"/>
                    <a:pt x="121" y="285"/>
                  </a:cubicBezTo>
                  <a:cubicBezTo>
                    <a:pt x="121" y="314"/>
                    <a:pt x="121" y="314"/>
                    <a:pt x="151" y="314"/>
                  </a:cubicBezTo>
                  <a:cubicBezTo>
                    <a:pt x="307" y="314"/>
                    <a:pt x="462" y="314"/>
                    <a:pt x="617" y="314"/>
                  </a:cubicBezTo>
                  <a:cubicBezTo>
                    <a:pt x="671" y="314"/>
                    <a:pt x="665" y="321"/>
                    <a:pt x="665" y="267"/>
                  </a:cubicBezTo>
                  <a:cubicBezTo>
                    <a:pt x="665" y="240"/>
                    <a:pt x="665" y="239"/>
                    <a:pt x="637" y="239"/>
                  </a:cubicBezTo>
                  <a:cubicBezTo>
                    <a:pt x="556" y="239"/>
                    <a:pt x="474" y="239"/>
                    <a:pt x="393" y="239"/>
                  </a:cubicBezTo>
                  <a:close/>
                  <a:moveTo>
                    <a:pt x="395" y="1220"/>
                  </a:moveTo>
                  <a:cubicBezTo>
                    <a:pt x="319" y="1220"/>
                    <a:pt x="243" y="1219"/>
                    <a:pt x="167" y="1220"/>
                  </a:cubicBezTo>
                  <a:cubicBezTo>
                    <a:pt x="115" y="1220"/>
                    <a:pt x="122" y="1212"/>
                    <a:pt x="121" y="1267"/>
                  </a:cubicBezTo>
                  <a:cubicBezTo>
                    <a:pt x="121" y="1294"/>
                    <a:pt x="121" y="1295"/>
                    <a:pt x="149" y="1295"/>
                  </a:cubicBezTo>
                  <a:cubicBezTo>
                    <a:pt x="304" y="1295"/>
                    <a:pt x="460" y="1295"/>
                    <a:pt x="615" y="1295"/>
                  </a:cubicBezTo>
                  <a:cubicBezTo>
                    <a:pt x="672" y="1295"/>
                    <a:pt x="664" y="1302"/>
                    <a:pt x="666" y="1245"/>
                  </a:cubicBezTo>
                  <a:cubicBezTo>
                    <a:pt x="666" y="1224"/>
                    <a:pt x="659" y="1219"/>
                    <a:pt x="639" y="1219"/>
                  </a:cubicBezTo>
                  <a:cubicBezTo>
                    <a:pt x="558" y="1220"/>
                    <a:pt x="476" y="1220"/>
                    <a:pt x="395" y="1220"/>
                  </a:cubicBezTo>
                  <a:close/>
                  <a:moveTo>
                    <a:pt x="393" y="1453"/>
                  </a:moveTo>
                  <a:cubicBezTo>
                    <a:pt x="468" y="1453"/>
                    <a:pt x="544" y="1454"/>
                    <a:pt x="619" y="1453"/>
                  </a:cubicBezTo>
                  <a:cubicBezTo>
                    <a:pt x="671" y="1453"/>
                    <a:pt x="665" y="1461"/>
                    <a:pt x="665" y="1406"/>
                  </a:cubicBezTo>
                  <a:cubicBezTo>
                    <a:pt x="665" y="1379"/>
                    <a:pt x="665" y="1378"/>
                    <a:pt x="637" y="1378"/>
                  </a:cubicBezTo>
                  <a:cubicBezTo>
                    <a:pt x="482" y="1378"/>
                    <a:pt x="326" y="1378"/>
                    <a:pt x="171" y="1378"/>
                  </a:cubicBezTo>
                  <a:cubicBezTo>
                    <a:pt x="114" y="1379"/>
                    <a:pt x="122" y="1371"/>
                    <a:pt x="121" y="1430"/>
                  </a:cubicBezTo>
                  <a:cubicBezTo>
                    <a:pt x="120" y="1449"/>
                    <a:pt x="127" y="1454"/>
                    <a:pt x="145" y="1454"/>
                  </a:cubicBezTo>
                  <a:cubicBezTo>
                    <a:pt x="228" y="1453"/>
                    <a:pt x="310" y="1453"/>
                    <a:pt x="393" y="1453"/>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a:p>
          </p:txBody>
        </p:sp>
        <p:sp>
          <p:nvSpPr>
            <p:cNvPr id="88" name="TextBox 87">
              <a:extLst>
                <a:ext uri="{FF2B5EF4-FFF2-40B4-BE49-F238E27FC236}">
                  <a16:creationId xmlns:a16="http://schemas.microsoft.com/office/drawing/2014/main" id="{2C2A709E-E3C5-4FE3-91F3-C1229AE3D818}"/>
                </a:ext>
              </a:extLst>
            </p:cNvPr>
            <p:cNvSpPr txBox="1">
              <a:spLocks/>
            </p:cNvSpPr>
            <p:nvPr/>
          </p:nvSpPr>
          <p:spPr>
            <a:xfrm>
              <a:off x="1049710" y="3520792"/>
              <a:ext cx="752895" cy="210294"/>
            </a:xfrm>
            <a:prstGeom prst="rect">
              <a:avLst/>
            </a:prstGeom>
            <a:noFill/>
          </p:spPr>
          <p:txBody>
            <a:bodyPr wrap="square" lIns="0" tIns="91440" rIns="0" bIns="0" rtlCol="0">
              <a:noAutofit/>
            </a:bodyPr>
            <a:lstStyle/>
            <a:p>
              <a:pPr algn="ctr">
                <a:lnSpc>
                  <a:spcPct val="90000"/>
                </a:lnSpc>
                <a:spcAft>
                  <a:spcPts val="600"/>
                </a:spcAft>
              </a:pPr>
              <a:r>
                <a:rPr lang="en-US" sz="1000" dirty="0"/>
                <a:t>Local Server</a:t>
              </a:r>
            </a:p>
          </p:txBody>
        </p:sp>
        <p:cxnSp>
          <p:nvCxnSpPr>
            <p:cNvPr id="22" name="Straight Arrow Connector 17" descr="Arrow pointing in both direction">
              <a:extLst>
                <a:ext uri="{FF2B5EF4-FFF2-40B4-BE49-F238E27FC236}">
                  <a16:creationId xmlns:a16="http://schemas.microsoft.com/office/drawing/2014/main" id="{4E4F6F46-7594-4ACA-9A90-4F488DC0C292}"/>
                </a:ext>
                <a:ext uri="{C183D7F6-B498-43B3-948B-1728B52AA6E4}">
                  <adec:decorative xmlns:adec="http://schemas.microsoft.com/office/drawing/2017/decorative" val="0"/>
                </a:ext>
              </a:extLst>
            </p:cNvPr>
            <p:cNvCxnSpPr>
              <a:cxnSpLocks/>
            </p:cNvCxnSpPr>
            <p:nvPr/>
          </p:nvCxnSpPr>
          <p:spPr>
            <a:xfrm>
              <a:off x="1639364" y="3233434"/>
              <a:ext cx="144323" cy="1632416"/>
            </a:xfrm>
            <a:prstGeom prst="bentConnector3">
              <a:avLst>
                <a:gd name="adj1" fmla="val 258395"/>
              </a:avLst>
            </a:prstGeom>
            <a:ln w="19050">
              <a:solidFill>
                <a:schemeClr val="bg1">
                  <a:lumMod val="50000"/>
                </a:schemeClr>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sp>
          <p:nvSpPr>
            <p:cNvPr id="137" name="Freeform 46" descr="Icon of a triangle with lines extending out from it">
              <a:extLst>
                <a:ext uri="{FF2B5EF4-FFF2-40B4-BE49-F238E27FC236}">
                  <a16:creationId xmlns:a16="http://schemas.microsoft.com/office/drawing/2014/main" id="{A502125D-BE1F-471C-9FA6-9F6A8CDED066}"/>
                </a:ext>
              </a:extLst>
            </p:cNvPr>
            <p:cNvSpPr>
              <a:spLocks/>
            </p:cNvSpPr>
            <p:nvPr/>
          </p:nvSpPr>
          <p:spPr bwMode="auto">
            <a:xfrm>
              <a:off x="1136304" y="4617345"/>
              <a:ext cx="571034" cy="568196"/>
            </a:xfrm>
            <a:custGeom>
              <a:avLst/>
              <a:gdLst>
                <a:gd name="connsiteX0" fmla="*/ 2726271 w 6182157"/>
                <a:gd name="connsiteY0" fmla="*/ 5432293 h 6151431"/>
                <a:gd name="connsiteX1" fmla="*/ 3095764 w 6182157"/>
                <a:gd name="connsiteY1" fmla="*/ 5432293 h 6151431"/>
                <a:gd name="connsiteX2" fmla="*/ 3453143 w 6182157"/>
                <a:gd name="connsiteY2" fmla="*/ 5432293 h 6151431"/>
                <a:gd name="connsiteX3" fmla="*/ 3516744 w 6182157"/>
                <a:gd name="connsiteY3" fmla="*/ 5496014 h 6151431"/>
                <a:gd name="connsiteX4" fmla="*/ 3516744 w 6182157"/>
                <a:gd name="connsiteY4" fmla="*/ 6090744 h 6151431"/>
                <a:gd name="connsiteX5" fmla="*/ 3456172 w 6182157"/>
                <a:gd name="connsiteY5" fmla="*/ 6151431 h 6151431"/>
                <a:gd name="connsiteX6" fmla="*/ 2723242 w 6182157"/>
                <a:gd name="connsiteY6" fmla="*/ 6151431 h 6151431"/>
                <a:gd name="connsiteX7" fmla="*/ 2662669 w 6182157"/>
                <a:gd name="connsiteY7" fmla="*/ 6090744 h 6151431"/>
                <a:gd name="connsiteX8" fmla="*/ 2662669 w 6182157"/>
                <a:gd name="connsiteY8" fmla="*/ 5496014 h 6151431"/>
                <a:gd name="connsiteX9" fmla="*/ 2726271 w 6182157"/>
                <a:gd name="connsiteY9" fmla="*/ 5432293 h 6151431"/>
                <a:gd name="connsiteX10" fmla="*/ 2226737 w 6182157"/>
                <a:gd name="connsiteY10" fmla="*/ 3047488 h 6151431"/>
                <a:gd name="connsiteX11" fmla="*/ 2193819 w 6182157"/>
                <a:gd name="connsiteY11" fmla="*/ 3078995 h 6151431"/>
                <a:gd name="connsiteX12" fmla="*/ 1443132 w 6182157"/>
                <a:gd name="connsiteY12" fmla="*/ 4384824 h 6151431"/>
                <a:gd name="connsiteX13" fmla="*/ 1482482 w 6182157"/>
                <a:gd name="connsiteY13" fmla="*/ 4448597 h 6151431"/>
                <a:gd name="connsiteX14" fmla="*/ 3110990 w 6182157"/>
                <a:gd name="connsiteY14" fmla="*/ 4448597 h 6151431"/>
                <a:gd name="connsiteX15" fmla="*/ 4739497 w 6182157"/>
                <a:gd name="connsiteY15" fmla="*/ 4448597 h 6151431"/>
                <a:gd name="connsiteX16" fmla="*/ 4800036 w 6182157"/>
                <a:gd name="connsiteY16" fmla="*/ 4439487 h 6151431"/>
                <a:gd name="connsiteX17" fmla="*/ 4775821 w 6182157"/>
                <a:gd name="connsiteY17" fmla="*/ 4381787 h 6151431"/>
                <a:gd name="connsiteX18" fmla="*/ 4279398 w 6182157"/>
                <a:gd name="connsiteY18" fmla="*/ 3525406 h 6151431"/>
                <a:gd name="connsiteX19" fmla="*/ 4028160 w 6182157"/>
                <a:gd name="connsiteY19" fmla="*/ 3091142 h 6151431"/>
                <a:gd name="connsiteX20" fmla="*/ 3964594 w 6182157"/>
                <a:gd name="connsiteY20" fmla="*/ 3091142 h 6151431"/>
                <a:gd name="connsiteX21" fmla="*/ 3940378 w 6182157"/>
                <a:gd name="connsiteY21" fmla="*/ 3124547 h 6151431"/>
                <a:gd name="connsiteX22" fmla="*/ 3177583 w 6182157"/>
                <a:gd name="connsiteY22" fmla="*/ 4378750 h 6151431"/>
                <a:gd name="connsiteX23" fmla="*/ 3086774 w 6182157"/>
                <a:gd name="connsiteY23" fmla="*/ 4381787 h 6151431"/>
                <a:gd name="connsiteX24" fmla="*/ 2257385 w 6182157"/>
                <a:gd name="connsiteY24" fmla="*/ 3082032 h 6151431"/>
                <a:gd name="connsiteX25" fmla="*/ 2226737 w 6182157"/>
                <a:gd name="connsiteY25" fmla="*/ 3047488 h 6151431"/>
                <a:gd name="connsiteX26" fmla="*/ 5123324 w 6182157"/>
                <a:gd name="connsiteY26" fmla="*/ 2617517 h 6151431"/>
                <a:gd name="connsiteX27" fmla="*/ 5625513 w 6182157"/>
                <a:gd name="connsiteY27" fmla="*/ 2617517 h 6151431"/>
                <a:gd name="connsiteX28" fmla="*/ 6103501 w 6182157"/>
                <a:gd name="connsiteY28" fmla="*/ 2617517 h 6151431"/>
                <a:gd name="connsiteX29" fmla="*/ 6182157 w 6182157"/>
                <a:gd name="connsiteY29" fmla="*/ 2690375 h 6151431"/>
                <a:gd name="connsiteX30" fmla="*/ 6182157 w 6182157"/>
                <a:gd name="connsiteY30" fmla="*/ 3406811 h 6151431"/>
                <a:gd name="connsiteX31" fmla="*/ 6106526 w 6182157"/>
                <a:gd name="connsiteY31" fmla="*/ 3479669 h 6151431"/>
                <a:gd name="connsiteX32" fmla="*/ 5628539 w 6182157"/>
                <a:gd name="connsiteY32" fmla="*/ 3476633 h 6151431"/>
                <a:gd name="connsiteX33" fmla="*/ 5531731 w 6182157"/>
                <a:gd name="connsiteY33" fmla="*/ 3421990 h 6151431"/>
                <a:gd name="connsiteX34" fmla="*/ 5090047 w 6182157"/>
                <a:gd name="connsiteY34" fmla="*/ 2678232 h 6151431"/>
                <a:gd name="connsiteX35" fmla="*/ 5123324 w 6182157"/>
                <a:gd name="connsiteY35" fmla="*/ 2617517 h 6151431"/>
                <a:gd name="connsiteX36" fmla="*/ 69875 w 6182157"/>
                <a:gd name="connsiteY36" fmla="*/ 2617517 h 6151431"/>
                <a:gd name="connsiteX37" fmla="*/ 578206 w 6182157"/>
                <a:gd name="connsiteY37" fmla="*/ 2617517 h 6151431"/>
                <a:gd name="connsiteX38" fmla="*/ 1080486 w 6182157"/>
                <a:gd name="connsiteY38" fmla="*/ 2617517 h 6151431"/>
                <a:gd name="connsiteX39" fmla="*/ 1119821 w 6182157"/>
                <a:gd name="connsiteY39" fmla="*/ 2687339 h 6151431"/>
                <a:gd name="connsiteX40" fmla="*/ 687134 w 6182157"/>
                <a:gd name="connsiteY40" fmla="*/ 3421990 h 6151431"/>
                <a:gd name="connsiteX41" fmla="*/ 590310 w 6182157"/>
                <a:gd name="connsiteY41" fmla="*/ 3479669 h 6151431"/>
                <a:gd name="connsiteX42" fmla="*/ 69875 w 6182157"/>
                <a:gd name="connsiteY42" fmla="*/ 3479669 h 6151431"/>
                <a:gd name="connsiteX43" fmla="*/ 282 w 6182157"/>
                <a:gd name="connsiteY43" fmla="*/ 3409847 h 6151431"/>
                <a:gd name="connsiteX44" fmla="*/ 282 w 6182157"/>
                <a:gd name="connsiteY44" fmla="*/ 2687339 h 6151431"/>
                <a:gd name="connsiteX45" fmla="*/ 69875 w 6182157"/>
                <a:gd name="connsiteY45" fmla="*/ 2617517 h 6151431"/>
                <a:gd name="connsiteX46" fmla="*/ 3101085 w 6182157"/>
                <a:gd name="connsiteY46" fmla="*/ 1526040 h 6151431"/>
                <a:gd name="connsiteX47" fmla="*/ 3071604 w 6182157"/>
                <a:gd name="connsiteY47" fmla="*/ 1561338 h 6151431"/>
                <a:gd name="connsiteX48" fmla="*/ 3056485 w 6182157"/>
                <a:gd name="connsiteY48" fmla="*/ 1582592 h 6151431"/>
                <a:gd name="connsiteX49" fmla="*/ 2327781 w 6182157"/>
                <a:gd name="connsiteY49" fmla="*/ 2848752 h 6151431"/>
                <a:gd name="connsiteX50" fmla="*/ 2361041 w 6182157"/>
                <a:gd name="connsiteY50" fmla="*/ 2903406 h 6151431"/>
                <a:gd name="connsiteX51" fmla="*/ 3098817 w 6182157"/>
                <a:gd name="connsiteY51" fmla="*/ 2903406 h 6151431"/>
                <a:gd name="connsiteX52" fmla="*/ 3842639 w 6182157"/>
                <a:gd name="connsiteY52" fmla="*/ 2903406 h 6151431"/>
                <a:gd name="connsiteX53" fmla="*/ 3878923 w 6182157"/>
                <a:gd name="connsiteY53" fmla="*/ 2839643 h 6151431"/>
                <a:gd name="connsiteX54" fmla="*/ 3301402 w 6182157"/>
                <a:gd name="connsiteY54" fmla="*/ 1849791 h 6151431"/>
                <a:gd name="connsiteX55" fmla="*/ 3135101 w 6182157"/>
                <a:gd name="connsiteY55" fmla="*/ 1561338 h 6151431"/>
                <a:gd name="connsiteX56" fmla="*/ 3101085 w 6182157"/>
                <a:gd name="connsiteY56" fmla="*/ 1526040 h 6151431"/>
                <a:gd name="connsiteX57" fmla="*/ 3099299 w 6182157"/>
                <a:gd name="connsiteY57" fmla="*/ 0 h 6151431"/>
                <a:gd name="connsiteX58" fmla="*/ 3134479 w 6182157"/>
                <a:gd name="connsiteY58" fmla="*/ 43259 h 6151431"/>
                <a:gd name="connsiteX59" fmla="*/ 4232988 w 6182157"/>
                <a:gd name="connsiteY59" fmla="*/ 1888943 h 6151431"/>
                <a:gd name="connsiteX60" fmla="*/ 6139491 w 6182157"/>
                <a:gd name="connsiteY60" fmla="*/ 5088533 h 6151431"/>
                <a:gd name="connsiteX61" fmla="*/ 6160675 w 6182157"/>
                <a:gd name="connsiteY61" fmla="*/ 5152282 h 6151431"/>
                <a:gd name="connsiteX62" fmla="*/ 6094099 w 6182157"/>
                <a:gd name="connsiteY62" fmla="*/ 5164424 h 6151431"/>
                <a:gd name="connsiteX63" fmla="*/ 3110269 w 6182157"/>
                <a:gd name="connsiteY63" fmla="*/ 5164424 h 6151431"/>
                <a:gd name="connsiteX64" fmla="*/ 138544 w 6182157"/>
                <a:gd name="connsiteY64" fmla="*/ 5164424 h 6151431"/>
                <a:gd name="connsiteX65" fmla="*/ 87099 w 6182157"/>
                <a:gd name="connsiteY65" fmla="*/ 5085497 h 6151431"/>
                <a:gd name="connsiteX66" fmla="*/ 1309682 w 6182157"/>
                <a:gd name="connsiteY66" fmla="*/ 3015174 h 6151431"/>
                <a:gd name="connsiteX67" fmla="*/ 3052771 w 6182157"/>
                <a:gd name="connsiteY67" fmla="*/ 61473 h 6151431"/>
                <a:gd name="connsiteX68" fmla="*/ 3061850 w 6182157"/>
                <a:gd name="connsiteY68" fmla="*/ 43259 h 6151431"/>
                <a:gd name="connsiteX69" fmla="*/ 3099299 w 6182157"/>
                <a:gd name="connsiteY69" fmla="*/ 0 h 6151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6182157" h="6151431">
                  <a:moveTo>
                    <a:pt x="2726271" y="5432293"/>
                  </a:moveTo>
                  <a:cubicBezTo>
                    <a:pt x="2850445" y="5435328"/>
                    <a:pt x="2971590" y="5432293"/>
                    <a:pt x="3095764" y="5432293"/>
                  </a:cubicBezTo>
                  <a:cubicBezTo>
                    <a:pt x="3213881" y="5432293"/>
                    <a:pt x="3335026" y="5435328"/>
                    <a:pt x="3453143" y="5432293"/>
                  </a:cubicBezTo>
                  <a:cubicBezTo>
                    <a:pt x="3498572" y="5432293"/>
                    <a:pt x="3516744" y="5447465"/>
                    <a:pt x="3516744" y="5496014"/>
                  </a:cubicBezTo>
                  <a:cubicBezTo>
                    <a:pt x="3516744" y="5693246"/>
                    <a:pt x="3516744" y="5893513"/>
                    <a:pt x="3516744" y="6090744"/>
                  </a:cubicBezTo>
                  <a:cubicBezTo>
                    <a:pt x="3516744" y="6136260"/>
                    <a:pt x="3501601" y="6151431"/>
                    <a:pt x="3456172" y="6151431"/>
                  </a:cubicBezTo>
                  <a:cubicBezTo>
                    <a:pt x="3213881" y="6151431"/>
                    <a:pt x="2968561" y="6151431"/>
                    <a:pt x="2723242" y="6151431"/>
                  </a:cubicBezTo>
                  <a:cubicBezTo>
                    <a:pt x="2680841" y="6151431"/>
                    <a:pt x="2662669" y="6136260"/>
                    <a:pt x="2662669" y="6090744"/>
                  </a:cubicBezTo>
                  <a:cubicBezTo>
                    <a:pt x="2662669" y="5893513"/>
                    <a:pt x="2662669" y="5696281"/>
                    <a:pt x="2662669" y="5496014"/>
                  </a:cubicBezTo>
                  <a:cubicBezTo>
                    <a:pt x="2662669" y="5450499"/>
                    <a:pt x="2680841" y="5432293"/>
                    <a:pt x="2726271" y="5432293"/>
                  </a:cubicBezTo>
                  <a:close/>
                  <a:moveTo>
                    <a:pt x="2226737" y="3047488"/>
                  </a:moveTo>
                  <a:cubicBezTo>
                    <a:pt x="2217278" y="3045590"/>
                    <a:pt x="2207441" y="3054701"/>
                    <a:pt x="2193819" y="3078995"/>
                  </a:cubicBezTo>
                  <a:cubicBezTo>
                    <a:pt x="1942581" y="3516296"/>
                    <a:pt x="1691343" y="3947523"/>
                    <a:pt x="1443132" y="4384824"/>
                  </a:cubicBezTo>
                  <a:cubicBezTo>
                    <a:pt x="1403781" y="4448597"/>
                    <a:pt x="1406808" y="4448597"/>
                    <a:pt x="1482482" y="4448597"/>
                  </a:cubicBezTo>
                  <a:cubicBezTo>
                    <a:pt x="2027336" y="4448597"/>
                    <a:pt x="2569163" y="4448597"/>
                    <a:pt x="3110990" y="4448597"/>
                  </a:cubicBezTo>
                  <a:cubicBezTo>
                    <a:pt x="3652816" y="4448597"/>
                    <a:pt x="4197670" y="4448597"/>
                    <a:pt x="4739497" y="4448597"/>
                  </a:cubicBezTo>
                  <a:cubicBezTo>
                    <a:pt x="4760686" y="4448597"/>
                    <a:pt x="4790955" y="4460744"/>
                    <a:pt x="4800036" y="4439487"/>
                  </a:cubicBezTo>
                  <a:cubicBezTo>
                    <a:pt x="4812144" y="4418229"/>
                    <a:pt x="4787928" y="4400008"/>
                    <a:pt x="4775821" y="4381787"/>
                  </a:cubicBezTo>
                  <a:cubicBezTo>
                    <a:pt x="4612364" y="4096327"/>
                    <a:pt x="4445881" y="3810867"/>
                    <a:pt x="4279398" y="3525406"/>
                  </a:cubicBezTo>
                  <a:cubicBezTo>
                    <a:pt x="4194643" y="3379639"/>
                    <a:pt x="4109888" y="3236909"/>
                    <a:pt x="4028160" y="3091142"/>
                  </a:cubicBezTo>
                  <a:cubicBezTo>
                    <a:pt x="4000917" y="3045590"/>
                    <a:pt x="3985783" y="3048627"/>
                    <a:pt x="3964594" y="3091142"/>
                  </a:cubicBezTo>
                  <a:cubicBezTo>
                    <a:pt x="3958540" y="3103290"/>
                    <a:pt x="3949459" y="3112400"/>
                    <a:pt x="3940378" y="3124547"/>
                  </a:cubicBezTo>
                  <a:cubicBezTo>
                    <a:pt x="3686113" y="3543627"/>
                    <a:pt x="3431848" y="3962707"/>
                    <a:pt x="3177583" y="4378750"/>
                  </a:cubicBezTo>
                  <a:cubicBezTo>
                    <a:pt x="3132178" y="4451634"/>
                    <a:pt x="3132178" y="4451634"/>
                    <a:pt x="3086774" y="4381787"/>
                  </a:cubicBezTo>
                  <a:cubicBezTo>
                    <a:pt x="2808293" y="3947523"/>
                    <a:pt x="2532839" y="3513259"/>
                    <a:pt x="2257385" y="3082032"/>
                  </a:cubicBezTo>
                  <a:cubicBezTo>
                    <a:pt x="2245278" y="3062293"/>
                    <a:pt x="2236197" y="3049386"/>
                    <a:pt x="2226737" y="3047488"/>
                  </a:cubicBezTo>
                  <a:close/>
                  <a:moveTo>
                    <a:pt x="5123324" y="2617517"/>
                  </a:moveTo>
                  <a:cubicBezTo>
                    <a:pt x="5289712" y="2617517"/>
                    <a:pt x="5459125" y="2617517"/>
                    <a:pt x="5625513" y="2617517"/>
                  </a:cubicBezTo>
                  <a:cubicBezTo>
                    <a:pt x="5785851" y="2617517"/>
                    <a:pt x="5943163" y="2617517"/>
                    <a:pt x="6103501" y="2617517"/>
                  </a:cubicBezTo>
                  <a:cubicBezTo>
                    <a:pt x="6157955" y="2614481"/>
                    <a:pt x="6182157" y="2629660"/>
                    <a:pt x="6182157" y="2690375"/>
                  </a:cubicBezTo>
                  <a:cubicBezTo>
                    <a:pt x="6179132" y="2930199"/>
                    <a:pt x="6179132" y="3166987"/>
                    <a:pt x="6182157" y="3406811"/>
                  </a:cubicBezTo>
                  <a:cubicBezTo>
                    <a:pt x="6182157" y="3464490"/>
                    <a:pt x="6157955" y="3479669"/>
                    <a:pt x="6106526" y="3479669"/>
                  </a:cubicBezTo>
                  <a:cubicBezTo>
                    <a:pt x="5946189" y="3476633"/>
                    <a:pt x="5788876" y="3476633"/>
                    <a:pt x="5628539" y="3476633"/>
                  </a:cubicBezTo>
                  <a:cubicBezTo>
                    <a:pt x="5583160" y="3479669"/>
                    <a:pt x="5555933" y="3464490"/>
                    <a:pt x="5531731" y="3421990"/>
                  </a:cubicBezTo>
                  <a:cubicBezTo>
                    <a:pt x="5386520" y="3173058"/>
                    <a:pt x="5235258" y="2927163"/>
                    <a:pt x="5090047" y="2678232"/>
                  </a:cubicBezTo>
                  <a:cubicBezTo>
                    <a:pt x="5059794" y="2626624"/>
                    <a:pt x="5062819" y="2617517"/>
                    <a:pt x="5123324" y="2617517"/>
                  </a:cubicBezTo>
                  <a:close/>
                  <a:moveTo>
                    <a:pt x="69875" y="2617517"/>
                  </a:moveTo>
                  <a:cubicBezTo>
                    <a:pt x="239319" y="2617517"/>
                    <a:pt x="408762" y="2617517"/>
                    <a:pt x="578206" y="2617517"/>
                  </a:cubicBezTo>
                  <a:cubicBezTo>
                    <a:pt x="744624" y="2617517"/>
                    <a:pt x="911042" y="2617517"/>
                    <a:pt x="1080486" y="2617517"/>
                  </a:cubicBezTo>
                  <a:cubicBezTo>
                    <a:pt x="1153105" y="2617517"/>
                    <a:pt x="1156131" y="2626624"/>
                    <a:pt x="1119821" y="2687339"/>
                  </a:cubicBezTo>
                  <a:cubicBezTo>
                    <a:pt x="977610" y="2930199"/>
                    <a:pt x="829346" y="3176094"/>
                    <a:pt x="687134" y="3421990"/>
                  </a:cubicBezTo>
                  <a:cubicBezTo>
                    <a:pt x="662928" y="3464490"/>
                    <a:pt x="635696" y="3479669"/>
                    <a:pt x="590310" y="3479669"/>
                  </a:cubicBezTo>
                  <a:cubicBezTo>
                    <a:pt x="417840" y="3476633"/>
                    <a:pt x="242345" y="3476633"/>
                    <a:pt x="69875" y="3479669"/>
                  </a:cubicBezTo>
                  <a:cubicBezTo>
                    <a:pt x="18436" y="3479669"/>
                    <a:pt x="-2744" y="3464490"/>
                    <a:pt x="282" y="3409847"/>
                  </a:cubicBezTo>
                  <a:cubicBezTo>
                    <a:pt x="282" y="3166987"/>
                    <a:pt x="282" y="2927163"/>
                    <a:pt x="282" y="2687339"/>
                  </a:cubicBezTo>
                  <a:cubicBezTo>
                    <a:pt x="-2744" y="2632695"/>
                    <a:pt x="18436" y="2614481"/>
                    <a:pt x="69875" y="2617517"/>
                  </a:cubicBezTo>
                  <a:close/>
                  <a:moveTo>
                    <a:pt x="3101085" y="1526040"/>
                  </a:moveTo>
                  <a:cubicBezTo>
                    <a:pt x="3090502" y="1526420"/>
                    <a:pt x="3080675" y="1538565"/>
                    <a:pt x="3071604" y="1561338"/>
                  </a:cubicBezTo>
                  <a:cubicBezTo>
                    <a:pt x="3065556" y="1570447"/>
                    <a:pt x="3062533" y="1576520"/>
                    <a:pt x="3056485" y="1582592"/>
                  </a:cubicBezTo>
                  <a:cubicBezTo>
                    <a:pt x="2814592" y="2004645"/>
                    <a:pt x="2572698" y="2426699"/>
                    <a:pt x="2327781" y="2848752"/>
                  </a:cubicBezTo>
                  <a:cubicBezTo>
                    <a:pt x="2297544" y="2903406"/>
                    <a:pt x="2297544" y="2903406"/>
                    <a:pt x="2361041" y="2903406"/>
                  </a:cubicBezTo>
                  <a:cubicBezTo>
                    <a:pt x="2608982" y="2903406"/>
                    <a:pt x="2853899" y="2903406"/>
                    <a:pt x="3098817" y="2903406"/>
                  </a:cubicBezTo>
                  <a:cubicBezTo>
                    <a:pt x="3346757" y="2903406"/>
                    <a:pt x="3594698" y="2903406"/>
                    <a:pt x="3842639" y="2903406"/>
                  </a:cubicBezTo>
                  <a:cubicBezTo>
                    <a:pt x="3915207" y="2903406"/>
                    <a:pt x="3915207" y="2903406"/>
                    <a:pt x="3878923" y="2839643"/>
                  </a:cubicBezTo>
                  <a:cubicBezTo>
                    <a:pt x="3685408" y="2508680"/>
                    <a:pt x="3494917" y="2177718"/>
                    <a:pt x="3301402" y="1849791"/>
                  </a:cubicBezTo>
                  <a:cubicBezTo>
                    <a:pt x="3246976" y="1752628"/>
                    <a:pt x="3189527" y="1658501"/>
                    <a:pt x="3135101" y="1561338"/>
                  </a:cubicBezTo>
                  <a:cubicBezTo>
                    <a:pt x="3123006" y="1537047"/>
                    <a:pt x="3111667" y="1525661"/>
                    <a:pt x="3101085" y="1526040"/>
                  </a:cubicBezTo>
                  <a:close/>
                  <a:moveTo>
                    <a:pt x="3099299" y="0"/>
                  </a:moveTo>
                  <a:cubicBezTo>
                    <a:pt x="3108756" y="0"/>
                    <a:pt x="3117835" y="14420"/>
                    <a:pt x="3134479" y="43259"/>
                  </a:cubicBezTo>
                  <a:cubicBezTo>
                    <a:pt x="3500649" y="656463"/>
                    <a:pt x="3866818" y="1272703"/>
                    <a:pt x="4232988" y="1888943"/>
                  </a:cubicBezTo>
                  <a:cubicBezTo>
                    <a:pt x="4868489" y="2954461"/>
                    <a:pt x="5503991" y="4019979"/>
                    <a:pt x="6139491" y="5088533"/>
                  </a:cubicBezTo>
                  <a:cubicBezTo>
                    <a:pt x="6148570" y="5106747"/>
                    <a:pt x="6175806" y="5127996"/>
                    <a:pt x="6160675" y="5152282"/>
                  </a:cubicBezTo>
                  <a:cubicBezTo>
                    <a:pt x="6148570" y="5173531"/>
                    <a:pt x="6118309" y="5164424"/>
                    <a:pt x="6094099" y="5164424"/>
                  </a:cubicBezTo>
                  <a:cubicBezTo>
                    <a:pt x="5098480" y="5164424"/>
                    <a:pt x="4105888" y="5164424"/>
                    <a:pt x="3110269" y="5164424"/>
                  </a:cubicBezTo>
                  <a:cubicBezTo>
                    <a:pt x="2120703" y="5164424"/>
                    <a:pt x="1128111" y="5164424"/>
                    <a:pt x="138544" y="5164424"/>
                  </a:cubicBezTo>
                  <a:cubicBezTo>
                    <a:pt x="41706" y="5164424"/>
                    <a:pt x="41706" y="5164424"/>
                    <a:pt x="87099" y="5085497"/>
                  </a:cubicBezTo>
                  <a:cubicBezTo>
                    <a:pt x="495636" y="4396401"/>
                    <a:pt x="901146" y="3707305"/>
                    <a:pt x="1309682" y="3015174"/>
                  </a:cubicBezTo>
                  <a:cubicBezTo>
                    <a:pt x="1890712" y="2031619"/>
                    <a:pt x="2471742" y="1045028"/>
                    <a:pt x="3052771" y="61473"/>
                  </a:cubicBezTo>
                  <a:cubicBezTo>
                    <a:pt x="3055798" y="55401"/>
                    <a:pt x="3058824" y="49330"/>
                    <a:pt x="3061850" y="43259"/>
                  </a:cubicBezTo>
                  <a:cubicBezTo>
                    <a:pt x="3080007" y="14420"/>
                    <a:pt x="3089842" y="0"/>
                    <a:pt x="3099299" y="0"/>
                  </a:cubicBezTo>
                  <a:close/>
                </a:path>
              </a:pathLst>
            </a:custGeom>
            <a:solidFill>
              <a:schemeClr val="tx2"/>
            </a:solidFill>
            <a:ln>
              <a:noFill/>
            </a:ln>
          </p:spPr>
          <p:txBody>
            <a:bodyPr vert="horz" wrap="square" lIns="89642" tIns="44821" rIns="89642" bIns="44821" numCol="1" anchor="t" anchorCtr="0" compatLnSpc="1">
              <a:prstTxWarp prst="textNoShape">
                <a:avLst/>
              </a:prstTxWarp>
              <a:noAutofit/>
            </a:bodyPr>
            <a:lstStyle/>
            <a:p>
              <a:pPr defTabSz="896386"/>
              <a:endParaRPr lang="en-US" sz="1765" kern="0"/>
            </a:p>
          </p:txBody>
        </p:sp>
        <p:sp>
          <p:nvSpPr>
            <p:cNvPr id="89" name="TextBox 88">
              <a:extLst>
                <a:ext uri="{FF2B5EF4-FFF2-40B4-BE49-F238E27FC236}">
                  <a16:creationId xmlns:a16="http://schemas.microsoft.com/office/drawing/2014/main" id="{2437E623-4D49-4DBE-AE15-EA531F98ACD3}"/>
                </a:ext>
              </a:extLst>
            </p:cNvPr>
            <p:cNvSpPr txBox="1">
              <a:spLocks/>
            </p:cNvSpPr>
            <p:nvPr/>
          </p:nvSpPr>
          <p:spPr>
            <a:xfrm>
              <a:off x="937615" y="5168448"/>
              <a:ext cx="968413" cy="230832"/>
            </a:xfrm>
            <a:prstGeom prst="rect">
              <a:avLst/>
            </a:prstGeom>
            <a:noFill/>
          </p:spPr>
          <p:txBody>
            <a:bodyPr wrap="square" lIns="0" tIns="91440" rIns="0" bIns="0" rtlCol="0">
              <a:spAutoFit/>
            </a:bodyPr>
            <a:lstStyle/>
            <a:p>
              <a:pPr algn="ctr">
                <a:lnSpc>
                  <a:spcPct val="90000"/>
                </a:lnSpc>
                <a:spcAft>
                  <a:spcPts val="600"/>
                </a:spcAft>
              </a:pPr>
              <a:r>
                <a:rPr lang="en-US" sz="1000" dirty="0"/>
                <a:t>Local Resources</a:t>
              </a:r>
            </a:p>
          </p:txBody>
        </p:sp>
        <p:cxnSp>
          <p:nvCxnSpPr>
            <p:cNvPr id="18" name="Straight Arrow Connector 17" descr="Line connector">
              <a:extLst>
                <a:ext uri="{FF2B5EF4-FFF2-40B4-BE49-F238E27FC236}">
                  <a16:creationId xmlns:a16="http://schemas.microsoft.com/office/drawing/2014/main" id="{867BF491-E4B4-446E-9722-91E6AA69D170}"/>
                </a:ext>
                <a:ext uri="{C183D7F6-B498-43B3-948B-1728B52AA6E4}">
                  <adec:decorative xmlns:adec="http://schemas.microsoft.com/office/drawing/2017/decorative" val="0"/>
                </a:ext>
              </a:extLst>
            </p:cNvPr>
            <p:cNvCxnSpPr>
              <a:cxnSpLocks/>
            </p:cNvCxnSpPr>
            <p:nvPr/>
          </p:nvCxnSpPr>
          <p:spPr>
            <a:xfrm flipH="1">
              <a:off x="2009775" y="4225152"/>
              <a:ext cx="1516992" cy="0"/>
            </a:xfrm>
            <a:prstGeom prst="straightConnector1">
              <a:avLst/>
            </a:prstGeom>
            <a:ln w="19050">
              <a:solidFill>
                <a:schemeClr val="bg1">
                  <a:lumMod val="5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2" name="Straight Arrow Connector 78" descr="Arrow pointing right">
              <a:extLst>
                <a:ext uri="{FF2B5EF4-FFF2-40B4-BE49-F238E27FC236}">
                  <a16:creationId xmlns:a16="http://schemas.microsoft.com/office/drawing/2014/main" id="{6E86DFE0-E324-44C7-967C-A257995FB0C5}"/>
                </a:ext>
                <a:ext uri="{C183D7F6-B498-43B3-948B-1728B52AA6E4}">
                  <adec:decorative xmlns:adec="http://schemas.microsoft.com/office/drawing/2017/decorative" val="0"/>
                </a:ext>
              </a:extLst>
            </p:cNvPr>
            <p:cNvCxnSpPr>
              <a:cxnSpLocks/>
            </p:cNvCxnSpPr>
            <p:nvPr/>
          </p:nvCxnSpPr>
          <p:spPr>
            <a:xfrm>
              <a:off x="2425700" y="4226631"/>
              <a:ext cx="6248400" cy="1475669"/>
            </a:xfrm>
            <a:prstGeom prst="bentConnector3">
              <a:avLst>
                <a:gd name="adj1" fmla="val 122"/>
              </a:avLst>
            </a:prstGeom>
            <a:ln w="19050">
              <a:solidFill>
                <a:schemeClr val="bg1">
                  <a:lumMod val="50000"/>
                </a:schemeClr>
              </a:solidFill>
              <a:headEnd type="none"/>
              <a:tailEnd type="triangle" w="lg" len="med"/>
            </a:ln>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09540C0E-4A80-493E-AEC4-EFB2D97CE4C5}"/>
                </a:ext>
              </a:extLst>
            </p:cNvPr>
            <p:cNvSpPr/>
            <p:nvPr/>
          </p:nvSpPr>
          <p:spPr bwMode="auto">
            <a:xfrm>
              <a:off x="3526767" y="2515030"/>
              <a:ext cx="2304617" cy="3105870"/>
            </a:xfrm>
            <a:prstGeom prst="rect">
              <a:avLst/>
            </a:prstGeom>
            <a:solidFill>
              <a:schemeClr val="tx2">
                <a:lumMod val="20000"/>
                <a:lumOff val="80000"/>
              </a:schemeClr>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91440"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solidFill>
                    <a:schemeClr val="tx1"/>
                  </a:solidFill>
                  <a:ea typeface="Segoe UI" pitchFamily="34" charset="0"/>
                  <a:cs typeface="Segoe UI" pitchFamily="34" charset="0"/>
                </a:rPr>
                <a:t>Hybrid Runbook</a:t>
              </a:r>
            </a:p>
            <a:p>
              <a:pPr algn="ctr" defTabSz="932472" fontAlgn="base">
                <a:lnSpc>
                  <a:spcPct val="90000"/>
                </a:lnSpc>
                <a:spcBef>
                  <a:spcPct val="0"/>
                </a:spcBef>
                <a:spcAft>
                  <a:spcPct val="0"/>
                </a:spcAft>
              </a:pPr>
              <a:r>
                <a:rPr lang="en-US" sz="1400" dirty="0">
                  <a:solidFill>
                    <a:schemeClr val="tx1"/>
                  </a:solidFill>
                  <a:ea typeface="Segoe UI" pitchFamily="34" charset="0"/>
                  <a:cs typeface="Segoe UI" pitchFamily="34" charset="0"/>
                </a:rPr>
                <a:t>Worker group</a:t>
              </a:r>
            </a:p>
          </p:txBody>
        </p:sp>
        <p:pic>
          <p:nvPicPr>
            <p:cNvPr id="24" name="Picture 23" descr="Icon of a computer and Runbook icon on the screen">
              <a:extLst>
                <a:ext uri="{FF2B5EF4-FFF2-40B4-BE49-F238E27FC236}">
                  <a16:creationId xmlns:a16="http://schemas.microsoft.com/office/drawing/2014/main" id="{B994A327-E7B0-4045-941A-6E15C67F30A7}"/>
                </a:ext>
              </a:extLst>
            </p:cNvPr>
            <p:cNvPicPr>
              <a:picLocks noChangeAspect="1"/>
            </p:cNvPicPr>
            <p:nvPr/>
          </p:nvPicPr>
          <p:blipFill>
            <a:blip r:embed="rId3"/>
            <a:stretch>
              <a:fillRect/>
            </a:stretch>
          </p:blipFill>
          <p:spPr>
            <a:xfrm>
              <a:off x="4374275" y="3144487"/>
              <a:ext cx="609600" cy="611124"/>
            </a:xfrm>
            <a:prstGeom prst="rect">
              <a:avLst/>
            </a:prstGeom>
          </p:spPr>
        </p:pic>
        <p:sp>
          <p:nvSpPr>
            <p:cNvPr id="5" name="TextBox 4">
              <a:extLst>
                <a:ext uri="{FF2B5EF4-FFF2-40B4-BE49-F238E27FC236}">
                  <a16:creationId xmlns:a16="http://schemas.microsoft.com/office/drawing/2014/main" id="{4FC8A56E-77D1-4F4D-A82B-4955F32E2264}"/>
                </a:ext>
              </a:extLst>
            </p:cNvPr>
            <p:cNvSpPr txBox="1">
              <a:spLocks/>
            </p:cNvSpPr>
            <p:nvPr/>
          </p:nvSpPr>
          <p:spPr>
            <a:xfrm>
              <a:off x="3569869" y="3796219"/>
              <a:ext cx="2214312" cy="397032"/>
            </a:xfrm>
            <a:prstGeom prst="rect">
              <a:avLst/>
            </a:prstGeom>
            <a:noFill/>
          </p:spPr>
          <p:txBody>
            <a:bodyPr wrap="none" lIns="0" tIns="91440" rIns="0" bIns="0" rtlCol="0">
              <a:noAutofit/>
            </a:bodyPr>
            <a:lstStyle/>
            <a:p>
              <a:pPr algn="ctr">
                <a:lnSpc>
                  <a:spcPct val="90000"/>
                </a:lnSpc>
                <a:spcAft>
                  <a:spcPts val="600"/>
                </a:spcAft>
              </a:pPr>
              <a:r>
                <a:rPr lang="en-US" sz="1100" dirty="0"/>
                <a:t>Windows Hybrid </a:t>
              </a:r>
              <a:br>
                <a:rPr lang="en-US" sz="1100" dirty="0"/>
              </a:br>
              <a:r>
                <a:rPr lang="en-US" sz="1100" dirty="0"/>
                <a:t>Runbook Worker</a:t>
              </a:r>
            </a:p>
          </p:txBody>
        </p:sp>
        <p:pic>
          <p:nvPicPr>
            <p:cNvPr id="55" name="Picture 54" descr="Icon of a computer and Runbook icon on the screen">
              <a:extLst>
                <a:ext uri="{FF2B5EF4-FFF2-40B4-BE49-F238E27FC236}">
                  <a16:creationId xmlns:a16="http://schemas.microsoft.com/office/drawing/2014/main" id="{267034A5-2EBE-4780-89D1-2C71F65A2FD3}"/>
                </a:ext>
              </a:extLst>
            </p:cNvPr>
            <p:cNvPicPr>
              <a:picLocks noChangeAspect="1"/>
            </p:cNvPicPr>
            <p:nvPr/>
          </p:nvPicPr>
          <p:blipFill>
            <a:blip r:embed="rId3"/>
            <a:stretch>
              <a:fillRect/>
            </a:stretch>
          </p:blipFill>
          <p:spPr>
            <a:xfrm>
              <a:off x="4374275" y="4401645"/>
              <a:ext cx="609600" cy="611124"/>
            </a:xfrm>
            <a:prstGeom prst="rect">
              <a:avLst/>
            </a:prstGeom>
          </p:spPr>
        </p:pic>
        <p:sp>
          <p:nvSpPr>
            <p:cNvPr id="13" name="TextBox 12">
              <a:extLst>
                <a:ext uri="{FF2B5EF4-FFF2-40B4-BE49-F238E27FC236}">
                  <a16:creationId xmlns:a16="http://schemas.microsoft.com/office/drawing/2014/main" id="{6912F705-8ED9-43AF-BBEE-194CBFF1EC57}"/>
                </a:ext>
              </a:extLst>
            </p:cNvPr>
            <p:cNvSpPr txBox="1">
              <a:spLocks/>
            </p:cNvSpPr>
            <p:nvPr/>
          </p:nvSpPr>
          <p:spPr>
            <a:xfrm>
              <a:off x="3569875" y="5007625"/>
              <a:ext cx="2214301" cy="397032"/>
            </a:xfrm>
            <a:prstGeom prst="rect">
              <a:avLst/>
            </a:prstGeom>
            <a:noFill/>
          </p:spPr>
          <p:txBody>
            <a:bodyPr wrap="square" lIns="0" tIns="91440" rIns="0" bIns="0" rtlCol="0">
              <a:spAutoFit/>
            </a:bodyPr>
            <a:lstStyle/>
            <a:p>
              <a:pPr algn="ctr">
                <a:lnSpc>
                  <a:spcPct val="90000"/>
                </a:lnSpc>
                <a:spcAft>
                  <a:spcPts val="600"/>
                </a:spcAft>
              </a:pPr>
              <a:r>
                <a:rPr lang="en-US" sz="1100" dirty="0"/>
                <a:t>Linux Hybrid </a:t>
              </a:r>
              <a:br>
                <a:rPr lang="en-US" sz="1100" dirty="0"/>
              </a:br>
              <a:r>
                <a:rPr lang="en-US" sz="1100" dirty="0"/>
                <a:t>Runbook Worker</a:t>
              </a:r>
            </a:p>
          </p:txBody>
        </p:sp>
        <p:sp>
          <p:nvSpPr>
            <p:cNvPr id="39" name="TextBox 38">
              <a:extLst>
                <a:ext uri="{FF2B5EF4-FFF2-40B4-BE49-F238E27FC236}">
                  <a16:creationId xmlns:a16="http://schemas.microsoft.com/office/drawing/2014/main" id="{B6FC5DD4-223B-4FFD-A505-1EF7373B9DF9}"/>
                </a:ext>
              </a:extLst>
            </p:cNvPr>
            <p:cNvSpPr txBox="1"/>
            <p:nvPr/>
          </p:nvSpPr>
          <p:spPr>
            <a:xfrm>
              <a:off x="6224914" y="3712491"/>
              <a:ext cx="636328" cy="193899"/>
            </a:xfrm>
            <a:prstGeom prst="rect">
              <a:avLst/>
            </a:prstGeom>
            <a:noFill/>
          </p:spPr>
          <p:txBody>
            <a:bodyPr wrap="none" lIns="0" tIns="0" rIns="0" bIns="0" rtlCol="0">
              <a:spAutoFit/>
            </a:bodyPr>
            <a:lstStyle/>
            <a:p>
              <a:pPr>
                <a:lnSpc>
                  <a:spcPct val="90000"/>
                </a:lnSpc>
                <a:spcAft>
                  <a:spcPts val="600"/>
                </a:spcAft>
              </a:pPr>
              <a:r>
                <a:rPr lang="en-US" sz="1400">
                  <a:solidFill>
                    <a:srgbClr val="243A5E"/>
                  </a:solidFill>
                </a:rPr>
                <a:t>TCP 443</a:t>
              </a:r>
            </a:p>
          </p:txBody>
        </p:sp>
        <p:cxnSp>
          <p:nvCxnSpPr>
            <p:cNvPr id="74" name="Straight Arrow Connector 73" descr="Arrow pointing right">
              <a:extLst>
                <a:ext uri="{FF2B5EF4-FFF2-40B4-BE49-F238E27FC236}">
                  <a16:creationId xmlns:a16="http://schemas.microsoft.com/office/drawing/2014/main" id="{C9D3AECD-1A9B-41D0-BAD2-0A0D82790488}"/>
                </a:ext>
                <a:ext uri="{C183D7F6-B498-43B3-948B-1728B52AA6E4}">
                  <adec:decorative xmlns:adec="http://schemas.microsoft.com/office/drawing/2017/decorative" val="0"/>
                </a:ext>
              </a:extLst>
            </p:cNvPr>
            <p:cNvCxnSpPr>
              <a:cxnSpLocks/>
            </p:cNvCxnSpPr>
            <p:nvPr/>
          </p:nvCxnSpPr>
          <p:spPr>
            <a:xfrm rot="10800000" flipV="1">
              <a:off x="5831384" y="3232150"/>
              <a:ext cx="2868116" cy="743826"/>
            </a:xfrm>
            <a:prstGeom prst="bentConnector3">
              <a:avLst>
                <a:gd name="adj1" fmla="val 45351"/>
              </a:avLst>
            </a:prstGeom>
            <a:ln w="19050">
              <a:solidFill>
                <a:srgbClr val="243A5E"/>
              </a:solidFill>
              <a:headEnd type="triangl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4EAE72EB-574B-4550-AA8B-27A828D33B6C}"/>
                </a:ext>
              </a:extLst>
            </p:cNvPr>
            <p:cNvSpPr txBox="1"/>
            <p:nvPr/>
          </p:nvSpPr>
          <p:spPr>
            <a:xfrm>
              <a:off x="6218237" y="4792663"/>
              <a:ext cx="636328" cy="193899"/>
            </a:xfrm>
            <a:prstGeom prst="rect">
              <a:avLst/>
            </a:prstGeom>
            <a:noFill/>
          </p:spPr>
          <p:txBody>
            <a:bodyPr wrap="none" lIns="0" tIns="0" rIns="0" bIns="0" rtlCol="0">
              <a:spAutoFit/>
            </a:bodyPr>
            <a:lstStyle/>
            <a:p>
              <a:pPr>
                <a:lnSpc>
                  <a:spcPct val="90000"/>
                </a:lnSpc>
                <a:spcAft>
                  <a:spcPts val="600"/>
                </a:spcAft>
              </a:pPr>
              <a:r>
                <a:rPr lang="en-US" sz="1400">
                  <a:solidFill>
                    <a:srgbClr val="243A5E"/>
                  </a:solidFill>
                </a:rPr>
                <a:t>TCP 443</a:t>
              </a:r>
            </a:p>
          </p:txBody>
        </p:sp>
        <p:cxnSp>
          <p:nvCxnSpPr>
            <p:cNvPr id="79" name="Straight Arrow Connector 78" descr="Arrow pointing right">
              <a:extLst>
                <a:ext uri="{FF2B5EF4-FFF2-40B4-BE49-F238E27FC236}">
                  <a16:creationId xmlns:a16="http://schemas.microsoft.com/office/drawing/2014/main" id="{0C8FA392-46E4-4546-8BA8-328A0F2B1697}"/>
                </a:ext>
                <a:ext uri="{C183D7F6-B498-43B3-948B-1728B52AA6E4}">
                  <adec:decorative xmlns:adec="http://schemas.microsoft.com/office/drawing/2017/decorative" val="0"/>
                </a:ext>
              </a:extLst>
            </p:cNvPr>
            <p:cNvCxnSpPr>
              <a:cxnSpLocks/>
            </p:cNvCxnSpPr>
            <p:nvPr/>
          </p:nvCxnSpPr>
          <p:spPr>
            <a:xfrm flipV="1">
              <a:off x="5831384" y="3557420"/>
              <a:ext cx="2863216" cy="1488489"/>
            </a:xfrm>
            <a:prstGeom prst="bentConnector3">
              <a:avLst>
                <a:gd name="adj1" fmla="val 62198"/>
              </a:avLst>
            </a:prstGeom>
            <a:ln w="19050">
              <a:solidFill>
                <a:srgbClr val="243A5E"/>
              </a:solidFill>
              <a:headEnd type="none" w="lg" len="med"/>
              <a:tailEnd type="triangle" w="lg" len="med"/>
            </a:ln>
          </p:spPr>
          <p:style>
            <a:lnRef idx="1">
              <a:schemeClr val="accent1"/>
            </a:lnRef>
            <a:fillRef idx="0">
              <a:schemeClr val="accent1"/>
            </a:fillRef>
            <a:effectRef idx="0">
              <a:schemeClr val="accent1"/>
            </a:effectRef>
            <a:fontRef idx="minor">
              <a:schemeClr val="tx1"/>
            </a:fontRef>
          </p:style>
        </p:cxnSp>
        <p:sp>
          <p:nvSpPr>
            <p:cNvPr id="87" name="Rectangle 86">
              <a:extLst>
                <a:ext uri="{FF2B5EF4-FFF2-40B4-BE49-F238E27FC236}">
                  <a16:creationId xmlns:a16="http://schemas.microsoft.com/office/drawing/2014/main" id="{B5CAE3F2-DC91-4054-8AB7-D6E399FF0F85}"/>
                </a:ext>
              </a:extLst>
            </p:cNvPr>
            <p:cNvSpPr/>
            <p:nvPr/>
          </p:nvSpPr>
          <p:spPr bwMode="auto">
            <a:xfrm>
              <a:off x="7944465" y="2143879"/>
              <a:ext cx="4053662" cy="4401384"/>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91440"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dirty="0">
                  <a:solidFill>
                    <a:schemeClr val="tx1"/>
                  </a:solidFill>
                  <a:latin typeface="+mj-lt"/>
                  <a:ea typeface="Segoe UI" pitchFamily="34" charset="0"/>
                  <a:cs typeface="Segoe UI" pitchFamily="34" charset="0"/>
                </a:rPr>
                <a:t>Azure</a:t>
              </a:r>
            </a:p>
          </p:txBody>
        </p:sp>
        <p:sp>
          <p:nvSpPr>
            <p:cNvPr id="38" name="Rectangle 37">
              <a:extLst>
                <a:ext uri="{FF2B5EF4-FFF2-40B4-BE49-F238E27FC236}">
                  <a16:creationId xmlns:a16="http://schemas.microsoft.com/office/drawing/2014/main" id="{E7F82FD2-82A5-4E8C-8DD9-413053EA27AC}"/>
                </a:ext>
              </a:extLst>
            </p:cNvPr>
            <p:cNvSpPr/>
            <p:nvPr/>
          </p:nvSpPr>
          <p:spPr bwMode="auto">
            <a:xfrm>
              <a:off x="8710070" y="2515030"/>
              <a:ext cx="2530565" cy="1830425"/>
            </a:xfrm>
            <a:prstGeom prst="rect">
              <a:avLst/>
            </a:prstGeom>
            <a:solidFill>
              <a:schemeClr val="bg1">
                <a:lumMod val="95000"/>
              </a:schemeClr>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91440"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solidFill>
                    <a:schemeClr val="tx1"/>
                  </a:solidFill>
                  <a:ea typeface="Segoe UI" pitchFamily="34" charset="0"/>
                  <a:cs typeface="Segoe UI" pitchFamily="34" charset="0"/>
                </a:rPr>
                <a:t>Azure Automation</a:t>
              </a:r>
            </a:p>
          </p:txBody>
        </p:sp>
        <p:sp>
          <p:nvSpPr>
            <p:cNvPr id="136" name="Freeform: Shape 135" descr="Icon of a Runbooks ">
              <a:extLst>
                <a:ext uri="{FF2B5EF4-FFF2-40B4-BE49-F238E27FC236}">
                  <a16:creationId xmlns:a16="http://schemas.microsoft.com/office/drawing/2014/main" id="{9DB061E3-1C09-4900-AA79-9057A9DFB2F4}"/>
                </a:ext>
              </a:extLst>
            </p:cNvPr>
            <p:cNvSpPr/>
            <p:nvPr/>
          </p:nvSpPr>
          <p:spPr>
            <a:xfrm>
              <a:off x="9400600" y="3069351"/>
              <a:ext cx="536578" cy="536576"/>
            </a:xfrm>
            <a:custGeom>
              <a:avLst/>
              <a:gdLst>
                <a:gd name="connsiteX0" fmla="*/ 9671 w 604454"/>
                <a:gd name="connsiteY0" fmla="*/ 464219 h 604453"/>
                <a:gd name="connsiteX1" fmla="*/ 68908 w 604454"/>
                <a:gd name="connsiteY1" fmla="*/ 464219 h 604453"/>
                <a:gd name="connsiteX2" fmla="*/ 80997 w 604454"/>
                <a:gd name="connsiteY2" fmla="*/ 473890 h 604453"/>
                <a:gd name="connsiteX3" fmla="*/ 80997 w 604454"/>
                <a:gd name="connsiteY3" fmla="*/ 524665 h 604453"/>
                <a:gd name="connsiteX4" fmla="*/ 527084 w 604454"/>
                <a:gd name="connsiteY4" fmla="*/ 524665 h 604453"/>
                <a:gd name="connsiteX5" fmla="*/ 527084 w 604454"/>
                <a:gd name="connsiteY5" fmla="*/ 476308 h 604453"/>
                <a:gd name="connsiteX6" fmla="*/ 536755 w 604454"/>
                <a:gd name="connsiteY6" fmla="*/ 466637 h 604453"/>
                <a:gd name="connsiteX7" fmla="*/ 594783 w 604454"/>
                <a:gd name="connsiteY7" fmla="*/ 466637 h 604453"/>
                <a:gd name="connsiteX8" fmla="*/ 604454 w 604454"/>
                <a:gd name="connsiteY8" fmla="*/ 476308 h 604453"/>
                <a:gd name="connsiteX9" fmla="*/ 604454 w 604454"/>
                <a:gd name="connsiteY9" fmla="*/ 594782 h 604453"/>
                <a:gd name="connsiteX10" fmla="*/ 594783 w 604454"/>
                <a:gd name="connsiteY10" fmla="*/ 604453 h 604453"/>
                <a:gd name="connsiteX11" fmla="*/ 9671 w 604454"/>
                <a:gd name="connsiteY11" fmla="*/ 604453 h 604453"/>
                <a:gd name="connsiteX12" fmla="*/ 0 w 604454"/>
                <a:gd name="connsiteY12" fmla="*/ 594782 h 604453"/>
                <a:gd name="connsiteX13" fmla="*/ 0 w 604454"/>
                <a:gd name="connsiteY13" fmla="*/ 476308 h 604453"/>
                <a:gd name="connsiteX14" fmla="*/ 9671 w 604454"/>
                <a:gd name="connsiteY14" fmla="*/ 464219 h 604453"/>
                <a:gd name="connsiteX15" fmla="*/ 254187 w 604454"/>
                <a:gd name="connsiteY15" fmla="*/ 130401 h 604453"/>
                <a:gd name="connsiteX16" fmla="*/ 339465 w 604454"/>
                <a:gd name="connsiteY16" fmla="*/ 130401 h 604453"/>
                <a:gd name="connsiteX17" fmla="*/ 355032 w 604454"/>
                <a:gd name="connsiteY17" fmla="*/ 146645 h 604453"/>
                <a:gd name="connsiteX18" fmla="*/ 355032 w 604454"/>
                <a:gd name="connsiteY18" fmla="*/ 225831 h 604453"/>
                <a:gd name="connsiteX19" fmla="*/ 338788 w 604454"/>
                <a:gd name="connsiteY19" fmla="*/ 242074 h 604453"/>
                <a:gd name="connsiteX20" fmla="*/ 309686 w 604454"/>
                <a:gd name="connsiteY20" fmla="*/ 242074 h 604453"/>
                <a:gd name="connsiteX21" fmla="*/ 309686 w 604454"/>
                <a:gd name="connsiteY21" fmla="*/ 287420 h 604453"/>
                <a:gd name="connsiteX22" fmla="*/ 392256 w 604454"/>
                <a:gd name="connsiteY22" fmla="*/ 287420 h 604453"/>
                <a:gd name="connsiteX23" fmla="*/ 407146 w 604454"/>
                <a:gd name="connsiteY23" fmla="*/ 304340 h 604453"/>
                <a:gd name="connsiteX24" fmla="*/ 407146 w 604454"/>
                <a:gd name="connsiteY24" fmla="*/ 356454 h 604453"/>
                <a:gd name="connsiteX25" fmla="*/ 436925 w 604454"/>
                <a:gd name="connsiteY25" fmla="*/ 356454 h 604453"/>
                <a:gd name="connsiteX26" fmla="*/ 453169 w 604454"/>
                <a:gd name="connsiteY26" fmla="*/ 372697 h 604453"/>
                <a:gd name="connsiteX27" fmla="*/ 453169 w 604454"/>
                <a:gd name="connsiteY27" fmla="*/ 451884 h 604453"/>
                <a:gd name="connsiteX28" fmla="*/ 436925 w 604454"/>
                <a:gd name="connsiteY28" fmla="*/ 468127 h 604453"/>
                <a:gd name="connsiteX29" fmla="*/ 352324 w 604454"/>
                <a:gd name="connsiteY29" fmla="*/ 468127 h 604453"/>
                <a:gd name="connsiteX30" fmla="*/ 336080 w 604454"/>
                <a:gd name="connsiteY30" fmla="*/ 451884 h 604453"/>
                <a:gd name="connsiteX31" fmla="*/ 336080 w 604454"/>
                <a:gd name="connsiteY31" fmla="*/ 372697 h 604453"/>
                <a:gd name="connsiteX32" fmla="*/ 352324 w 604454"/>
                <a:gd name="connsiteY32" fmla="*/ 356454 h 604453"/>
                <a:gd name="connsiteX33" fmla="*/ 380751 w 604454"/>
                <a:gd name="connsiteY33" fmla="*/ 356454 h 604453"/>
                <a:gd name="connsiteX34" fmla="*/ 380751 w 604454"/>
                <a:gd name="connsiteY34" fmla="*/ 313815 h 604453"/>
                <a:gd name="connsiteX35" fmla="*/ 212225 w 604454"/>
                <a:gd name="connsiteY35" fmla="*/ 313815 h 604453"/>
                <a:gd name="connsiteX36" fmla="*/ 212225 w 604454"/>
                <a:gd name="connsiteY36" fmla="*/ 356454 h 604453"/>
                <a:gd name="connsiteX37" fmla="*/ 241328 w 604454"/>
                <a:gd name="connsiteY37" fmla="*/ 356454 h 604453"/>
                <a:gd name="connsiteX38" fmla="*/ 257571 w 604454"/>
                <a:gd name="connsiteY38" fmla="*/ 372697 h 604453"/>
                <a:gd name="connsiteX39" fmla="*/ 257571 w 604454"/>
                <a:gd name="connsiteY39" fmla="*/ 451884 h 604453"/>
                <a:gd name="connsiteX40" fmla="*/ 241328 w 604454"/>
                <a:gd name="connsiteY40" fmla="*/ 468127 h 604453"/>
                <a:gd name="connsiteX41" fmla="*/ 156727 w 604454"/>
                <a:gd name="connsiteY41" fmla="*/ 468127 h 604453"/>
                <a:gd name="connsiteX42" fmla="*/ 140483 w 604454"/>
                <a:gd name="connsiteY42" fmla="*/ 451884 h 604453"/>
                <a:gd name="connsiteX43" fmla="*/ 140483 w 604454"/>
                <a:gd name="connsiteY43" fmla="*/ 372697 h 604453"/>
                <a:gd name="connsiteX44" fmla="*/ 156727 w 604454"/>
                <a:gd name="connsiteY44" fmla="*/ 356454 h 604453"/>
                <a:gd name="connsiteX45" fmla="*/ 185829 w 604454"/>
                <a:gd name="connsiteY45" fmla="*/ 356454 h 604453"/>
                <a:gd name="connsiteX46" fmla="*/ 185829 w 604454"/>
                <a:gd name="connsiteY46" fmla="*/ 304340 h 604453"/>
                <a:gd name="connsiteX47" fmla="*/ 201396 w 604454"/>
                <a:gd name="connsiteY47" fmla="*/ 287420 h 604453"/>
                <a:gd name="connsiteX48" fmla="*/ 283290 w 604454"/>
                <a:gd name="connsiteY48" fmla="*/ 287420 h 604453"/>
                <a:gd name="connsiteX49" fmla="*/ 283290 w 604454"/>
                <a:gd name="connsiteY49" fmla="*/ 242074 h 604453"/>
                <a:gd name="connsiteX50" fmla="*/ 254187 w 604454"/>
                <a:gd name="connsiteY50" fmla="*/ 242074 h 604453"/>
                <a:gd name="connsiteX51" fmla="*/ 237944 w 604454"/>
                <a:gd name="connsiteY51" fmla="*/ 225831 h 604453"/>
                <a:gd name="connsiteX52" fmla="*/ 237944 w 604454"/>
                <a:gd name="connsiteY52" fmla="*/ 146645 h 604453"/>
                <a:gd name="connsiteX53" fmla="*/ 254187 w 604454"/>
                <a:gd name="connsiteY53" fmla="*/ 130401 h 604453"/>
                <a:gd name="connsiteX54" fmla="*/ 9671 w 604454"/>
                <a:gd name="connsiteY54" fmla="*/ 0 h 604453"/>
                <a:gd name="connsiteX55" fmla="*/ 594783 w 604454"/>
                <a:gd name="connsiteY55" fmla="*/ 0 h 604453"/>
                <a:gd name="connsiteX56" fmla="*/ 603245 w 604454"/>
                <a:gd name="connsiteY56" fmla="*/ 10880 h 604453"/>
                <a:gd name="connsiteX57" fmla="*/ 603245 w 604454"/>
                <a:gd name="connsiteY57" fmla="*/ 71325 h 604453"/>
                <a:gd name="connsiteX58" fmla="*/ 603245 w 604454"/>
                <a:gd name="connsiteY58" fmla="*/ 131772 h 604453"/>
                <a:gd name="connsiteX59" fmla="*/ 593574 w 604454"/>
                <a:gd name="connsiteY59" fmla="*/ 141443 h 604453"/>
                <a:gd name="connsiteX60" fmla="*/ 535546 w 604454"/>
                <a:gd name="connsiteY60" fmla="*/ 141443 h 604453"/>
                <a:gd name="connsiteX61" fmla="*/ 523457 w 604454"/>
                <a:gd name="connsiteY61" fmla="*/ 131772 h 604453"/>
                <a:gd name="connsiteX62" fmla="*/ 523457 w 604454"/>
                <a:gd name="connsiteY62" fmla="*/ 80998 h 604453"/>
                <a:gd name="connsiteX63" fmla="*/ 79788 w 604454"/>
                <a:gd name="connsiteY63" fmla="*/ 80998 h 604453"/>
                <a:gd name="connsiteX64" fmla="*/ 79788 w 604454"/>
                <a:gd name="connsiteY64" fmla="*/ 130563 h 604453"/>
                <a:gd name="connsiteX65" fmla="*/ 70117 w 604454"/>
                <a:gd name="connsiteY65" fmla="*/ 140234 h 604453"/>
                <a:gd name="connsiteX66" fmla="*/ 9671 w 604454"/>
                <a:gd name="connsiteY66" fmla="*/ 140234 h 604453"/>
                <a:gd name="connsiteX67" fmla="*/ 0 w 604454"/>
                <a:gd name="connsiteY67" fmla="*/ 130563 h 604453"/>
                <a:gd name="connsiteX68" fmla="*/ 0 w 604454"/>
                <a:gd name="connsiteY68" fmla="*/ 9671 h 604453"/>
                <a:gd name="connsiteX69" fmla="*/ 9671 w 604454"/>
                <a:gd name="connsiteY69" fmla="*/ 0 h 604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604454" h="604453">
                  <a:moveTo>
                    <a:pt x="9671" y="464219"/>
                  </a:moveTo>
                  <a:lnTo>
                    <a:pt x="68908" y="464219"/>
                  </a:lnTo>
                  <a:cubicBezTo>
                    <a:pt x="77370" y="464219"/>
                    <a:pt x="80997" y="467846"/>
                    <a:pt x="80997" y="473890"/>
                  </a:cubicBezTo>
                  <a:lnTo>
                    <a:pt x="80997" y="524665"/>
                  </a:lnTo>
                  <a:lnTo>
                    <a:pt x="527084" y="524665"/>
                  </a:lnTo>
                  <a:lnTo>
                    <a:pt x="527084" y="476308"/>
                  </a:lnTo>
                  <a:cubicBezTo>
                    <a:pt x="527084" y="470264"/>
                    <a:pt x="530711" y="466637"/>
                    <a:pt x="536755" y="466637"/>
                  </a:cubicBezTo>
                  <a:lnTo>
                    <a:pt x="594783" y="466637"/>
                  </a:lnTo>
                  <a:cubicBezTo>
                    <a:pt x="600827" y="466637"/>
                    <a:pt x="604454" y="470264"/>
                    <a:pt x="604454" y="476308"/>
                  </a:cubicBezTo>
                  <a:lnTo>
                    <a:pt x="604454" y="594782"/>
                  </a:lnTo>
                  <a:cubicBezTo>
                    <a:pt x="604454" y="600826"/>
                    <a:pt x="600827" y="604453"/>
                    <a:pt x="594783" y="604453"/>
                  </a:cubicBezTo>
                  <a:lnTo>
                    <a:pt x="9671" y="604453"/>
                  </a:lnTo>
                  <a:cubicBezTo>
                    <a:pt x="3627" y="604453"/>
                    <a:pt x="0" y="600826"/>
                    <a:pt x="0" y="594782"/>
                  </a:cubicBezTo>
                  <a:lnTo>
                    <a:pt x="0" y="476308"/>
                  </a:lnTo>
                  <a:cubicBezTo>
                    <a:pt x="0" y="467846"/>
                    <a:pt x="3627" y="464219"/>
                    <a:pt x="9671" y="464219"/>
                  </a:cubicBezTo>
                  <a:close/>
                  <a:moveTo>
                    <a:pt x="254187" y="130401"/>
                  </a:moveTo>
                  <a:lnTo>
                    <a:pt x="339465" y="130401"/>
                  </a:lnTo>
                  <a:cubicBezTo>
                    <a:pt x="348264" y="130401"/>
                    <a:pt x="355709" y="137846"/>
                    <a:pt x="355032" y="146645"/>
                  </a:cubicBezTo>
                  <a:lnTo>
                    <a:pt x="355032" y="225831"/>
                  </a:lnTo>
                  <a:cubicBezTo>
                    <a:pt x="355032" y="234629"/>
                    <a:pt x="347587" y="242074"/>
                    <a:pt x="338788" y="242074"/>
                  </a:cubicBezTo>
                  <a:lnTo>
                    <a:pt x="309686" y="242074"/>
                  </a:lnTo>
                  <a:lnTo>
                    <a:pt x="309686" y="287420"/>
                  </a:lnTo>
                  <a:lnTo>
                    <a:pt x="392256" y="287420"/>
                  </a:lnTo>
                  <a:cubicBezTo>
                    <a:pt x="399701" y="287420"/>
                    <a:pt x="407146" y="294188"/>
                    <a:pt x="407146" y="304340"/>
                  </a:cubicBezTo>
                  <a:lnTo>
                    <a:pt x="407146" y="356454"/>
                  </a:lnTo>
                  <a:lnTo>
                    <a:pt x="436925" y="356454"/>
                  </a:lnTo>
                  <a:cubicBezTo>
                    <a:pt x="446401" y="356454"/>
                    <a:pt x="453846" y="363899"/>
                    <a:pt x="453169" y="372697"/>
                  </a:cubicBezTo>
                  <a:lnTo>
                    <a:pt x="453169" y="451884"/>
                  </a:lnTo>
                  <a:cubicBezTo>
                    <a:pt x="453169" y="460682"/>
                    <a:pt x="445724" y="468127"/>
                    <a:pt x="436925" y="468127"/>
                  </a:cubicBezTo>
                  <a:lnTo>
                    <a:pt x="352324" y="468127"/>
                  </a:lnTo>
                  <a:cubicBezTo>
                    <a:pt x="343525" y="468127"/>
                    <a:pt x="336080" y="460682"/>
                    <a:pt x="336080" y="451884"/>
                  </a:cubicBezTo>
                  <a:lnTo>
                    <a:pt x="336080" y="372697"/>
                  </a:lnTo>
                  <a:cubicBezTo>
                    <a:pt x="336080" y="363899"/>
                    <a:pt x="343525" y="356454"/>
                    <a:pt x="352324" y="356454"/>
                  </a:cubicBezTo>
                  <a:lnTo>
                    <a:pt x="380751" y="356454"/>
                  </a:lnTo>
                  <a:lnTo>
                    <a:pt x="380751" y="313815"/>
                  </a:lnTo>
                  <a:lnTo>
                    <a:pt x="212225" y="313815"/>
                  </a:lnTo>
                  <a:lnTo>
                    <a:pt x="212225" y="356454"/>
                  </a:lnTo>
                  <a:lnTo>
                    <a:pt x="241328" y="356454"/>
                  </a:lnTo>
                  <a:cubicBezTo>
                    <a:pt x="250127" y="356454"/>
                    <a:pt x="257571" y="363899"/>
                    <a:pt x="257571" y="372697"/>
                  </a:cubicBezTo>
                  <a:lnTo>
                    <a:pt x="257571" y="451884"/>
                  </a:lnTo>
                  <a:cubicBezTo>
                    <a:pt x="257571" y="460682"/>
                    <a:pt x="250127" y="468127"/>
                    <a:pt x="241328" y="468127"/>
                  </a:cubicBezTo>
                  <a:lnTo>
                    <a:pt x="156727" y="468127"/>
                  </a:lnTo>
                  <a:cubicBezTo>
                    <a:pt x="147928" y="468127"/>
                    <a:pt x="140483" y="460682"/>
                    <a:pt x="140483" y="451884"/>
                  </a:cubicBezTo>
                  <a:lnTo>
                    <a:pt x="140483" y="372697"/>
                  </a:lnTo>
                  <a:cubicBezTo>
                    <a:pt x="140483" y="363899"/>
                    <a:pt x="147928" y="356454"/>
                    <a:pt x="156727" y="356454"/>
                  </a:cubicBezTo>
                  <a:lnTo>
                    <a:pt x="185829" y="356454"/>
                  </a:lnTo>
                  <a:lnTo>
                    <a:pt x="185829" y="304340"/>
                  </a:lnTo>
                  <a:cubicBezTo>
                    <a:pt x="185829" y="294188"/>
                    <a:pt x="193274" y="287420"/>
                    <a:pt x="201396" y="287420"/>
                  </a:cubicBezTo>
                  <a:lnTo>
                    <a:pt x="283290" y="287420"/>
                  </a:lnTo>
                  <a:lnTo>
                    <a:pt x="283290" y="242074"/>
                  </a:lnTo>
                  <a:lnTo>
                    <a:pt x="254187" y="242074"/>
                  </a:lnTo>
                  <a:cubicBezTo>
                    <a:pt x="245389" y="242074"/>
                    <a:pt x="237944" y="234629"/>
                    <a:pt x="237944" y="225831"/>
                  </a:cubicBezTo>
                  <a:lnTo>
                    <a:pt x="237944" y="146645"/>
                  </a:lnTo>
                  <a:cubicBezTo>
                    <a:pt x="237944" y="137846"/>
                    <a:pt x="245389" y="130401"/>
                    <a:pt x="254187" y="130401"/>
                  </a:cubicBezTo>
                  <a:close/>
                  <a:moveTo>
                    <a:pt x="9671" y="0"/>
                  </a:moveTo>
                  <a:lnTo>
                    <a:pt x="594783" y="0"/>
                  </a:lnTo>
                  <a:cubicBezTo>
                    <a:pt x="600827" y="0"/>
                    <a:pt x="604454" y="3627"/>
                    <a:pt x="603245" y="10880"/>
                  </a:cubicBezTo>
                  <a:lnTo>
                    <a:pt x="603245" y="71325"/>
                  </a:lnTo>
                  <a:lnTo>
                    <a:pt x="603245" y="131772"/>
                  </a:lnTo>
                  <a:cubicBezTo>
                    <a:pt x="603245" y="137816"/>
                    <a:pt x="599619" y="141443"/>
                    <a:pt x="593574" y="141443"/>
                  </a:cubicBezTo>
                  <a:lnTo>
                    <a:pt x="535546" y="141443"/>
                  </a:lnTo>
                  <a:cubicBezTo>
                    <a:pt x="527084" y="141443"/>
                    <a:pt x="523457" y="137816"/>
                    <a:pt x="523457" y="131772"/>
                  </a:cubicBezTo>
                  <a:lnTo>
                    <a:pt x="523457" y="80998"/>
                  </a:lnTo>
                  <a:lnTo>
                    <a:pt x="79788" y="80998"/>
                  </a:lnTo>
                  <a:lnTo>
                    <a:pt x="79788" y="130563"/>
                  </a:lnTo>
                  <a:cubicBezTo>
                    <a:pt x="79788" y="136607"/>
                    <a:pt x="76161" y="140234"/>
                    <a:pt x="70117" y="140234"/>
                  </a:cubicBezTo>
                  <a:lnTo>
                    <a:pt x="9671" y="140234"/>
                  </a:lnTo>
                  <a:cubicBezTo>
                    <a:pt x="3627" y="140234"/>
                    <a:pt x="0" y="136607"/>
                    <a:pt x="0" y="130563"/>
                  </a:cubicBezTo>
                  <a:lnTo>
                    <a:pt x="0" y="9671"/>
                  </a:lnTo>
                  <a:cubicBezTo>
                    <a:pt x="0" y="3627"/>
                    <a:pt x="3627" y="0"/>
                    <a:pt x="9671" y="0"/>
                  </a:cubicBezTo>
                  <a:close/>
                </a:path>
              </a:pathLst>
            </a:custGeom>
            <a:solidFill>
              <a:schemeClr val="tx2"/>
            </a:solidFill>
            <a:ln w="12002" cap="flat">
              <a:noFill/>
              <a:prstDash val="solid"/>
              <a:miter/>
            </a:ln>
          </p:spPr>
          <p:txBody>
            <a:bodyPr rtlCol="0" anchor="ctr"/>
            <a:lstStyle/>
            <a:p>
              <a:endParaRPr lang="en-IN"/>
            </a:p>
          </p:txBody>
        </p:sp>
        <p:sp>
          <p:nvSpPr>
            <p:cNvPr id="152" name="Freeform: Shape 151" descr="Icon of a Runbooks ">
              <a:extLst>
                <a:ext uri="{FF2B5EF4-FFF2-40B4-BE49-F238E27FC236}">
                  <a16:creationId xmlns:a16="http://schemas.microsoft.com/office/drawing/2014/main" id="{FAC6D688-2F7F-41EA-911F-7781938014B2}"/>
                </a:ext>
              </a:extLst>
            </p:cNvPr>
            <p:cNvSpPr/>
            <p:nvPr/>
          </p:nvSpPr>
          <p:spPr>
            <a:xfrm>
              <a:off x="10013527" y="3069351"/>
              <a:ext cx="536578" cy="536576"/>
            </a:xfrm>
            <a:custGeom>
              <a:avLst/>
              <a:gdLst>
                <a:gd name="connsiteX0" fmla="*/ 9671 w 604454"/>
                <a:gd name="connsiteY0" fmla="*/ 464219 h 604453"/>
                <a:gd name="connsiteX1" fmla="*/ 68908 w 604454"/>
                <a:gd name="connsiteY1" fmla="*/ 464219 h 604453"/>
                <a:gd name="connsiteX2" fmla="*/ 80997 w 604454"/>
                <a:gd name="connsiteY2" fmla="*/ 473890 h 604453"/>
                <a:gd name="connsiteX3" fmla="*/ 80997 w 604454"/>
                <a:gd name="connsiteY3" fmla="*/ 524665 h 604453"/>
                <a:gd name="connsiteX4" fmla="*/ 527084 w 604454"/>
                <a:gd name="connsiteY4" fmla="*/ 524665 h 604453"/>
                <a:gd name="connsiteX5" fmla="*/ 527084 w 604454"/>
                <a:gd name="connsiteY5" fmla="*/ 476308 h 604453"/>
                <a:gd name="connsiteX6" fmla="*/ 536755 w 604454"/>
                <a:gd name="connsiteY6" fmla="*/ 466637 h 604453"/>
                <a:gd name="connsiteX7" fmla="*/ 594783 w 604454"/>
                <a:gd name="connsiteY7" fmla="*/ 466637 h 604453"/>
                <a:gd name="connsiteX8" fmla="*/ 604454 w 604454"/>
                <a:gd name="connsiteY8" fmla="*/ 476308 h 604453"/>
                <a:gd name="connsiteX9" fmla="*/ 604454 w 604454"/>
                <a:gd name="connsiteY9" fmla="*/ 594782 h 604453"/>
                <a:gd name="connsiteX10" fmla="*/ 594783 w 604454"/>
                <a:gd name="connsiteY10" fmla="*/ 604453 h 604453"/>
                <a:gd name="connsiteX11" fmla="*/ 9671 w 604454"/>
                <a:gd name="connsiteY11" fmla="*/ 604453 h 604453"/>
                <a:gd name="connsiteX12" fmla="*/ 0 w 604454"/>
                <a:gd name="connsiteY12" fmla="*/ 594782 h 604453"/>
                <a:gd name="connsiteX13" fmla="*/ 0 w 604454"/>
                <a:gd name="connsiteY13" fmla="*/ 476308 h 604453"/>
                <a:gd name="connsiteX14" fmla="*/ 9671 w 604454"/>
                <a:gd name="connsiteY14" fmla="*/ 464219 h 604453"/>
                <a:gd name="connsiteX15" fmla="*/ 254187 w 604454"/>
                <a:gd name="connsiteY15" fmla="*/ 130401 h 604453"/>
                <a:gd name="connsiteX16" fmla="*/ 339465 w 604454"/>
                <a:gd name="connsiteY16" fmla="*/ 130401 h 604453"/>
                <a:gd name="connsiteX17" fmla="*/ 355032 w 604454"/>
                <a:gd name="connsiteY17" fmla="*/ 146645 h 604453"/>
                <a:gd name="connsiteX18" fmla="*/ 355032 w 604454"/>
                <a:gd name="connsiteY18" fmla="*/ 225831 h 604453"/>
                <a:gd name="connsiteX19" fmla="*/ 338788 w 604454"/>
                <a:gd name="connsiteY19" fmla="*/ 242074 h 604453"/>
                <a:gd name="connsiteX20" fmla="*/ 309686 w 604454"/>
                <a:gd name="connsiteY20" fmla="*/ 242074 h 604453"/>
                <a:gd name="connsiteX21" fmla="*/ 309686 w 604454"/>
                <a:gd name="connsiteY21" fmla="*/ 287420 h 604453"/>
                <a:gd name="connsiteX22" fmla="*/ 392256 w 604454"/>
                <a:gd name="connsiteY22" fmla="*/ 287420 h 604453"/>
                <a:gd name="connsiteX23" fmla="*/ 407146 w 604454"/>
                <a:gd name="connsiteY23" fmla="*/ 304340 h 604453"/>
                <a:gd name="connsiteX24" fmla="*/ 407146 w 604454"/>
                <a:gd name="connsiteY24" fmla="*/ 356454 h 604453"/>
                <a:gd name="connsiteX25" fmla="*/ 436925 w 604454"/>
                <a:gd name="connsiteY25" fmla="*/ 356454 h 604453"/>
                <a:gd name="connsiteX26" fmla="*/ 453169 w 604454"/>
                <a:gd name="connsiteY26" fmla="*/ 372697 h 604453"/>
                <a:gd name="connsiteX27" fmla="*/ 453169 w 604454"/>
                <a:gd name="connsiteY27" fmla="*/ 451884 h 604453"/>
                <a:gd name="connsiteX28" fmla="*/ 436925 w 604454"/>
                <a:gd name="connsiteY28" fmla="*/ 468127 h 604453"/>
                <a:gd name="connsiteX29" fmla="*/ 352324 w 604454"/>
                <a:gd name="connsiteY29" fmla="*/ 468127 h 604453"/>
                <a:gd name="connsiteX30" fmla="*/ 336080 w 604454"/>
                <a:gd name="connsiteY30" fmla="*/ 451884 h 604453"/>
                <a:gd name="connsiteX31" fmla="*/ 336080 w 604454"/>
                <a:gd name="connsiteY31" fmla="*/ 372697 h 604453"/>
                <a:gd name="connsiteX32" fmla="*/ 352324 w 604454"/>
                <a:gd name="connsiteY32" fmla="*/ 356454 h 604453"/>
                <a:gd name="connsiteX33" fmla="*/ 380751 w 604454"/>
                <a:gd name="connsiteY33" fmla="*/ 356454 h 604453"/>
                <a:gd name="connsiteX34" fmla="*/ 380751 w 604454"/>
                <a:gd name="connsiteY34" fmla="*/ 313815 h 604453"/>
                <a:gd name="connsiteX35" fmla="*/ 212225 w 604454"/>
                <a:gd name="connsiteY35" fmla="*/ 313815 h 604453"/>
                <a:gd name="connsiteX36" fmla="*/ 212225 w 604454"/>
                <a:gd name="connsiteY36" fmla="*/ 356454 h 604453"/>
                <a:gd name="connsiteX37" fmla="*/ 241328 w 604454"/>
                <a:gd name="connsiteY37" fmla="*/ 356454 h 604453"/>
                <a:gd name="connsiteX38" fmla="*/ 257571 w 604454"/>
                <a:gd name="connsiteY38" fmla="*/ 372697 h 604453"/>
                <a:gd name="connsiteX39" fmla="*/ 257571 w 604454"/>
                <a:gd name="connsiteY39" fmla="*/ 451884 h 604453"/>
                <a:gd name="connsiteX40" fmla="*/ 241328 w 604454"/>
                <a:gd name="connsiteY40" fmla="*/ 468127 h 604453"/>
                <a:gd name="connsiteX41" fmla="*/ 156727 w 604454"/>
                <a:gd name="connsiteY41" fmla="*/ 468127 h 604453"/>
                <a:gd name="connsiteX42" fmla="*/ 140483 w 604454"/>
                <a:gd name="connsiteY42" fmla="*/ 451884 h 604453"/>
                <a:gd name="connsiteX43" fmla="*/ 140483 w 604454"/>
                <a:gd name="connsiteY43" fmla="*/ 372697 h 604453"/>
                <a:gd name="connsiteX44" fmla="*/ 156727 w 604454"/>
                <a:gd name="connsiteY44" fmla="*/ 356454 h 604453"/>
                <a:gd name="connsiteX45" fmla="*/ 185829 w 604454"/>
                <a:gd name="connsiteY45" fmla="*/ 356454 h 604453"/>
                <a:gd name="connsiteX46" fmla="*/ 185829 w 604454"/>
                <a:gd name="connsiteY46" fmla="*/ 304340 h 604453"/>
                <a:gd name="connsiteX47" fmla="*/ 201396 w 604454"/>
                <a:gd name="connsiteY47" fmla="*/ 287420 h 604453"/>
                <a:gd name="connsiteX48" fmla="*/ 283290 w 604454"/>
                <a:gd name="connsiteY48" fmla="*/ 287420 h 604453"/>
                <a:gd name="connsiteX49" fmla="*/ 283290 w 604454"/>
                <a:gd name="connsiteY49" fmla="*/ 242074 h 604453"/>
                <a:gd name="connsiteX50" fmla="*/ 254187 w 604454"/>
                <a:gd name="connsiteY50" fmla="*/ 242074 h 604453"/>
                <a:gd name="connsiteX51" fmla="*/ 237944 w 604454"/>
                <a:gd name="connsiteY51" fmla="*/ 225831 h 604453"/>
                <a:gd name="connsiteX52" fmla="*/ 237944 w 604454"/>
                <a:gd name="connsiteY52" fmla="*/ 146645 h 604453"/>
                <a:gd name="connsiteX53" fmla="*/ 254187 w 604454"/>
                <a:gd name="connsiteY53" fmla="*/ 130401 h 604453"/>
                <a:gd name="connsiteX54" fmla="*/ 9671 w 604454"/>
                <a:gd name="connsiteY54" fmla="*/ 0 h 604453"/>
                <a:gd name="connsiteX55" fmla="*/ 594783 w 604454"/>
                <a:gd name="connsiteY55" fmla="*/ 0 h 604453"/>
                <a:gd name="connsiteX56" fmla="*/ 603245 w 604454"/>
                <a:gd name="connsiteY56" fmla="*/ 10880 h 604453"/>
                <a:gd name="connsiteX57" fmla="*/ 603245 w 604454"/>
                <a:gd name="connsiteY57" fmla="*/ 71325 h 604453"/>
                <a:gd name="connsiteX58" fmla="*/ 603245 w 604454"/>
                <a:gd name="connsiteY58" fmla="*/ 131772 h 604453"/>
                <a:gd name="connsiteX59" fmla="*/ 593574 w 604454"/>
                <a:gd name="connsiteY59" fmla="*/ 141443 h 604453"/>
                <a:gd name="connsiteX60" fmla="*/ 535546 w 604454"/>
                <a:gd name="connsiteY60" fmla="*/ 141443 h 604453"/>
                <a:gd name="connsiteX61" fmla="*/ 523457 w 604454"/>
                <a:gd name="connsiteY61" fmla="*/ 131772 h 604453"/>
                <a:gd name="connsiteX62" fmla="*/ 523457 w 604454"/>
                <a:gd name="connsiteY62" fmla="*/ 80998 h 604453"/>
                <a:gd name="connsiteX63" fmla="*/ 79788 w 604454"/>
                <a:gd name="connsiteY63" fmla="*/ 80998 h 604453"/>
                <a:gd name="connsiteX64" fmla="*/ 79788 w 604454"/>
                <a:gd name="connsiteY64" fmla="*/ 130563 h 604453"/>
                <a:gd name="connsiteX65" fmla="*/ 70117 w 604454"/>
                <a:gd name="connsiteY65" fmla="*/ 140234 h 604453"/>
                <a:gd name="connsiteX66" fmla="*/ 9671 w 604454"/>
                <a:gd name="connsiteY66" fmla="*/ 140234 h 604453"/>
                <a:gd name="connsiteX67" fmla="*/ 0 w 604454"/>
                <a:gd name="connsiteY67" fmla="*/ 130563 h 604453"/>
                <a:gd name="connsiteX68" fmla="*/ 0 w 604454"/>
                <a:gd name="connsiteY68" fmla="*/ 9671 h 604453"/>
                <a:gd name="connsiteX69" fmla="*/ 9671 w 604454"/>
                <a:gd name="connsiteY69" fmla="*/ 0 h 604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604454" h="604453">
                  <a:moveTo>
                    <a:pt x="9671" y="464219"/>
                  </a:moveTo>
                  <a:lnTo>
                    <a:pt x="68908" y="464219"/>
                  </a:lnTo>
                  <a:cubicBezTo>
                    <a:pt x="77370" y="464219"/>
                    <a:pt x="80997" y="467846"/>
                    <a:pt x="80997" y="473890"/>
                  </a:cubicBezTo>
                  <a:lnTo>
                    <a:pt x="80997" y="524665"/>
                  </a:lnTo>
                  <a:lnTo>
                    <a:pt x="527084" y="524665"/>
                  </a:lnTo>
                  <a:lnTo>
                    <a:pt x="527084" y="476308"/>
                  </a:lnTo>
                  <a:cubicBezTo>
                    <a:pt x="527084" y="470264"/>
                    <a:pt x="530711" y="466637"/>
                    <a:pt x="536755" y="466637"/>
                  </a:cubicBezTo>
                  <a:lnTo>
                    <a:pt x="594783" y="466637"/>
                  </a:lnTo>
                  <a:cubicBezTo>
                    <a:pt x="600827" y="466637"/>
                    <a:pt x="604454" y="470264"/>
                    <a:pt x="604454" y="476308"/>
                  </a:cubicBezTo>
                  <a:lnTo>
                    <a:pt x="604454" y="594782"/>
                  </a:lnTo>
                  <a:cubicBezTo>
                    <a:pt x="604454" y="600826"/>
                    <a:pt x="600827" y="604453"/>
                    <a:pt x="594783" y="604453"/>
                  </a:cubicBezTo>
                  <a:lnTo>
                    <a:pt x="9671" y="604453"/>
                  </a:lnTo>
                  <a:cubicBezTo>
                    <a:pt x="3627" y="604453"/>
                    <a:pt x="0" y="600826"/>
                    <a:pt x="0" y="594782"/>
                  </a:cubicBezTo>
                  <a:lnTo>
                    <a:pt x="0" y="476308"/>
                  </a:lnTo>
                  <a:cubicBezTo>
                    <a:pt x="0" y="467846"/>
                    <a:pt x="3627" y="464219"/>
                    <a:pt x="9671" y="464219"/>
                  </a:cubicBezTo>
                  <a:close/>
                  <a:moveTo>
                    <a:pt x="254187" y="130401"/>
                  </a:moveTo>
                  <a:lnTo>
                    <a:pt x="339465" y="130401"/>
                  </a:lnTo>
                  <a:cubicBezTo>
                    <a:pt x="348264" y="130401"/>
                    <a:pt x="355709" y="137846"/>
                    <a:pt x="355032" y="146645"/>
                  </a:cubicBezTo>
                  <a:lnTo>
                    <a:pt x="355032" y="225831"/>
                  </a:lnTo>
                  <a:cubicBezTo>
                    <a:pt x="355032" y="234629"/>
                    <a:pt x="347587" y="242074"/>
                    <a:pt x="338788" y="242074"/>
                  </a:cubicBezTo>
                  <a:lnTo>
                    <a:pt x="309686" y="242074"/>
                  </a:lnTo>
                  <a:lnTo>
                    <a:pt x="309686" y="287420"/>
                  </a:lnTo>
                  <a:lnTo>
                    <a:pt x="392256" y="287420"/>
                  </a:lnTo>
                  <a:cubicBezTo>
                    <a:pt x="399701" y="287420"/>
                    <a:pt x="407146" y="294188"/>
                    <a:pt x="407146" y="304340"/>
                  </a:cubicBezTo>
                  <a:lnTo>
                    <a:pt x="407146" y="356454"/>
                  </a:lnTo>
                  <a:lnTo>
                    <a:pt x="436925" y="356454"/>
                  </a:lnTo>
                  <a:cubicBezTo>
                    <a:pt x="446401" y="356454"/>
                    <a:pt x="453846" y="363899"/>
                    <a:pt x="453169" y="372697"/>
                  </a:cubicBezTo>
                  <a:lnTo>
                    <a:pt x="453169" y="451884"/>
                  </a:lnTo>
                  <a:cubicBezTo>
                    <a:pt x="453169" y="460682"/>
                    <a:pt x="445724" y="468127"/>
                    <a:pt x="436925" y="468127"/>
                  </a:cubicBezTo>
                  <a:lnTo>
                    <a:pt x="352324" y="468127"/>
                  </a:lnTo>
                  <a:cubicBezTo>
                    <a:pt x="343525" y="468127"/>
                    <a:pt x="336080" y="460682"/>
                    <a:pt x="336080" y="451884"/>
                  </a:cubicBezTo>
                  <a:lnTo>
                    <a:pt x="336080" y="372697"/>
                  </a:lnTo>
                  <a:cubicBezTo>
                    <a:pt x="336080" y="363899"/>
                    <a:pt x="343525" y="356454"/>
                    <a:pt x="352324" y="356454"/>
                  </a:cubicBezTo>
                  <a:lnTo>
                    <a:pt x="380751" y="356454"/>
                  </a:lnTo>
                  <a:lnTo>
                    <a:pt x="380751" y="313815"/>
                  </a:lnTo>
                  <a:lnTo>
                    <a:pt x="212225" y="313815"/>
                  </a:lnTo>
                  <a:lnTo>
                    <a:pt x="212225" y="356454"/>
                  </a:lnTo>
                  <a:lnTo>
                    <a:pt x="241328" y="356454"/>
                  </a:lnTo>
                  <a:cubicBezTo>
                    <a:pt x="250127" y="356454"/>
                    <a:pt x="257571" y="363899"/>
                    <a:pt x="257571" y="372697"/>
                  </a:cubicBezTo>
                  <a:lnTo>
                    <a:pt x="257571" y="451884"/>
                  </a:lnTo>
                  <a:cubicBezTo>
                    <a:pt x="257571" y="460682"/>
                    <a:pt x="250127" y="468127"/>
                    <a:pt x="241328" y="468127"/>
                  </a:cubicBezTo>
                  <a:lnTo>
                    <a:pt x="156727" y="468127"/>
                  </a:lnTo>
                  <a:cubicBezTo>
                    <a:pt x="147928" y="468127"/>
                    <a:pt x="140483" y="460682"/>
                    <a:pt x="140483" y="451884"/>
                  </a:cubicBezTo>
                  <a:lnTo>
                    <a:pt x="140483" y="372697"/>
                  </a:lnTo>
                  <a:cubicBezTo>
                    <a:pt x="140483" y="363899"/>
                    <a:pt x="147928" y="356454"/>
                    <a:pt x="156727" y="356454"/>
                  </a:cubicBezTo>
                  <a:lnTo>
                    <a:pt x="185829" y="356454"/>
                  </a:lnTo>
                  <a:lnTo>
                    <a:pt x="185829" y="304340"/>
                  </a:lnTo>
                  <a:cubicBezTo>
                    <a:pt x="185829" y="294188"/>
                    <a:pt x="193274" y="287420"/>
                    <a:pt x="201396" y="287420"/>
                  </a:cubicBezTo>
                  <a:lnTo>
                    <a:pt x="283290" y="287420"/>
                  </a:lnTo>
                  <a:lnTo>
                    <a:pt x="283290" y="242074"/>
                  </a:lnTo>
                  <a:lnTo>
                    <a:pt x="254187" y="242074"/>
                  </a:lnTo>
                  <a:cubicBezTo>
                    <a:pt x="245389" y="242074"/>
                    <a:pt x="237944" y="234629"/>
                    <a:pt x="237944" y="225831"/>
                  </a:cubicBezTo>
                  <a:lnTo>
                    <a:pt x="237944" y="146645"/>
                  </a:lnTo>
                  <a:cubicBezTo>
                    <a:pt x="237944" y="137846"/>
                    <a:pt x="245389" y="130401"/>
                    <a:pt x="254187" y="130401"/>
                  </a:cubicBezTo>
                  <a:close/>
                  <a:moveTo>
                    <a:pt x="9671" y="0"/>
                  </a:moveTo>
                  <a:lnTo>
                    <a:pt x="594783" y="0"/>
                  </a:lnTo>
                  <a:cubicBezTo>
                    <a:pt x="600827" y="0"/>
                    <a:pt x="604454" y="3627"/>
                    <a:pt x="603245" y="10880"/>
                  </a:cubicBezTo>
                  <a:lnTo>
                    <a:pt x="603245" y="71325"/>
                  </a:lnTo>
                  <a:lnTo>
                    <a:pt x="603245" y="131772"/>
                  </a:lnTo>
                  <a:cubicBezTo>
                    <a:pt x="603245" y="137816"/>
                    <a:pt x="599619" y="141443"/>
                    <a:pt x="593574" y="141443"/>
                  </a:cubicBezTo>
                  <a:lnTo>
                    <a:pt x="535546" y="141443"/>
                  </a:lnTo>
                  <a:cubicBezTo>
                    <a:pt x="527084" y="141443"/>
                    <a:pt x="523457" y="137816"/>
                    <a:pt x="523457" y="131772"/>
                  </a:cubicBezTo>
                  <a:lnTo>
                    <a:pt x="523457" y="80998"/>
                  </a:lnTo>
                  <a:lnTo>
                    <a:pt x="79788" y="80998"/>
                  </a:lnTo>
                  <a:lnTo>
                    <a:pt x="79788" y="130563"/>
                  </a:lnTo>
                  <a:cubicBezTo>
                    <a:pt x="79788" y="136607"/>
                    <a:pt x="76161" y="140234"/>
                    <a:pt x="70117" y="140234"/>
                  </a:cubicBezTo>
                  <a:lnTo>
                    <a:pt x="9671" y="140234"/>
                  </a:lnTo>
                  <a:cubicBezTo>
                    <a:pt x="3627" y="140234"/>
                    <a:pt x="0" y="136607"/>
                    <a:pt x="0" y="130563"/>
                  </a:cubicBezTo>
                  <a:lnTo>
                    <a:pt x="0" y="9671"/>
                  </a:lnTo>
                  <a:cubicBezTo>
                    <a:pt x="0" y="3627"/>
                    <a:pt x="3627" y="0"/>
                    <a:pt x="9671" y="0"/>
                  </a:cubicBezTo>
                  <a:close/>
                </a:path>
              </a:pathLst>
            </a:custGeom>
            <a:solidFill>
              <a:schemeClr val="tx2"/>
            </a:solidFill>
            <a:ln w="12002" cap="flat">
              <a:noFill/>
              <a:prstDash val="solid"/>
              <a:miter/>
            </a:ln>
          </p:spPr>
          <p:txBody>
            <a:bodyPr rtlCol="0" anchor="ctr"/>
            <a:lstStyle/>
            <a:p>
              <a:endParaRPr lang="en-IN"/>
            </a:p>
          </p:txBody>
        </p:sp>
        <p:sp>
          <p:nvSpPr>
            <p:cNvPr id="44" name="TextBox 43">
              <a:extLst>
                <a:ext uri="{FF2B5EF4-FFF2-40B4-BE49-F238E27FC236}">
                  <a16:creationId xmlns:a16="http://schemas.microsoft.com/office/drawing/2014/main" id="{69FE0CF1-175E-46B8-8DD1-2324F955DBCA}"/>
                </a:ext>
              </a:extLst>
            </p:cNvPr>
            <p:cNvSpPr txBox="1">
              <a:spLocks/>
            </p:cNvSpPr>
            <p:nvPr/>
          </p:nvSpPr>
          <p:spPr>
            <a:xfrm>
              <a:off x="9453706" y="3604703"/>
              <a:ext cx="1041877" cy="244682"/>
            </a:xfrm>
            <a:prstGeom prst="rect">
              <a:avLst/>
            </a:prstGeom>
            <a:noFill/>
          </p:spPr>
          <p:txBody>
            <a:bodyPr wrap="square" lIns="0" tIns="91440" rIns="0" bIns="0" rtlCol="0">
              <a:spAutoFit/>
            </a:bodyPr>
            <a:lstStyle/>
            <a:p>
              <a:pPr algn="ctr">
                <a:lnSpc>
                  <a:spcPct val="90000"/>
                </a:lnSpc>
                <a:spcAft>
                  <a:spcPts val="600"/>
                </a:spcAft>
              </a:pPr>
              <a:r>
                <a:rPr lang="en-US" sz="1100" dirty="0"/>
                <a:t>Runbooks</a:t>
              </a:r>
            </a:p>
          </p:txBody>
        </p:sp>
        <p:pic>
          <p:nvPicPr>
            <p:cNvPr id="10" name="Picture 9" descr="Icon of Azure automation">
              <a:extLst>
                <a:ext uri="{FF2B5EF4-FFF2-40B4-BE49-F238E27FC236}">
                  <a16:creationId xmlns:a16="http://schemas.microsoft.com/office/drawing/2014/main" id="{23CC620F-4243-4622-A232-EEE16721DB8F}"/>
                </a:ext>
              </a:extLst>
            </p:cNvPr>
            <p:cNvPicPr>
              <a:picLocks noChangeAspect="1"/>
            </p:cNvPicPr>
            <p:nvPr/>
          </p:nvPicPr>
          <p:blipFill>
            <a:blip r:embed="rId4"/>
            <a:stretch>
              <a:fillRect/>
            </a:stretch>
          </p:blipFill>
          <p:spPr>
            <a:xfrm>
              <a:off x="10575062" y="3737329"/>
              <a:ext cx="580644" cy="525780"/>
            </a:xfrm>
            <a:prstGeom prst="rect">
              <a:avLst/>
            </a:prstGeom>
          </p:spPr>
        </p:pic>
        <p:sp>
          <p:nvSpPr>
            <p:cNvPr id="54" name="Rectangle 53">
              <a:extLst>
                <a:ext uri="{FF2B5EF4-FFF2-40B4-BE49-F238E27FC236}">
                  <a16:creationId xmlns:a16="http://schemas.microsoft.com/office/drawing/2014/main" id="{DEDE5E83-0C7F-45B1-9FFF-1BA3B4E02AB3}"/>
                </a:ext>
              </a:extLst>
            </p:cNvPr>
            <p:cNvSpPr/>
            <p:nvPr/>
          </p:nvSpPr>
          <p:spPr bwMode="auto">
            <a:xfrm>
              <a:off x="8701958" y="4619061"/>
              <a:ext cx="2530565" cy="1623662"/>
            </a:xfrm>
            <a:prstGeom prst="rect">
              <a:avLst/>
            </a:prstGeom>
            <a:solidFill>
              <a:schemeClr val="bg1">
                <a:lumMod val="95000"/>
              </a:schemeClr>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91440"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solidFill>
                    <a:schemeClr val="tx1"/>
                  </a:solidFill>
                  <a:cs typeface="Segoe UI" pitchFamily="34" charset="0"/>
                </a:rPr>
                <a:t>Azure Resources</a:t>
              </a:r>
            </a:p>
          </p:txBody>
        </p:sp>
        <p:sp>
          <p:nvSpPr>
            <p:cNvPr id="154" name="Freeform 250" descr="Icon of SQL icon">
              <a:extLst>
                <a:ext uri="{FF2B5EF4-FFF2-40B4-BE49-F238E27FC236}">
                  <a16:creationId xmlns:a16="http://schemas.microsoft.com/office/drawing/2014/main" id="{2F859D8C-F9D7-4CF8-8B0F-E27103F2529A}"/>
                </a:ext>
              </a:extLst>
            </p:cNvPr>
            <p:cNvSpPr>
              <a:spLocks/>
            </p:cNvSpPr>
            <p:nvPr/>
          </p:nvSpPr>
          <p:spPr bwMode="auto">
            <a:xfrm>
              <a:off x="9045856" y="5072309"/>
              <a:ext cx="407850" cy="428873"/>
            </a:xfrm>
            <a:custGeom>
              <a:avLst/>
              <a:gdLst>
                <a:gd name="connsiteX0" fmla="*/ 4186166 w 5890404"/>
                <a:gd name="connsiteY0" fmla="*/ 3780143 h 6194016"/>
                <a:gd name="connsiteX1" fmla="*/ 3959017 w 5890404"/>
                <a:gd name="connsiteY1" fmla="*/ 3799352 h 6194016"/>
                <a:gd name="connsiteX2" fmla="*/ 3093294 w 5890404"/>
                <a:gd name="connsiteY2" fmla="*/ 4539787 h 6194016"/>
                <a:gd name="connsiteX3" fmla="*/ 2987349 w 5890404"/>
                <a:gd name="connsiteY3" fmla="*/ 4594409 h 6194016"/>
                <a:gd name="connsiteX4" fmla="*/ 2787567 w 5890404"/>
                <a:gd name="connsiteY4" fmla="*/ 4554960 h 6194016"/>
                <a:gd name="connsiteX5" fmla="*/ 2012654 w 5890404"/>
                <a:gd name="connsiteY5" fmla="*/ 5331809 h 6194016"/>
                <a:gd name="connsiteX6" fmla="*/ 2720973 w 5890404"/>
                <a:gd name="connsiteY6" fmla="*/ 6044933 h 6194016"/>
                <a:gd name="connsiteX7" fmla="*/ 4034692 w 5890404"/>
                <a:gd name="connsiteY7" fmla="*/ 6044933 h 6194016"/>
                <a:gd name="connsiteX8" fmla="*/ 5366573 w 5890404"/>
                <a:gd name="connsiteY8" fmla="*/ 6044933 h 6194016"/>
                <a:gd name="connsiteX9" fmla="*/ 5726786 w 5890404"/>
                <a:gd name="connsiteY9" fmla="*/ 5780925 h 6194016"/>
                <a:gd name="connsiteX10" fmla="*/ 5303006 w 5890404"/>
                <a:gd name="connsiteY10" fmla="*/ 5301463 h 6194016"/>
                <a:gd name="connsiteX11" fmla="*/ 5236412 w 5890404"/>
                <a:gd name="connsiteY11" fmla="*/ 5225599 h 6194016"/>
                <a:gd name="connsiteX12" fmla="*/ 5266682 w 5890404"/>
                <a:gd name="connsiteY12" fmla="*/ 4733999 h 6194016"/>
                <a:gd name="connsiteX13" fmla="*/ 4186166 w 5890404"/>
                <a:gd name="connsiteY13" fmla="*/ 3780143 h 6194016"/>
                <a:gd name="connsiteX14" fmla="*/ 4232375 w 5890404"/>
                <a:gd name="connsiteY14" fmla="*/ 3635458 h 6194016"/>
                <a:gd name="connsiteX15" fmla="*/ 4994365 w 5890404"/>
                <a:gd name="connsiteY15" fmla="*/ 3954642 h 6194016"/>
                <a:gd name="connsiteX16" fmla="*/ 5427180 w 5890404"/>
                <a:gd name="connsiteY16" fmla="*/ 4974195 h 6194016"/>
                <a:gd name="connsiteX17" fmla="*/ 5415073 w 5890404"/>
                <a:gd name="connsiteY17" fmla="*/ 5086467 h 6194016"/>
                <a:gd name="connsiteX18" fmla="*/ 5466527 w 5890404"/>
                <a:gd name="connsiteY18" fmla="*/ 5159292 h 6194016"/>
                <a:gd name="connsiteX19" fmla="*/ 5878155 w 5890404"/>
                <a:gd name="connsiteY19" fmla="*/ 5571968 h 6194016"/>
                <a:gd name="connsiteX20" fmla="*/ 5557327 w 5890404"/>
                <a:gd name="connsiteY20" fmla="*/ 6175810 h 6194016"/>
                <a:gd name="connsiteX21" fmla="*/ 5439287 w 5890404"/>
                <a:gd name="connsiteY21" fmla="*/ 6194016 h 6194016"/>
                <a:gd name="connsiteX22" fmla="*/ 4077281 w 5890404"/>
                <a:gd name="connsiteY22" fmla="*/ 6194016 h 6194016"/>
                <a:gd name="connsiteX23" fmla="*/ 2757649 w 5890404"/>
                <a:gd name="connsiteY23" fmla="*/ 6194016 h 6194016"/>
                <a:gd name="connsiteX24" fmla="*/ 1867806 w 5890404"/>
                <a:gd name="connsiteY24" fmla="*/ 5417214 h 6194016"/>
                <a:gd name="connsiteX25" fmla="*/ 2902930 w 5890404"/>
                <a:gd name="connsiteY25" fmla="*/ 4424971 h 6194016"/>
                <a:gd name="connsiteX26" fmla="*/ 3005837 w 5890404"/>
                <a:gd name="connsiteY26" fmla="*/ 4373387 h 6194016"/>
                <a:gd name="connsiteX27" fmla="*/ 3968321 w 5890404"/>
                <a:gd name="connsiteY27" fmla="*/ 3651204 h 6194016"/>
                <a:gd name="connsiteX28" fmla="*/ 4110728 w 5890404"/>
                <a:gd name="connsiteY28" fmla="*/ 3636115 h 6194016"/>
                <a:gd name="connsiteX29" fmla="*/ 4232375 w 5890404"/>
                <a:gd name="connsiteY29" fmla="*/ 3635458 h 6194016"/>
                <a:gd name="connsiteX30" fmla="*/ 2072701 w 5890404"/>
                <a:gd name="connsiteY30" fmla="*/ 2636288 h 6194016"/>
                <a:gd name="connsiteX31" fmla="*/ 2242305 w 5890404"/>
                <a:gd name="connsiteY31" fmla="*/ 2760700 h 6194016"/>
                <a:gd name="connsiteX32" fmla="*/ 2245334 w 5890404"/>
                <a:gd name="connsiteY32" fmla="*/ 3091454 h 6194016"/>
                <a:gd name="connsiteX33" fmla="*/ 2066644 w 5890404"/>
                <a:gd name="connsiteY33" fmla="*/ 3212832 h 6194016"/>
                <a:gd name="connsiteX34" fmla="*/ 1894012 w 5890404"/>
                <a:gd name="connsiteY34" fmla="*/ 3082351 h 6194016"/>
                <a:gd name="connsiteX35" fmla="*/ 1866754 w 5890404"/>
                <a:gd name="connsiteY35" fmla="*/ 2933663 h 6194016"/>
                <a:gd name="connsiteX36" fmla="*/ 1890983 w 5890404"/>
                <a:gd name="connsiteY36" fmla="*/ 2775872 h 6194016"/>
                <a:gd name="connsiteX37" fmla="*/ 2072701 w 5890404"/>
                <a:gd name="connsiteY37" fmla="*/ 2636288 h 6194016"/>
                <a:gd name="connsiteX38" fmla="*/ 2844589 w 5890404"/>
                <a:gd name="connsiteY38" fmla="*/ 2379114 h 6194016"/>
                <a:gd name="connsiteX39" fmla="*/ 2777978 w 5890404"/>
                <a:gd name="connsiteY39" fmla="*/ 2451970 h 6194016"/>
                <a:gd name="connsiteX40" fmla="*/ 2777978 w 5890404"/>
                <a:gd name="connsiteY40" fmla="*/ 2925535 h 6194016"/>
                <a:gd name="connsiteX41" fmla="*/ 2777978 w 5890404"/>
                <a:gd name="connsiteY41" fmla="*/ 3402136 h 6194016"/>
                <a:gd name="connsiteX42" fmla="*/ 2847617 w 5890404"/>
                <a:gd name="connsiteY42" fmla="*/ 3474992 h 6194016"/>
                <a:gd name="connsiteX43" fmla="*/ 3298755 w 5890404"/>
                <a:gd name="connsiteY43" fmla="*/ 3471956 h 6194016"/>
                <a:gd name="connsiteX44" fmla="*/ 3486477 w 5890404"/>
                <a:gd name="connsiteY44" fmla="*/ 3274637 h 6194016"/>
                <a:gd name="connsiteX45" fmla="*/ 3435005 w 5890404"/>
                <a:gd name="connsiteY45" fmla="*/ 3219995 h 6194016"/>
                <a:gd name="connsiteX46" fmla="*/ 3198839 w 5890404"/>
                <a:gd name="connsiteY46" fmla="*/ 3219995 h 6194016"/>
                <a:gd name="connsiteX47" fmla="*/ 3101950 w 5890404"/>
                <a:gd name="connsiteY47" fmla="*/ 3122854 h 6194016"/>
                <a:gd name="connsiteX48" fmla="*/ 3104978 w 5890404"/>
                <a:gd name="connsiteY48" fmla="*/ 2451970 h 6194016"/>
                <a:gd name="connsiteX49" fmla="*/ 3032311 w 5890404"/>
                <a:gd name="connsiteY49" fmla="*/ 2379114 h 6194016"/>
                <a:gd name="connsiteX50" fmla="*/ 2844589 w 5890404"/>
                <a:gd name="connsiteY50" fmla="*/ 2379114 h 6194016"/>
                <a:gd name="connsiteX51" fmla="*/ 1099000 w 5890404"/>
                <a:gd name="connsiteY51" fmla="*/ 2359054 h 6194016"/>
                <a:gd name="connsiteX52" fmla="*/ 864961 w 5890404"/>
                <a:gd name="connsiteY52" fmla="*/ 2400408 h 6194016"/>
                <a:gd name="connsiteX53" fmla="*/ 643798 w 5890404"/>
                <a:gd name="connsiteY53" fmla="*/ 2661433 h 6194016"/>
                <a:gd name="connsiteX54" fmla="*/ 816487 w 5890404"/>
                <a:gd name="connsiteY54" fmla="*/ 2995301 h 6194016"/>
                <a:gd name="connsiteX55" fmla="*/ 992205 w 5890404"/>
                <a:gd name="connsiteY55" fmla="*/ 3077251 h 6194016"/>
                <a:gd name="connsiteX56" fmla="*/ 1074005 w 5890404"/>
                <a:gd name="connsiteY56" fmla="*/ 3186517 h 6194016"/>
                <a:gd name="connsiteX57" fmla="*/ 943731 w 5890404"/>
                <a:gd name="connsiteY57" fmla="*/ 3253291 h 6194016"/>
                <a:gd name="connsiteX58" fmla="*/ 871020 w 5890404"/>
                <a:gd name="connsiteY58" fmla="*/ 3238115 h 6194016"/>
                <a:gd name="connsiteX59" fmla="*/ 704391 w 5890404"/>
                <a:gd name="connsiteY59" fmla="*/ 3171341 h 6194016"/>
                <a:gd name="connsiteX60" fmla="*/ 655917 w 5890404"/>
                <a:gd name="connsiteY60" fmla="*/ 3198658 h 6194016"/>
                <a:gd name="connsiteX61" fmla="*/ 655917 w 5890404"/>
                <a:gd name="connsiteY61" fmla="*/ 3295783 h 6194016"/>
                <a:gd name="connsiteX62" fmla="*/ 655917 w 5890404"/>
                <a:gd name="connsiteY62" fmla="*/ 3386838 h 6194016"/>
                <a:gd name="connsiteX63" fmla="*/ 704391 w 5890404"/>
                <a:gd name="connsiteY63" fmla="*/ 3453612 h 6194016"/>
                <a:gd name="connsiteX64" fmla="*/ 1222457 w 5890404"/>
                <a:gd name="connsiteY64" fmla="*/ 3450577 h 6194016"/>
                <a:gd name="connsiteX65" fmla="*/ 1440590 w 5890404"/>
                <a:gd name="connsiteY65" fmla="*/ 3183482 h 6194016"/>
                <a:gd name="connsiteX66" fmla="*/ 1292138 w 5890404"/>
                <a:gd name="connsiteY66" fmla="*/ 2879965 h 6194016"/>
                <a:gd name="connsiteX67" fmla="*/ 1052798 w 5890404"/>
                <a:gd name="connsiteY67" fmla="*/ 2761593 h 6194016"/>
                <a:gd name="connsiteX68" fmla="*/ 995235 w 5890404"/>
                <a:gd name="connsiteY68" fmla="*/ 2673573 h 6194016"/>
                <a:gd name="connsiteX69" fmla="*/ 1077035 w 5890404"/>
                <a:gd name="connsiteY69" fmla="*/ 2606800 h 6194016"/>
                <a:gd name="connsiteX70" fmla="*/ 1331524 w 5890404"/>
                <a:gd name="connsiteY70" fmla="*/ 2652327 h 6194016"/>
                <a:gd name="connsiteX71" fmla="*/ 1383027 w 5890404"/>
                <a:gd name="connsiteY71" fmla="*/ 2618940 h 6194016"/>
                <a:gd name="connsiteX72" fmla="*/ 1383027 w 5890404"/>
                <a:gd name="connsiteY72" fmla="*/ 2448971 h 6194016"/>
                <a:gd name="connsiteX73" fmla="*/ 1337583 w 5890404"/>
                <a:gd name="connsiteY73" fmla="*/ 2388268 h 6194016"/>
                <a:gd name="connsiteX74" fmla="*/ 1099000 w 5890404"/>
                <a:gd name="connsiteY74" fmla="*/ 2359054 h 6194016"/>
                <a:gd name="connsiteX75" fmla="*/ 2068848 w 5890404"/>
                <a:gd name="connsiteY75" fmla="*/ 2354435 h 6194016"/>
                <a:gd name="connsiteX76" fmla="*/ 1779604 w 5890404"/>
                <a:gd name="connsiteY76" fmla="*/ 2442114 h 6194016"/>
                <a:gd name="connsiteX77" fmla="*/ 1522498 w 5890404"/>
                <a:gd name="connsiteY77" fmla="*/ 2891519 h 6194016"/>
                <a:gd name="connsiteX78" fmla="*/ 1973190 w 5890404"/>
                <a:gd name="connsiteY78" fmla="*/ 3483640 h 6194016"/>
                <a:gd name="connsiteX79" fmla="*/ 2066958 w 5890404"/>
                <a:gd name="connsiteY79" fmla="*/ 3532224 h 6194016"/>
                <a:gd name="connsiteX80" fmla="*/ 2236345 w 5890404"/>
                <a:gd name="connsiteY80" fmla="*/ 3714415 h 6194016"/>
                <a:gd name="connsiteX81" fmla="*/ 2296841 w 5890404"/>
                <a:gd name="connsiteY81" fmla="*/ 3750853 h 6194016"/>
                <a:gd name="connsiteX82" fmla="*/ 2674938 w 5890404"/>
                <a:gd name="connsiteY82" fmla="*/ 3750853 h 6194016"/>
                <a:gd name="connsiteX83" fmla="*/ 2638641 w 5890404"/>
                <a:gd name="connsiteY83" fmla="*/ 3717452 h 6194016"/>
                <a:gd name="connsiteX84" fmla="*/ 2360361 w 5890404"/>
                <a:gd name="connsiteY84" fmla="*/ 3477567 h 6194016"/>
                <a:gd name="connsiteX85" fmla="*/ 2360361 w 5890404"/>
                <a:gd name="connsiteY85" fmla="*/ 3413800 h 6194016"/>
                <a:gd name="connsiteX86" fmla="*/ 2617467 w 5890404"/>
                <a:gd name="connsiteY86" fmla="*/ 2903665 h 6194016"/>
                <a:gd name="connsiteX87" fmla="*/ 2360361 w 5890404"/>
                <a:gd name="connsiteY87" fmla="*/ 2433005 h 6194016"/>
                <a:gd name="connsiteX88" fmla="*/ 2068848 w 5890404"/>
                <a:gd name="connsiteY88" fmla="*/ 2354435 h 6194016"/>
                <a:gd name="connsiteX89" fmla="*/ 1839934 w 5890404"/>
                <a:gd name="connsiteY89" fmla="*/ 304939 h 6194016"/>
                <a:gd name="connsiteX90" fmla="*/ 1631051 w 5890404"/>
                <a:gd name="connsiteY90" fmla="*/ 317839 h 6194016"/>
                <a:gd name="connsiteX91" fmla="*/ 883311 w 5890404"/>
                <a:gd name="connsiteY91" fmla="*/ 478698 h 6194016"/>
                <a:gd name="connsiteX92" fmla="*/ 662319 w 5890404"/>
                <a:gd name="connsiteY92" fmla="*/ 612242 h 6194016"/>
                <a:gd name="connsiteX93" fmla="*/ 668373 w 5890404"/>
                <a:gd name="connsiteY93" fmla="*/ 885399 h 6194016"/>
                <a:gd name="connsiteX94" fmla="*/ 895420 w 5890404"/>
                <a:gd name="connsiteY94" fmla="*/ 1015908 h 6194016"/>
                <a:gd name="connsiteX95" fmla="*/ 1688570 w 5890404"/>
                <a:gd name="connsiteY95" fmla="*/ 1176768 h 6194016"/>
                <a:gd name="connsiteX96" fmla="*/ 2378791 w 5890404"/>
                <a:gd name="connsiteY96" fmla="*/ 1176768 h 6194016"/>
                <a:gd name="connsiteX97" fmla="*/ 3184050 w 5890404"/>
                <a:gd name="connsiteY97" fmla="*/ 1025013 h 6194016"/>
                <a:gd name="connsiteX98" fmla="*/ 3417151 w 5890404"/>
                <a:gd name="connsiteY98" fmla="*/ 897540 h 6194016"/>
                <a:gd name="connsiteX99" fmla="*/ 3423206 w 5890404"/>
                <a:gd name="connsiteY99" fmla="*/ 600101 h 6194016"/>
                <a:gd name="connsiteX100" fmla="*/ 3341469 w 5890404"/>
                <a:gd name="connsiteY100" fmla="*/ 539400 h 6194016"/>
                <a:gd name="connsiteX101" fmla="*/ 3059931 w 5890404"/>
                <a:gd name="connsiteY101" fmla="*/ 424067 h 6194016"/>
                <a:gd name="connsiteX102" fmla="*/ 2048817 w 5890404"/>
                <a:gd name="connsiteY102" fmla="*/ 305698 h 6194016"/>
                <a:gd name="connsiteX103" fmla="*/ 1839934 w 5890404"/>
                <a:gd name="connsiteY103" fmla="*/ 304939 h 6194016"/>
                <a:gd name="connsiteX104" fmla="*/ 2089427 w 5890404"/>
                <a:gd name="connsiteY104" fmla="*/ 172 h 6194016"/>
                <a:gd name="connsiteX105" fmla="*/ 3023073 w 5890404"/>
                <a:gd name="connsiteY105" fmla="*/ 108163 h 6194016"/>
                <a:gd name="connsiteX106" fmla="*/ 3831041 w 5890404"/>
                <a:gd name="connsiteY106" fmla="*/ 439012 h 6194016"/>
                <a:gd name="connsiteX107" fmla="*/ 4003529 w 5890404"/>
                <a:gd name="connsiteY107" fmla="*/ 596849 h 6194016"/>
                <a:gd name="connsiteX108" fmla="*/ 4097338 w 5890404"/>
                <a:gd name="connsiteY108" fmla="*/ 845744 h 6194016"/>
                <a:gd name="connsiteX109" fmla="*/ 4097338 w 5890404"/>
                <a:gd name="connsiteY109" fmla="*/ 3413620 h 6194016"/>
                <a:gd name="connsiteX110" fmla="*/ 4015633 w 5890404"/>
                <a:gd name="connsiteY110" fmla="*/ 3507715 h 6194016"/>
                <a:gd name="connsiteX111" fmla="*/ 2932290 w 5890404"/>
                <a:gd name="connsiteY111" fmla="*/ 4214943 h 6194016"/>
                <a:gd name="connsiteX112" fmla="*/ 2820324 w 5890404"/>
                <a:gd name="connsiteY112" fmla="*/ 4275650 h 6194016"/>
                <a:gd name="connsiteX113" fmla="*/ 1818686 w 5890404"/>
                <a:gd name="connsiteY113" fmla="*/ 4876642 h 6194016"/>
                <a:gd name="connsiteX114" fmla="*/ 1730929 w 5890404"/>
                <a:gd name="connsiteY114" fmla="*/ 5404787 h 6194016"/>
                <a:gd name="connsiteX115" fmla="*/ 1676459 w 5890404"/>
                <a:gd name="connsiteY115" fmla="*/ 5465493 h 6194016"/>
                <a:gd name="connsiteX116" fmla="*/ 335897 w 5890404"/>
                <a:gd name="connsiteY116" fmla="*/ 5092149 h 6194016"/>
                <a:gd name="connsiteX117" fmla="*/ 154331 w 5890404"/>
                <a:gd name="connsiteY117" fmla="*/ 4952525 h 6194016"/>
                <a:gd name="connsiteX118" fmla="*/ 0 w 5890404"/>
                <a:gd name="connsiteY118" fmla="*/ 4603464 h 6194016"/>
                <a:gd name="connsiteX119" fmla="*/ 3026 w 5890404"/>
                <a:gd name="connsiteY119" fmla="*/ 2733710 h 6194016"/>
                <a:gd name="connsiteX120" fmla="*/ 0 w 5890404"/>
                <a:gd name="connsiteY120" fmla="*/ 863956 h 6194016"/>
                <a:gd name="connsiteX121" fmla="*/ 160383 w 5890404"/>
                <a:gd name="connsiteY121" fmla="*/ 511860 h 6194016"/>
                <a:gd name="connsiteX122" fmla="*/ 856386 w 5890404"/>
                <a:gd name="connsiteY122" fmla="*/ 159763 h 6194016"/>
                <a:gd name="connsiteX123" fmla="*/ 1773294 w 5890404"/>
                <a:gd name="connsiteY123" fmla="*/ 7998 h 6194016"/>
                <a:gd name="connsiteX124" fmla="*/ 2089427 w 5890404"/>
                <a:gd name="connsiteY124" fmla="*/ 172 h 61940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Lst>
              <a:rect l="l" t="t" r="r" b="b"/>
              <a:pathLst>
                <a:path w="5890404" h="6194016">
                  <a:moveTo>
                    <a:pt x="4186166" y="3780143"/>
                  </a:moveTo>
                  <a:cubicBezTo>
                    <a:pt x="4111123" y="3778395"/>
                    <a:pt x="4035070" y="3784559"/>
                    <a:pt x="3959017" y="3799352"/>
                  </a:cubicBezTo>
                  <a:cubicBezTo>
                    <a:pt x="3532209" y="3884320"/>
                    <a:pt x="3247671" y="4136189"/>
                    <a:pt x="3093294" y="4539787"/>
                  </a:cubicBezTo>
                  <a:cubicBezTo>
                    <a:pt x="3066051" y="4618686"/>
                    <a:pt x="3066051" y="4618686"/>
                    <a:pt x="2987349" y="4594409"/>
                  </a:cubicBezTo>
                  <a:cubicBezTo>
                    <a:pt x="2923782" y="4573167"/>
                    <a:pt x="2857188" y="4557994"/>
                    <a:pt x="2787567" y="4554960"/>
                  </a:cubicBezTo>
                  <a:cubicBezTo>
                    <a:pt x="2336543" y="4548891"/>
                    <a:pt x="2006600" y="4879659"/>
                    <a:pt x="2012654" y="5331809"/>
                  </a:cubicBezTo>
                  <a:cubicBezTo>
                    <a:pt x="2018708" y="5714165"/>
                    <a:pt x="2339570" y="6041898"/>
                    <a:pt x="2720973" y="6044933"/>
                  </a:cubicBezTo>
                  <a:cubicBezTo>
                    <a:pt x="3159888" y="6047967"/>
                    <a:pt x="3595776" y="6044933"/>
                    <a:pt x="4034692" y="6044933"/>
                  </a:cubicBezTo>
                  <a:cubicBezTo>
                    <a:pt x="4479661" y="6044933"/>
                    <a:pt x="4921603" y="6044933"/>
                    <a:pt x="5366573" y="6044933"/>
                  </a:cubicBezTo>
                  <a:cubicBezTo>
                    <a:pt x="5536085" y="6044933"/>
                    <a:pt x="5678354" y="5938723"/>
                    <a:pt x="5726786" y="5780925"/>
                  </a:cubicBezTo>
                  <a:cubicBezTo>
                    <a:pt x="5805488" y="5513883"/>
                    <a:pt x="5581490" y="5258980"/>
                    <a:pt x="5303006" y="5301463"/>
                  </a:cubicBezTo>
                  <a:cubicBezTo>
                    <a:pt x="5221277" y="5313602"/>
                    <a:pt x="5215223" y="5307533"/>
                    <a:pt x="5236412" y="5225599"/>
                  </a:cubicBezTo>
                  <a:cubicBezTo>
                    <a:pt x="5281817" y="5064767"/>
                    <a:pt x="5293925" y="4900901"/>
                    <a:pt x="5266682" y="4733999"/>
                  </a:cubicBezTo>
                  <a:cubicBezTo>
                    <a:pt x="5187223" y="4192329"/>
                    <a:pt x="4711463" y="3792382"/>
                    <a:pt x="4186166" y="3780143"/>
                  </a:cubicBezTo>
                  <a:close/>
                  <a:moveTo>
                    <a:pt x="4232375" y="3635458"/>
                  </a:moveTo>
                  <a:cubicBezTo>
                    <a:pt x="4512874" y="3647544"/>
                    <a:pt x="4769587" y="3754847"/>
                    <a:pt x="4994365" y="3954642"/>
                  </a:cubicBezTo>
                  <a:cubicBezTo>
                    <a:pt x="5297033" y="4224702"/>
                    <a:pt x="5439287" y="4567587"/>
                    <a:pt x="5427180" y="4974195"/>
                  </a:cubicBezTo>
                  <a:cubicBezTo>
                    <a:pt x="5427180" y="5010607"/>
                    <a:pt x="5424153" y="5050054"/>
                    <a:pt x="5415073" y="5086467"/>
                  </a:cubicBezTo>
                  <a:cubicBezTo>
                    <a:pt x="5402967" y="5135017"/>
                    <a:pt x="5421127" y="5150189"/>
                    <a:pt x="5466527" y="5159292"/>
                  </a:cubicBezTo>
                  <a:cubicBezTo>
                    <a:pt x="5690501" y="5210876"/>
                    <a:pt x="5829728" y="5350458"/>
                    <a:pt x="5878155" y="5571968"/>
                  </a:cubicBezTo>
                  <a:cubicBezTo>
                    <a:pt x="5935662" y="5811684"/>
                    <a:pt x="5784328" y="6084778"/>
                    <a:pt x="5557327" y="6175810"/>
                  </a:cubicBezTo>
                  <a:cubicBezTo>
                    <a:pt x="5517980" y="6190982"/>
                    <a:pt x="5478634" y="6194016"/>
                    <a:pt x="5439287" y="6194016"/>
                  </a:cubicBezTo>
                  <a:cubicBezTo>
                    <a:pt x="4985285" y="6194016"/>
                    <a:pt x="4531283" y="6194016"/>
                    <a:pt x="4077281" y="6194016"/>
                  </a:cubicBezTo>
                  <a:cubicBezTo>
                    <a:pt x="3635386" y="6194016"/>
                    <a:pt x="3196518" y="6194016"/>
                    <a:pt x="2757649" y="6194016"/>
                  </a:cubicBezTo>
                  <a:cubicBezTo>
                    <a:pt x="2306674" y="6194016"/>
                    <a:pt x="1928339" y="5863268"/>
                    <a:pt x="1867806" y="5417214"/>
                  </a:cubicBezTo>
                  <a:cubicBezTo>
                    <a:pt x="1789112" y="4825510"/>
                    <a:pt x="2315754" y="4318768"/>
                    <a:pt x="2902930" y="4424971"/>
                  </a:cubicBezTo>
                  <a:cubicBezTo>
                    <a:pt x="2957410" y="4434074"/>
                    <a:pt x="2981624" y="4421937"/>
                    <a:pt x="3005837" y="4373387"/>
                  </a:cubicBezTo>
                  <a:cubicBezTo>
                    <a:pt x="3202571" y="3966780"/>
                    <a:pt x="3523399" y="3720995"/>
                    <a:pt x="3968321" y="3651204"/>
                  </a:cubicBezTo>
                  <a:cubicBezTo>
                    <a:pt x="4016369" y="3643618"/>
                    <a:pt x="4063850" y="3638592"/>
                    <a:pt x="4110728" y="3636115"/>
                  </a:cubicBezTo>
                  <a:cubicBezTo>
                    <a:pt x="4151746" y="3633948"/>
                    <a:pt x="4192303" y="3633731"/>
                    <a:pt x="4232375" y="3635458"/>
                  </a:cubicBezTo>
                  <a:close/>
                  <a:moveTo>
                    <a:pt x="2072701" y="2636288"/>
                  </a:moveTo>
                  <a:cubicBezTo>
                    <a:pt x="2142360" y="2633253"/>
                    <a:pt x="2208990" y="2678770"/>
                    <a:pt x="2242305" y="2760700"/>
                  </a:cubicBezTo>
                  <a:cubicBezTo>
                    <a:pt x="2290763" y="2869940"/>
                    <a:pt x="2287735" y="2979180"/>
                    <a:pt x="2245334" y="3091454"/>
                  </a:cubicBezTo>
                  <a:cubicBezTo>
                    <a:pt x="2212019" y="3170350"/>
                    <a:pt x="2142360" y="3215866"/>
                    <a:pt x="2066644" y="3212832"/>
                  </a:cubicBezTo>
                  <a:cubicBezTo>
                    <a:pt x="1981842" y="3206763"/>
                    <a:pt x="1924298" y="3164281"/>
                    <a:pt x="1894012" y="3082351"/>
                  </a:cubicBezTo>
                  <a:cubicBezTo>
                    <a:pt x="1875840" y="3033800"/>
                    <a:pt x="1863725" y="2982214"/>
                    <a:pt x="1866754" y="2933663"/>
                  </a:cubicBezTo>
                  <a:cubicBezTo>
                    <a:pt x="1863725" y="2876009"/>
                    <a:pt x="1872811" y="2824423"/>
                    <a:pt x="1890983" y="2775872"/>
                  </a:cubicBezTo>
                  <a:cubicBezTo>
                    <a:pt x="1918241" y="2693942"/>
                    <a:pt x="1990928" y="2639322"/>
                    <a:pt x="2072701" y="2636288"/>
                  </a:cubicBezTo>
                  <a:close/>
                  <a:moveTo>
                    <a:pt x="2844589" y="2379114"/>
                  </a:moveTo>
                  <a:cubicBezTo>
                    <a:pt x="2793117" y="2376078"/>
                    <a:pt x="2774950" y="2397328"/>
                    <a:pt x="2777978" y="2451970"/>
                  </a:cubicBezTo>
                  <a:cubicBezTo>
                    <a:pt x="2777978" y="2609825"/>
                    <a:pt x="2777978" y="2767680"/>
                    <a:pt x="2777978" y="2925535"/>
                  </a:cubicBezTo>
                  <a:cubicBezTo>
                    <a:pt x="2777978" y="3083390"/>
                    <a:pt x="2777978" y="3244281"/>
                    <a:pt x="2777978" y="3402136"/>
                  </a:cubicBezTo>
                  <a:cubicBezTo>
                    <a:pt x="2774950" y="3456778"/>
                    <a:pt x="2793117" y="3474992"/>
                    <a:pt x="2847617" y="3474992"/>
                  </a:cubicBezTo>
                  <a:cubicBezTo>
                    <a:pt x="2995978" y="3471956"/>
                    <a:pt x="3150394" y="3474992"/>
                    <a:pt x="3298755" y="3471956"/>
                  </a:cubicBezTo>
                  <a:cubicBezTo>
                    <a:pt x="3525838" y="3468920"/>
                    <a:pt x="3483449" y="3517491"/>
                    <a:pt x="3486477" y="3274637"/>
                  </a:cubicBezTo>
                  <a:cubicBezTo>
                    <a:pt x="3489505" y="3235174"/>
                    <a:pt x="3471338" y="3219995"/>
                    <a:pt x="3435005" y="3219995"/>
                  </a:cubicBezTo>
                  <a:cubicBezTo>
                    <a:pt x="3356283" y="3219995"/>
                    <a:pt x="3277561" y="3219995"/>
                    <a:pt x="3198839" y="3219995"/>
                  </a:cubicBezTo>
                  <a:cubicBezTo>
                    <a:pt x="3104978" y="3219995"/>
                    <a:pt x="3101950" y="3216960"/>
                    <a:pt x="3101950" y="3122854"/>
                  </a:cubicBezTo>
                  <a:cubicBezTo>
                    <a:pt x="3101950" y="2901250"/>
                    <a:pt x="3101950" y="2676610"/>
                    <a:pt x="3104978" y="2451970"/>
                  </a:cubicBezTo>
                  <a:cubicBezTo>
                    <a:pt x="3104978" y="2397328"/>
                    <a:pt x="3086811" y="2376078"/>
                    <a:pt x="3032311" y="2379114"/>
                  </a:cubicBezTo>
                  <a:cubicBezTo>
                    <a:pt x="2971756" y="2382149"/>
                    <a:pt x="2908172" y="2382149"/>
                    <a:pt x="2844589" y="2379114"/>
                  </a:cubicBezTo>
                  <a:close/>
                  <a:moveTo>
                    <a:pt x="1099000" y="2359054"/>
                  </a:moveTo>
                  <a:cubicBezTo>
                    <a:pt x="1020230" y="2359434"/>
                    <a:pt x="942217" y="2371574"/>
                    <a:pt x="864961" y="2400408"/>
                  </a:cubicBezTo>
                  <a:cubicBezTo>
                    <a:pt x="743776" y="2442901"/>
                    <a:pt x="661976" y="2527885"/>
                    <a:pt x="643798" y="2661433"/>
                  </a:cubicBezTo>
                  <a:cubicBezTo>
                    <a:pt x="628650" y="2813191"/>
                    <a:pt x="686213" y="2922457"/>
                    <a:pt x="816487" y="2995301"/>
                  </a:cubicBezTo>
                  <a:cubicBezTo>
                    <a:pt x="874050" y="3025653"/>
                    <a:pt x="934642" y="3046899"/>
                    <a:pt x="992205" y="3077251"/>
                  </a:cubicBezTo>
                  <a:cubicBezTo>
                    <a:pt x="1040679" y="3098497"/>
                    <a:pt x="1086124" y="3122778"/>
                    <a:pt x="1074005" y="3186517"/>
                  </a:cubicBezTo>
                  <a:cubicBezTo>
                    <a:pt x="1064916" y="3229009"/>
                    <a:pt x="1007354" y="3259361"/>
                    <a:pt x="943731" y="3253291"/>
                  </a:cubicBezTo>
                  <a:cubicBezTo>
                    <a:pt x="919494" y="3250256"/>
                    <a:pt x="895257" y="3244185"/>
                    <a:pt x="871020" y="3238115"/>
                  </a:cubicBezTo>
                  <a:cubicBezTo>
                    <a:pt x="813457" y="3225974"/>
                    <a:pt x="755895" y="3201693"/>
                    <a:pt x="704391" y="3171341"/>
                  </a:cubicBezTo>
                  <a:cubicBezTo>
                    <a:pt x="665006" y="3147060"/>
                    <a:pt x="655917" y="3162236"/>
                    <a:pt x="655917" y="3198658"/>
                  </a:cubicBezTo>
                  <a:cubicBezTo>
                    <a:pt x="658947" y="3232044"/>
                    <a:pt x="655917" y="3265431"/>
                    <a:pt x="655917" y="3295783"/>
                  </a:cubicBezTo>
                  <a:cubicBezTo>
                    <a:pt x="655917" y="3326135"/>
                    <a:pt x="658947" y="3356486"/>
                    <a:pt x="655917" y="3386838"/>
                  </a:cubicBezTo>
                  <a:cubicBezTo>
                    <a:pt x="655917" y="3423260"/>
                    <a:pt x="671065" y="3444506"/>
                    <a:pt x="704391" y="3453612"/>
                  </a:cubicBezTo>
                  <a:cubicBezTo>
                    <a:pt x="877080" y="3499139"/>
                    <a:pt x="1049768" y="3514315"/>
                    <a:pt x="1222457" y="3450577"/>
                  </a:cubicBezTo>
                  <a:cubicBezTo>
                    <a:pt x="1346672" y="3405049"/>
                    <a:pt x="1422412" y="3317029"/>
                    <a:pt x="1440590" y="3183482"/>
                  </a:cubicBezTo>
                  <a:cubicBezTo>
                    <a:pt x="1455738" y="3052970"/>
                    <a:pt x="1401205" y="2955844"/>
                    <a:pt x="1292138" y="2879965"/>
                  </a:cubicBezTo>
                  <a:cubicBezTo>
                    <a:pt x="1216398" y="2831402"/>
                    <a:pt x="1131568" y="2804086"/>
                    <a:pt x="1052798" y="2761593"/>
                  </a:cubicBezTo>
                  <a:cubicBezTo>
                    <a:pt x="1016442" y="2743382"/>
                    <a:pt x="989176" y="2719101"/>
                    <a:pt x="995235" y="2673573"/>
                  </a:cubicBezTo>
                  <a:cubicBezTo>
                    <a:pt x="1001294" y="2628046"/>
                    <a:pt x="1037650" y="2612870"/>
                    <a:pt x="1077035" y="2606800"/>
                  </a:cubicBezTo>
                  <a:cubicBezTo>
                    <a:pt x="1167924" y="2597694"/>
                    <a:pt x="1252753" y="2615905"/>
                    <a:pt x="1331524" y="2652327"/>
                  </a:cubicBezTo>
                  <a:cubicBezTo>
                    <a:pt x="1367879" y="2670538"/>
                    <a:pt x="1383027" y="2661433"/>
                    <a:pt x="1383027" y="2618940"/>
                  </a:cubicBezTo>
                  <a:cubicBezTo>
                    <a:pt x="1379998" y="2564307"/>
                    <a:pt x="1379998" y="2506639"/>
                    <a:pt x="1383027" y="2448971"/>
                  </a:cubicBezTo>
                  <a:cubicBezTo>
                    <a:pt x="1383027" y="2415584"/>
                    <a:pt x="1367879" y="2397373"/>
                    <a:pt x="1337583" y="2388268"/>
                  </a:cubicBezTo>
                  <a:cubicBezTo>
                    <a:pt x="1257298" y="2370057"/>
                    <a:pt x="1177770" y="2358675"/>
                    <a:pt x="1099000" y="2359054"/>
                  </a:cubicBezTo>
                  <a:close/>
                  <a:moveTo>
                    <a:pt x="2068848" y="2354435"/>
                  </a:moveTo>
                  <a:cubicBezTo>
                    <a:pt x="1970921" y="2356333"/>
                    <a:pt x="1873372" y="2385939"/>
                    <a:pt x="1779604" y="2442114"/>
                  </a:cubicBezTo>
                  <a:cubicBezTo>
                    <a:pt x="1610217" y="2542319"/>
                    <a:pt x="1543671" y="2700218"/>
                    <a:pt x="1522498" y="2891519"/>
                  </a:cubicBezTo>
                  <a:cubicBezTo>
                    <a:pt x="1492250" y="3179988"/>
                    <a:pt x="1688861" y="3444165"/>
                    <a:pt x="1973190" y="3483640"/>
                  </a:cubicBezTo>
                  <a:cubicBezTo>
                    <a:pt x="2012512" y="3489713"/>
                    <a:pt x="2039735" y="3504895"/>
                    <a:pt x="2066958" y="3532224"/>
                  </a:cubicBezTo>
                  <a:cubicBezTo>
                    <a:pt x="2121404" y="3595991"/>
                    <a:pt x="2178875" y="3653685"/>
                    <a:pt x="2236345" y="3714415"/>
                  </a:cubicBezTo>
                  <a:cubicBezTo>
                    <a:pt x="2251469" y="3732634"/>
                    <a:pt x="2269618" y="3750853"/>
                    <a:pt x="2296841" y="3750853"/>
                  </a:cubicBezTo>
                  <a:cubicBezTo>
                    <a:pt x="2417832" y="3750853"/>
                    <a:pt x="2535798" y="3750853"/>
                    <a:pt x="2674938" y="3750853"/>
                  </a:cubicBezTo>
                  <a:cubicBezTo>
                    <a:pt x="2653765" y="3732634"/>
                    <a:pt x="2647715" y="3723525"/>
                    <a:pt x="2638641" y="3717452"/>
                  </a:cubicBezTo>
                  <a:cubicBezTo>
                    <a:pt x="2547898" y="3638502"/>
                    <a:pt x="2454129" y="3556516"/>
                    <a:pt x="2360361" y="3477567"/>
                  </a:cubicBezTo>
                  <a:cubicBezTo>
                    <a:pt x="2333138" y="3456311"/>
                    <a:pt x="2324064" y="3438092"/>
                    <a:pt x="2360361" y="3413800"/>
                  </a:cubicBezTo>
                  <a:cubicBezTo>
                    <a:pt x="2547898" y="3295376"/>
                    <a:pt x="2620492" y="3119258"/>
                    <a:pt x="2617467" y="2903665"/>
                  </a:cubicBezTo>
                  <a:cubicBezTo>
                    <a:pt x="2614443" y="2700218"/>
                    <a:pt x="2538823" y="2533210"/>
                    <a:pt x="2360361" y="2433005"/>
                  </a:cubicBezTo>
                  <a:cubicBezTo>
                    <a:pt x="2265081" y="2378347"/>
                    <a:pt x="2166776" y="2352537"/>
                    <a:pt x="2068848" y="2354435"/>
                  </a:cubicBezTo>
                  <a:close/>
                  <a:moveTo>
                    <a:pt x="1839934" y="304939"/>
                  </a:moveTo>
                  <a:cubicBezTo>
                    <a:pt x="1770306" y="306457"/>
                    <a:pt x="1700679" y="310251"/>
                    <a:pt x="1631051" y="317839"/>
                  </a:cubicBezTo>
                  <a:cubicBezTo>
                    <a:pt x="1376759" y="345154"/>
                    <a:pt x="1122467" y="381575"/>
                    <a:pt x="883311" y="478698"/>
                  </a:cubicBezTo>
                  <a:cubicBezTo>
                    <a:pt x="804601" y="512084"/>
                    <a:pt x="722865" y="548505"/>
                    <a:pt x="662319" y="612242"/>
                  </a:cubicBezTo>
                  <a:cubicBezTo>
                    <a:pt x="571500" y="700259"/>
                    <a:pt x="571500" y="800417"/>
                    <a:pt x="668373" y="885399"/>
                  </a:cubicBezTo>
                  <a:cubicBezTo>
                    <a:pt x="734974" y="946101"/>
                    <a:pt x="813683" y="985557"/>
                    <a:pt x="895420" y="1015908"/>
                  </a:cubicBezTo>
                  <a:cubicBezTo>
                    <a:pt x="1152740" y="1113031"/>
                    <a:pt x="1419141" y="1155522"/>
                    <a:pt x="1688570" y="1176768"/>
                  </a:cubicBezTo>
                  <a:cubicBezTo>
                    <a:pt x="1918644" y="1194978"/>
                    <a:pt x="2148717" y="1194978"/>
                    <a:pt x="2378791" y="1176768"/>
                  </a:cubicBezTo>
                  <a:cubicBezTo>
                    <a:pt x="2651247" y="1158557"/>
                    <a:pt x="2923703" y="1119101"/>
                    <a:pt x="3184050" y="1025013"/>
                  </a:cubicBezTo>
                  <a:cubicBezTo>
                    <a:pt x="3268814" y="991627"/>
                    <a:pt x="3347524" y="955206"/>
                    <a:pt x="3417151" y="897540"/>
                  </a:cubicBezTo>
                  <a:cubicBezTo>
                    <a:pt x="3529161" y="806487"/>
                    <a:pt x="3532188" y="697224"/>
                    <a:pt x="3423206" y="600101"/>
                  </a:cubicBezTo>
                  <a:cubicBezTo>
                    <a:pt x="3398987" y="575821"/>
                    <a:pt x="3368715" y="557610"/>
                    <a:pt x="3341469" y="539400"/>
                  </a:cubicBezTo>
                  <a:cubicBezTo>
                    <a:pt x="3253678" y="490838"/>
                    <a:pt x="3159832" y="451382"/>
                    <a:pt x="3059931" y="424067"/>
                  </a:cubicBezTo>
                  <a:cubicBezTo>
                    <a:pt x="2729957" y="333014"/>
                    <a:pt x="2390900" y="299628"/>
                    <a:pt x="2048817" y="305698"/>
                  </a:cubicBezTo>
                  <a:cubicBezTo>
                    <a:pt x="1979190" y="304181"/>
                    <a:pt x="1909562" y="303422"/>
                    <a:pt x="1839934" y="304939"/>
                  </a:cubicBezTo>
                  <a:close/>
                  <a:moveTo>
                    <a:pt x="2089427" y="172"/>
                  </a:moveTo>
                  <a:cubicBezTo>
                    <a:pt x="2404047" y="2876"/>
                    <a:pt x="2714411" y="37592"/>
                    <a:pt x="3023073" y="108163"/>
                  </a:cubicBezTo>
                  <a:cubicBezTo>
                    <a:pt x="3310552" y="171905"/>
                    <a:pt x="3585927" y="269035"/>
                    <a:pt x="3831041" y="439012"/>
                  </a:cubicBezTo>
                  <a:cubicBezTo>
                    <a:pt x="3897616" y="484542"/>
                    <a:pt x="3955111" y="536142"/>
                    <a:pt x="4003529" y="596849"/>
                  </a:cubicBezTo>
                  <a:cubicBezTo>
                    <a:pt x="4064051" y="669696"/>
                    <a:pt x="4097338" y="748614"/>
                    <a:pt x="4097338" y="845744"/>
                  </a:cubicBezTo>
                  <a:cubicBezTo>
                    <a:pt x="4097338" y="1701703"/>
                    <a:pt x="4097338" y="2557662"/>
                    <a:pt x="4097338" y="3413620"/>
                  </a:cubicBezTo>
                  <a:cubicBezTo>
                    <a:pt x="4097338" y="3495574"/>
                    <a:pt x="4094312" y="3498609"/>
                    <a:pt x="4015633" y="3507715"/>
                  </a:cubicBezTo>
                  <a:cubicBezTo>
                    <a:pt x="3537510" y="3565386"/>
                    <a:pt x="3174378" y="3799105"/>
                    <a:pt x="2932290" y="4214943"/>
                  </a:cubicBezTo>
                  <a:cubicBezTo>
                    <a:pt x="2905055" y="4260473"/>
                    <a:pt x="2874794" y="4278685"/>
                    <a:pt x="2820324" y="4275650"/>
                  </a:cubicBezTo>
                  <a:cubicBezTo>
                    <a:pt x="2360357" y="4260473"/>
                    <a:pt x="2021434" y="4460804"/>
                    <a:pt x="1818686" y="4876642"/>
                  </a:cubicBezTo>
                  <a:cubicBezTo>
                    <a:pt x="1736981" y="5043584"/>
                    <a:pt x="1709746" y="5219632"/>
                    <a:pt x="1730929" y="5404787"/>
                  </a:cubicBezTo>
                  <a:cubicBezTo>
                    <a:pt x="1736981" y="5450316"/>
                    <a:pt x="1724877" y="5468528"/>
                    <a:pt x="1676459" y="5465493"/>
                  </a:cubicBezTo>
                  <a:cubicBezTo>
                    <a:pt x="1207414" y="5419963"/>
                    <a:pt x="750473" y="5334974"/>
                    <a:pt x="335897" y="5092149"/>
                  </a:cubicBezTo>
                  <a:cubicBezTo>
                    <a:pt x="269323" y="5052690"/>
                    <a:pt x="208801" y="5004125"/>
                    <a:pt x="154331" y="4952525"/>
                  </a:cubicBezTo>
                  <a:cubicBezTo>
                    <a:pt x="57496" y="4855395"/>
                    <a:pt x="0" y="4746123"/>
                    <a:pt x="0" y="4603464"/>
                  </a:cubicBezTo>
                  <a:cubicBezTo>
                    <a:pt x="3026" y="3978189"/>
                    <a:pt x="3026" y="3355949"/>
                    <a:pt x="3026" y="2733710"/>
                  </a:cubicBezTo>
                  <a:cubicBezTo>
                    <a:pt x="3026" y="2108435"/>
                    <a:pt x="3026" y="1486196"/>
                    <a:pt x="0" y="863956"/>
                  </a:cubicBezTo>
                  <a:cubicBezTo>
                    <a:pt x="0" y="718261"/>
                    <a:pt x="57496" y="605955"/>
                    <a:pt x="160383" y="511860"/>
                  </a:cubicBezTo>
                  <a:cubicBezTo>
                    <a:pt x="360106" y="329741"/>
                    <a:pt x="605220" y="235646"/>
                    <a:pt x="856386" y="159763"/>
                  </a:cubicBezTo>
                  <a:cubicBezTo>
                    <a:pt x="1155970" y="71739"/>
                    <a:pt x="1461606" y="29245"/>
                    <a:pt x="1773294" y="7998"/>
                  </a:cubicBezTo>
                  <a:cubicBezTo>
                    <a:pt x="1879208" y="1927"/>
                    <a:pt x="1984554" y="-729"/>
                    <a:pt x="2089427" y="172"/>
                  </a:cubicBezTo>
                  <a:close/>
                </a:path>
              </a:pathLst>
            </a:custGeom>
            <a:solidFill>
              <a:schemeClr val="tx2"/>
            </a:solidFill>
            <a:ln>
              <a:noFill/>
            </a:ln>
          </p:spPr>
          <p:txBody>
            <a:bodyPr vert="horz" wrap="square" lIns="91440" tIns="45720" rIns="91440" bIns="45720" numCol="1" anchor="t" anchorCtr="0" compatLnSpc="1">
              <a:prstTxWarp prst="textNoShape">
                <a:avLst/>
              </a:prstTxWarp>
              <a:noAutofit/>
            </a:bodyPr>
            <a:lstStyle/>
            <a:p>
              <a:endParaRPr lang="en-US"/>
            </a:p>
          </p:txBody>
        </p:sp>
        <p:sp>
          <p:nvSpPr>
            <p:cNvPr id="131" name="Freeform 72" descr="Icon of VM">
              <a:extLst>
                <a:ext uri="{FF2B5EF4-FFF2-40B4-BE49-F238E27FC236}">
                  <a16:creationId xmlns:a16="http://schemas.microsoft.com/office/drawing/2014/main" id="{10FF170D-0F4C-4E6A-A8C6-6F24E9222F73}"/>
                </a:ext>
              </a:extLst>
            </p:cNvPr>
            <p:cNvSpPr>
              <a:spLocks/>
            </p:cNvSpPr>
            <p:nvPr/>
          </p:nvSpPr>
          <p:spPr bwMode="auto">
            <a:xfrm>
              <a:off x="9659239" y="5069272"/>
              <a:ext cx="506560" cy="411598"/>
            </a:xfrm>
            <a:custGeom>
              <a:avLst/>
              <a:gdLst>
                <a:gd name="connsiteX0" fmla="*/ 3252602 w 6178550"/>
                <a:gd name="connsiteY0" fmla="*/ 4060503 h 4962525"/>
                <a:gd name="connsiteX1" fmla="*/ 3203884 w 6178550"/>
                <a:gd name="connsiteY1" fmla="*/ 4063444 h 4962525"/>
                <a:gd name="connsiteX2" fmla="*/ 3152474 w 6178550"/>
                <a:gd name="connsiteY2" fmla="*/ 4157556 h 4962525"/>
                <a:gd name="connsiteX3" fmla="*/ 3152474 w 6178550"/>
                <a:gd name="connsiteY3" fmla="*/ 4345782 h 4962525"/>
                <a:gd name="connsiteX4" fmla="*/ 3152474 w 6178550"/>
                <a:gd name="connsiteY4" fmla="*/ 4588653 h 4962525"/>
                <a:gd name="connsiteX5" fmla="*/ 3203884 w 6178550"/>
                <a:gd name="connsiteY5" fmla="*/ 4640263 h 4962525"/>
                <a:gd name="connsiteX6" fmla="*/ 3255295 w 6178550"/>
                <a:gd name="connsiteY6" fmla="*/ 4588653 h 4962525"/>
                <a:gd name="connsiteX7" fmla="*/ 3258319 w 6178550"/>
                <a:gd name="connsiteY7" fmla="*/ 4509720 h 4962525"/>
                <a:gd name="connsiteX8" fmla="*/ 3258319 w 6178550"/>
                <a:gd name="connsiteY8" fmla="*/ 4172736 h 4962525"/>
                <a:gd name="connsiteX9" fmla="*/ 3288560 w 6178550"/>
                <a:gd name="connsiteY9" fmla="*/ 4230418 h 4962525"/>
                <a:gd name="connsiteX10" fmla="*/ 3406502 w 6178550"/>
                <a:gd name="connsiteY10" fmla="*/ 4570438 h 4962525"/>
                <a:gd name="connsiteX11" fmla="*/ 3482106 w 6178550"/>
                <a:gd name="connsiteY11" fmla="*/ 4640263 h 4962525"/>
                <a:gd name="connsiteX12" fmla="*/ 3557710 w 6178550"/>
                <a:gd name="connsiteY12" fmla="*/ 4570438 h 4962525"/>
                <a:gd name="connsiteX13" fmla="*/ 3693797 w 6178550"/>
                <a:gd name="connsiteY13" fmla="*/ 4187915 h 4962525"/>
                <a:gd name="connsiteX14" fmla="*/ 3708918 w 6178550"/>
                <a:gd name="connsiteY14" fmla="*/ 4266849 h 4962525"/>
                <a:gd name="connsiteX15" fmla="*/ 3708918 w 6178550"/>
                <a:gd name="connsiteY15" fmla="*/ 4582581 h 4962525"/>
                <a:gd name="connsiteX16" fmla="*/ 3760328 w 6178550"/>
                <a:gd name="connsiteY16" fmla="*/ 4640263 h 4962525"/>
                <a:gd name="connsiteX17" fmla="*/ 3814763 w 6178550"/>
                <a:gd name="connsiteY17" fmla="*/ 4585617 h 4962525"/>
                <a:gd name="connsiteX18" fmla="*/ 3814763 w 6178550"/>
                <a:gd name="connsiteY18" fmla="*/ 4124162 h 4962525"/>
                <a:gd name="connsiteX19" fmla="*/ 3760328 w 6178550"/>
                <a:gd name="connsiteY19" fmla="*/ 4063444 h 4962525"/>
                <a:gd name="connsiteX20" fmla="*/ 3612145 w 6178550"/>
                <a:gd name="connsiteY20" fmla="*/ 4148449 h 4962525"/>
                <a:gd name="connsiteX21" fmla="*/ 3494203 w 6178550"/>
                <a:gd name="connsiteY21" fmla="*/ 4461146 h 4962525"/>
                <a:gd name="connsiteX22" fmla="*/ 3457913 w 6178550"/>
                <a:gd name="connsiteY22" fmla="*/ 4403464 h 4962525"/>
                <a:gd name="connsiteX23" fmla="*/ 3355092 w 6178550"/>
                <a:gd name="connsiteY23" fmla="*/ 4121126 h 4962525"/>
                <a:gd name="connsiteX24" fmla="*/ 3252602 w 6178550"/>
                <a:gd name="connsiteY24" fmla="*/ 4060503 h 4962525"/>
                <a:gd name="connsiteX25" fmla="*/ 3021655 w 6178550"/>
                <a:gd name="connsiteY25" fmla="*/ 4058981 h 4962525"/>
                <a:gd name="connsiteX26" fmla="*/ 2959191 w 6178550"/>
                <a:gd name="connsiteY26" fmla="*/ 4096968 h 4962525"/>
                <a:gd name="connsiteX27" fmla="*/ 2947105 w 6178550"/>
                <a:gd name="connsiteY27" fmla="*/ 4139460 h 4962525"/>
                <a:gd name="connsiteX28" fmla="*/ 2832281 w 6178550"/>
                <a:gd name="connsiteY28" fmla="*/ 4512786 h 4962525"/>
                <a:gd name="connsiteX29" fmla="*/ 2799043 w 6178550"/>
                <a:gd name="connsiteY29" fmla="*/ 4455118 h 4962525"/>
                <a:gd name="connsiteX30" fmla="*/ 2690263 w 6178550"/>
                <a:gd name="connsiteY30" fmla="*/ 4109108 h 4962525"/>
                <a:gd name="connsiteX31" fmla="*/ 2599613 w 6178550"/>
                <a:gd name="connsiteY31" fmla="*/ 4063581 h 4962525"/>
                <a:gd name="connsiteX32" fmla="*/ 2581483 w 6178550"/>
                <a:gd name="connsiteY32" fmla="*/ 4136425 h 4962525"/>
                <a:gd name="connsiteX33" fmla="*/ 2726523 w 6178550"/>
                <a:gd name="connsiteY33" fmla="*/ 4579560 h 4962525"/>
                <a:gd name="connsiteX34" fmla="*/ 2817173 w 6178550"/>
                <a:gd name="connsiteY34" fmla="*/ 4640263 h 4962525"/>
                <a:gd name="connsiteX35" fmla="*/ 2907823 w 6178550"/>
                <a:gd name="connsiteY35" fmla="*/ 4582595 h 4962525"/>
                <a:gd name="connsiteX36" fmla="*/ 3058906 w 6178550"/>
                <a:gd name="connsiteY36" fmla="*/ 4130355 h 4962525"/>
                <a:gd name="connsiteX37" fmla="*/ 3046820 w 6178550"/>
                <a:gd name="connsiteY37" fmla="*/ 4063581 h 4962525"/>
                <a:gd name="connsiteX38" fmla="*/ 3021655 w 6178550"/>
                <a:gd name="connsiteY38" fmla="*/ 4058981 h 4962525"/>
                <a:gd name="connsiteX39" fmla="*/ 2763193 w 6178550"/>
                <a:gd name="connsiteY39" fmla="*/ 1791501 h 4962525"/>
                <a:gd name="connsiteX40" fmla="*/ 2749550 w 6178550"/>
                <a:gd name="connsiteY40" fmla="*/ 1831387 h 4962525"/>
                <a:gd name="connsiteX41" fmla="*/ 2749550 w 6178550"/>
                <a:gd name="connsiteY41" fmla="*/ 2226448 h 4962525"/>
                <a:gd name="connsiteX42" fmla="*/ 2791994 w 6178550"/>
                <a:gd name="connsiteY42" fmla="*/ 2302421 h 4962525"/>
                <a:gd name="connsiteX43" fmla="*/ 3137606 w 6178550"/>
                <a:gd name="connsiteY43" fmla="*/ 2502991 h 4962525"/>
                <a:gd name="connsiteX44" fmla="*/ 3183082 w 6178550"/>
                <a:gd name="connsiteY44" fmla="*/ 2469563 h 4962525"/>
                <a:gd name="connsiteX45" fmla="*/ 3183082 w 6178550"/>
                <a:gd name="connsiteY45" fmla="*/ 2268993 h 4962525"/>
                <a:gd name="connsiteX46" fmla="*/ 3186113 w 6178550"/>
                <a:gd name="connsiteY46" fmla="*/ 2086657 h 4962525"/>
                <a:gd name="connsiteX47" fmla="*/ 3134575 w 6178550"/>
                <a:gd name="connsiteY47" fmla="*/ 1995489 h 4962525"/>
                <a:gd name="connsiteX48" fmla="*/ 2804121 w 6178550"/>
                <a:gd name="connsiteY48" fmla="*/ 1804037 h 4962525"/>
                <a:gd name="connsiteX49" fmla="*/ 2763193 w 6178550"/>
                <a:gd name="connsiteY49" fmla="*/ 1791501 h 4962525"/>
                <a:gd name="connsiteX50" fmla="*/ 3678628 w 6178550"/>
                <a:gd name="connsiteY50" fmla="*/ 1790651 h 4962525"/>
                <a:gd name="connsiteX51" fmla="*/ 3655275 w 6178550"/>
                <a:gd name="connsiteY51" fmla="*/ 1800858 h 4962525"/>
                <a:gd name="connsiteX52" fmla="*/ 3309662 w 6178550"/>
                <a:gd name="connsiteY52" fmla="*/ 2001390 h 4962525"/>
                <a:gd name="connsiteX53" fmla="*/ 3270250 w 6178550"/>
                <a:gd name="connsiteY53" fmla="*/ 2071273 h 4962525"/>
                <a:gd name="connsiteX54" fmla="*/ 3270250 w 6178550"/>
                <a:gd name="connsiteY54" fmla="*/ 2475377 h 4962525"/>
                <a:gd name="connsiteX55" fmla="*/ 3312694 w 6178550"/>
                <a:gd name="connsiteY55" fmla="*/ 2502722 h 4962525"/>
                <a:gd name="connsiteX56" fmla="*/ 3667401 w 6178550"/>
                <a:gd name="connsiteY56" fmla="*/ 2296113 h 4962525"/>
                <a:gd name="connsiteX57" fmla="*/ 3703782 w 6178550"/>
                <a:gd name="connsiteY57" fmla="*/ 2226230 h 4962525"/>
                <a:gd name="connsiteX58" fmla="*/ 3703782 w 6178550"/>
                <a:gd name="connsiteY58" fmla="*/ 2031774 h 4962525"/>
                <a:gd name="connsiteX59" fmla="*/ 3703782 w 6178550"/>
                <a:gd name="connsiteY59" fmla="*/ 1831242 h 4962525"/>
                <a:gd name="connsiteX60" fmla="*/ 3678628 w 6178550"/>
                <a:gd name="connsiteY60" fmla="*/ 1790651 h 4962525"/>
                <a:gd name="connsiteX61" fmla="*/ 3224444 w 6178550"/>
                <a:gd name="connsiteY61" fmla="*/ 1456672 h 4962525"/>
                <a:gd name="connsiteX62" fmla="*/ 3186227 w 6178550"/>
                <a:gd name="connsiteY62" fmla="*/ 1469203 h 4962525"/>
                <a:gd name="connsiteX63" fmla="*/ 2841142 w 6178550"/>
                <a:gd name="connsiteY63" fmla="*/ 1669698 h 4962525"/>
                <a:gd name="connsiteX64" fmla="*/ 2841142 w 6178550"/>
                <a:gd name="connsiteY64" fmla="*/ 1727417 h 4962525"/>
                <a:gd name="connsiteX65" fmla="*/ 3192281 w 6178550"/>
                <a:gd name="connsiteY65" fmla="*/ 1927912 h 4962525"/>
                <a:gd name="connsiteX66" fmla="*/ 3264931 w 6178550"/>
                <a:gd name="connsiteY66" fmla="*/ 1927912 h 4962525"/>
                <a:gd name="connsiteX67" fmla="*/ 3616070 w 6178550"/>
                <a:gd name="connsiteY67" fmla="*/ 1724379 h 4962525"/>
                <a:gd name="connsiteX68" fmla="*/ 3643313 w 6178550"/>
                <a:gd name="connsiteY68" fmla="*/ 1703114 h 4962525"/>
                <a:gd name="connsiteX69" fmla="*/ 3619097 w 6178550"/>
                <a:gd name="connsiteY69" fmla="*/ 1675774 h 4962525"/>
                <a:gd name="connsiteX70" fmla="*/ 3264931 w 6178550"/>
                <a:gd name="connsiteY70" fmla="*/ 1469203 h 4962525"/>
                <a:gd name="connsiteX71" fmla="*/ 3224444 w 6178550"/>
                <a:gd name="connsiteY71" fmla="*/ 1456672 h 4962525"/>
                <a:gd name="connsiteX72" fmla="*/ 2102571 w 6178550"/>
                <a:gd name="connsiteY72" fmla="*/ 1166676 h 4962525"/>
                <a:gd name="connsiteX73" fmla="*/ 3191670 w 6178550"/>
                <a:gd name="connsiteY73" fmla="*/ 1166676 h 4962525"/>
                <a:gd name="connsiteX74" fmla="*/ 4280769 w 6178550"/>
                <a:gd name="connsiteY74" fmla="*/ 1166676 h 4962525"/>
                <a:gd name="connsiteX75" fmla="*/ 4359426 w 6178550"/>
                <a:gd name="connsiteY75" fmla="*/ 1245648 h 4962525"/>
                <a:gd name="connsiteX76" fmla="*/ 4359426 w 6178550"/>
                <a:gd name="connsiteY76" fmla="*/ 2658019 h 4962525"/>
                <a:gd name="connsiteX77" fmla="*/ 4280769 w 6178550"/>
                <a:gd name="connsiteY77" fmla="*/ 2740027 h 4962525"/>
                <a:gd name="connsiteX78" fmla="*/ 2102571 w 6178550"/>
                <a:gd name="connsiteY78" fmla="*/ 2736990 h 4962525"/>
                <a:gd name="connsiteX79" fmla="*/ 2020888 w 6178550"/>
                <a:gd name="connsiteY79" fmla="*/ 2654981 h 4962525"/>
                <a:gd name="connsiteX80" fmla="*/ 2020888 w 6178550"/>
                <a:gd name="connsiteY80" fmla="*/ 1248685 h 4962525"/>
                <a:gd name="connsiteX81" fmla="*/ 2102571 w 6178550"/>
                <a:gd name="connsiteY81" fmla="*/ 1166676 h 4962525"/>
                <a:gd name="connsiteX82" fmla="*/ 2012516 w 6178550"/>
                <a:gd name="connsiteY82" fmla="*/ 974725 h 4962525"/>
                <a:gd name="connsiteX83" fmla="*/ 1843088 w 6178550"/>
                <a:gd name="connsiteY83" fmla="*/ 1129662 h 4962525"/>
                <a:gd name="connsiteX84" fmla="*/ 1843088 w 6178550"/>
                <a:gd name="connsiteY84" fmla="*/ 2773208 h 4962525"/>
                <a:gd name="connsiteX85" fmla="*/ 1967134 w 6178550"/>
                <a:gd name="connsiteY85" fmla="*/ 2919031 h 4962525"/>
                <a:gd name="connsiteX86" fmla="*/ 2057899 w 6178550"/>
                <a:gd name="connsiteY86" fmla="*/ 2928145 h 4962525"/>
                <a:gd name="connsiteX87" fmla="*/ 2753765 w 6178550"/>
                <a:gd name="connsiteY87" fmla="*/ 2928145 h 4962525"/>
                <a:gd name="connsiteX88" fmla="*/ 2826377 w 6178550"/>
                <a:gd name="connsiteY88" fmla="*/ 2961563 h 4962525"/>
                <a:gd name="connsiteX89" fmla="*/ 2650898 w 6178550"/>
                <a:gd name="connsiteY89" fmla="*/ 3286626 h 4962525"/>
                <a:gd name="connsiteX90" fmla="*/ 2360450 w 6178550"/>
                <a:gd name="connsiteY90" fmla="*/ 3301816 h 4962525"/>
                <a:gd name="connsiteX91" fmla="*/ 2302965 w 6178550"/>
                <a:gd name="connsiteY91" fmla="*/ 3386880 h 4962525"/>
                <a:gd name="connsiteX92" fmla="*/ 2366501 w 6178550"/>
                <a:gd name="connsiteY92" fmla="*/ 3438525 h 4962525"/>
                <a:gd name="connsiteX93" fmla="*/ 4018426 w 6178550"/>
                <a:gd name="connsiteY93" fmla="*/ 3438525 h 4962525"/>
                <a:gd name="connsiteX94" fmla="*/ 4081961 w 6178550"/>
                <a:gd name="connsiteY94" fmla="*/ 3380804 h 4962525"/>
                <a:gd name="connsiteX95" fmla="*/ 4021451 w 6178550"/>
                <a:gd name="connsiteY95" fmla="*/ 3304854 h 4962525"/>
                <a:gd name="connsiteX96" fmla="*/ 3727977 w 6178550"/>
                <a:gd name="connsiteY96" fmla="*/ 3286626 h 4962525"/>
                <a:gd name="connsiteX97" fmla="*/ 3531320 w 6178550"/>
                <a:gd name="connsiteY97" fmla="*/ 3004094 h 4962525"/>
                <a:gd name="connsiteX98" fmla="*/ 3628136 w 6178550"/>
                <a:gd name="connsiteY98" fmla="*/ 2925107 h 4962525"/>
                <a:gd name="connsiteX99" fmla="*/ 4348206 w 6178550"/>
                <a:gd name="connsiteY99" fmla="*/ 2928145 h 4962525"/>
                <a:gd name="connsiteX100" fmla="*/ 4541838 w 6178550"/>
                <a:gd name="connsiteY100" fmla="*/ 2733714 h 4962525"/>
                <a:gd name="connsiteX101" fmla="*/ 4541838 w 6178550"/>
                <a:gd name="connsiteY101" fmla="*/ 1166118 h 4962525"/>
                <a:gd name="connsiteX102" fmla="*/ 4348206 w 6178550"/>
                <a:gd name="connsiteY102" fmla="*/ 974725 h 4962525"/>
                <a:gd name="connsiteX103" fmla="*/ 3192463 w 6178550"/>
                <a:gd name="connsiteY103" fmla="*/ 974725 h 4962525"/>
                <a:gd name="connsiteX104" fmla="*/ 2012516 w 6178550"/>
                <a:gd name="connsiteY104" fmla="*/ 974725 h 4962525"/>
                <a:gd name="connsiteX105" fmla="*/ 320728 w 6178550"/>
                <a:gd name="connsiteY105" fmla="*/ 0 h 4962525"/>
                <a:gd name="connsiteX106" fmla="*/ 5863874 w 6178550"/>
                <a:gd name="connsiteY106" fmla="*/ 0 h 4962525"/>
                <a:gd name="connsiteX107" fmla="*/ 6178550 w 6178550"/>
                <a:gd name="connsiteY107" fmla="*/ 315852 h 4962525"/>
                <a:gd name="connsiteX108" fmla="*/ 6178550 w 6178550"/>
                <a:gd name="connsiteY108" fmla="*/ 4643636 h 4962525"/>
                <a:gd name="connsiteX109" fmla="*/ 5860848 w 6178550"/>
                <a:gd name="connsiteY109" fmla="*/ 4962525 h 4962525"/>
                <a:gd name="connsiteX110" fmla="*/ 3083224 w 6178550"/>
                <a:gd name="connsiteY110" fmla="*/ 4959488 h 4962525"/>
                <a:gd name="connsiteX111" fmla="*/ 311651 w 6178550"/>
                <a:gd name="connsiteY111" fmla="*/ 4959488 h 4962525"/>
                <a:gd name="connsiteX112" fmla="*/ 0 w 6178550"/>
                <a:gd name="connsiteY112" fmla="*/ 4649710 h 4962525"/>
                <a:gd name="connsiteX113" fmla="*/ 0 w 6178550"/>
                <a:gd name="connsiteY113" fmla="*/ 318889 h 4962525"/>
                <a:gd name="connsiteX114" fmla="*/ 320728 w 6178550"/>
                <a:gd name="connsiteY114" fmla="*/ 0 h 4962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6178550" h="4962525">
                  <a:moveTo>
                    <a:pt x="3252602" y="4060503"/>
                  </a:moveTo>
                  <a:cubicBezTo>
                    <a:pt x="3236961" y="4059459"/>
                    <a:pt x="3220517" y="4060408"/>
                    <a:pt x="3203884" y="4063444"/>
                  </a:cubicBezTo>
                  <a:cubicBezTo>
                    <a:pt x="3146425" y="4075587"/>
                    <a:pt x="3152474" y="4118090"/>
                    <a:pt x="3152474" y="4157556"/>
                  </a:cubicBezTo>
                  <a:cubicBezTo>
                    <a:pt x="3149449" y="4221310"/>
                    <a:pt x="3152474" y="4285064"/>
                    <a:pt x="3152474" y="4345782"/>
                  </a:cubicBezTo>
                  <a:cubicBezTo>
                    <a:pt x="3152474" y="4427751"/>
                    <a:pt x="3152474" y="4509720"/>
                    <a:pt x="3152474" y="4588653"/>
                  </a:cubicBezTo>
                  <a:cubicBezTo>
                    <a:pt x="3152474" y="4625084"/>
                    <a:pt x="3170618" y="4640263"/>
                    <a:pt x="3203884" y="4640263"/>
                  </a:cubicBezTo>
                  <a:cubicBezTo>
                    <a:pt x="3240174" y="4640263"/>
                    <a:pt x="3258319" y="4625084"/>
                    <a:pt x="3255295" y="4588653"/>
                  </a:cubicBezTo>
                  <a:cubicBezTo>
                    <a:pt x="3255295" y="4564366"/>
                    <a:pt x="3258319" y="4537043"/>
                    <a:pt x="3258319" y="4509720"/>
                  </a:cubicBezTo>
                  <a:cubicBezTo>
                    <a:pt x="3258319" y="4400428"/>
                    <a:pt x="3258319" y="4291136"/>
                    <a:pt x="3258319" y="4172736"/>
                  </a:cubicBezTo>
                  <a:cubicBezTo>
                    <a:pt x="3282512" y="4190951"/>
                    <a:pt x="3282512" y="4212203"/>
                    <a:pt x="3288560" y="4230418"/>
                  </a:cubicBezTo>
                  <a:cubicBezTo>
                    <a:pt x="3327874" y="4342746"/>
                    <a:pt x="3367188" y="4458110"/>
                    <a:pt x="3406502" y="4570438"/>
                  </a:cubicBezTo>
                  <a:cubicBezTo>
                    <a:pt x="3418599" y="4606868"/>
                    <a:pt x="3433720" y="4640263"/>
                    <a:pt x="3482106" y="4640263"/>
                  </a:cubicBezTo>
                  <a:cubicBezTo>
                    <a:pt x="3533517" y="4640263"/>
                    <a:pt x="3545614" y="4606868"/>
                    <a:pt x="3557710" y="4570438"/>
                  </a:cubicBezTo>
                  <a:cubicBezTo>
                    <a:pt x="3603072" y="4445966"/>
                    <a:pt x="3645411" y="4321495"/>
                    <a:pt x="3693797" y="4187915"/>
                  </a:cubicBezTo>
                  <a:cubicBezTo>
                    <a:pt x="3711942" y="4221310"/>
                    <a:pt x="3708918" y="4242561"/>
                    <a:pt x="3708918" y="4266849"/>
                  </a:cubicBezTo>
                  <a:cubicBezTo>
                    <a:pt x="3708918" y="4370069"/>
                    <a:pt x="3708918" y="4476325"/>
                    <a:pt x="3708918" y="4582581"/>
                  </a:cubicBezTo>
                  <a:cubicBezTo>
                    <a:pt x="3708918" y="4615976"/>
                    <a:pt x="3717990" y="4640263"/>
                    <a:pt x="3760328" y="4640263"/>
                  </a:cubicBezTo>
                  <a:cubicBezTo>
                    <a:pt x="3796618" y="4640263"/>
                    <a:pt x="3814763" y="4622048"/>
                    <a:pt x="3814763" y="4585617"/>
                  </a:cubicBezTo>
                  <a:cubicBezTo>
                    <a:pt x="3814763" y="4430787"/>
                    <a:pt x="3814763" y="4278992"/>
                    <a:pt x="3814763" y="4124162"/>
                  </a:cubicBezTo>
                  <a:cubicBezTo>
                    <a:pt x="3814763" y="4087731"/>
                    <a:pt x="3796618" y="4069516"/>
                    <a:pt x="3760328" y="4063444"/>
                  </a:cubicBezTo>
                  <a:cubicBezTo>
                    <a:pt x="3681700" y="4051300"/>
                    <a:pt x="3639362" y="4072551"/>
                    <a:pt x="3612145" y="4148449"/>
                  </a:cubicBezTo>
                  <a:cubicBezTo>
                    <a:pt x="3572831" y="4251669"/>
                    <a:pt x="3533517" y="4354889"/>
                    <a:pt x="3494203" y="4461146"/>
                  </a:cubicBezTo>
                  <a:cubicBezTo>
                    <a:pt x="3466986" y="4445966"/>
                    <a:pt x="3466986" y="4421679"/>
                    <a:pt x="3457913" y="4403464"/>
                  </a:cubicBezTo>
                  <a:cubicBezTo>
                    <a:pt x="3424647" y="4309351"/>
                    <a:pt x="3391382" y="4215238"/>
                    <a:pt x="3355092" y="4121126"/>
                  </a:cubicBezTo>
                  <a:cubicBezTo>
                    <a:pt x="3339215" y="4084695"/>
                    <a:pt x="3299523" y="4063633"/>
                    <a:pt x="3252602" y="4060503"/>
                  </a:cubicBezTo>
                  <a:close/>
                  <a:moveTo>
                    <a:pt x="3021655" y="4058981"/>
                  </a:moveTo>
                  <a:cubicBezTo>
                    <a:pt x="2996584" y="4057131"/>
                    <a:pt x="2972789" y="4065098"/>
                    <a:pt x="2959191" y="4096968"/>
                  </a:cubicBezTo>
                  <a:cubicBezTo>
                    <a:pt x="2956170" y="4112143"/>
                    <a:pt x="2953148" y="4124284"/>
                    <a:pt x="2947105" y="4139460"/>
                  </a:cubicBezTo>
                  <a:cubicBezTo>
                    <a:pt x="2910845" y="4260867"/>
                    <a:pt x="2871563" y="4382274"/>
                    <a:pt x="2832281" y="4512786"/>
                  </a:cubicBezTo>
                  <a:cubicBezTo>
                    <a:pt x="2805086" y="4491540"/>
                    <a:pt x="2805086" y="4470294"/>
                    <a:pt x="2799043" y="4455118"/>
                  </a:cubicBezTo>
                  <a:cubicBezTo>
                    <a:pt x="2762783" y="4339781"/>
                    <a:pt x="2723501" y="4224445"/>
                    <a:pt x="2690263" y="4109108"/>
                  </a:cubicBezTo>
                  <a:cubicBezTo>
                    <a:pt x="2675155" y="4057510"/>
                    <a:pt x="2638895" y="4054475"/>
                    <a:pt x="2599613" y="4063581"/>
                  </a:cubicBezTo>
                  <a:cubicBezTo>
                    <a:pt x="2554288" y="4075721"/>
                    <a:pt x="2572418" y="4112143"/>
                    <a:pt x="2581483" y="4136425"/>
                  </a:cubicBezTo>
                  <a:cubicBezTo>
                    <a:pt x="2629830" y="4285148"/>
                    <a:pt x="2681198" y="4430836"/>
                    <a:pt x="2726523" y="4579560"/>
                  </a:cubicBezTo>
                  <a:cubicBezTo>
                    <a:pt x="2741631" y="4628123"/>
                    <a:pt x="2771848" y="4640263"/>
                    <a:pt x="2817173" y="4640263"/>
                  </a:cubicBezTo>
                  <a:cubicBezTo>
                    <a:pt x="2862498" y="4640263"/>
                    <a:pt x="2892715" y="4631158"/>
                    <a:pt x="2907823" y="4582595"/>
                  </a:cubicBezTo>
                  <a:cubicBezTo>
                    <a:pt x="2956170" y="4430836"/>
                    <a:pt x="3010560" y="4282113"/>
                    <a:pt x="3058906" y="4130355"/>
                  </a:cubicBezTo>
                  <a:cubicBezTo>
                    <a:pt x="3067971" y="4106073"/>
                    <a:pt x="3086101" y="4075721"/>
                    <a:pt x="3046820" y="4063581"/>
                  </a:cubicBezTo>
                  <a:cubicBezTo>
                    <a:pt x="3038510" y="4061304"/>
                    <a:pt x="3030012" y="4059597"/>
                    <a:pt x="3021655" y="4058981"/>
                  </a:cubicBezTo>
                  <a:close/>
                  <a:moveTo>
                    <a:pt x="2763193" y="1791501"/>
                  </a:moveTo>
                  <a:cubicBezTo>
                    <a:pt x="2754098" y="1794920"/>
                    <a:pt x="2749550" y="1807076"/>
                    <a:pt x="2749550" y="1831387"/>
                  </a:cubicBezTo>
                  <a:cubicBezTo>
                    <a:pt x="2749550" y="1965100"/>
                    <a:pt x="2749550" y="2095774"/>
                    <a:pt x="2749550" y="2226448"/>
                  </a:cubicBezTo>
                  <a:cubicBezTo>
                    <a:pt x="2749550" y="2262915"/>
                    <a:pt x="2761677" y="2284188"/>
                    <a:pt x="2791994" y="2302421"/>
                  </a:cubicBezTo>
                  <a:cubicBezTo>
                    <a:pt x="2907198" y="2366239"/>
                    <a:pt x="3022402" y="2433095"/>
                    <a:pt x="3137606" y="2502991"/>
                  </a:cubicBezTo>
                  <a:cubicBezTo>
                    <a:pt x="3177018" y="2527302"/>
                    <a:pt x="3186113" y="2509069"/>
                    <a:pt x="3183082" y="2469563"/>
                  </a:cubicBezTo>
                  <a:cubicBezTo>
                    <a:pt x="3183082" y="2402706"/>
                    <a:pt x="3183082" y="2335850"/>
                    <a:pt x="3183082" y="2268993"/>
                  </a:cubicBezTo>
                  <a:cubicBezTo>
                    <a:pt x="3183082" y="2208215"/>
                    <a:pt x="3183082" y="2147436"/>
                    <a:pt x="3186113" y="2086657"/>
                  </a:cubicBezTo>
                  <a:cubicBezTo>
                    <a:pt x="3186113" y="2044112"/>
                    <a:pt x="3173986" y="2016762"/>
                    <a:pt x="3134575" y="1995489"/>
                  </a:cubicBezTo>
                  <a:cubicBezTo>
                    <a:pt x="3022402" y="1934711"/>
                    <a:pt x="2913261" y="1867854"/>
                    <a:pt x="2804121" y="1804037"/>
                  </a:cubicBezTo>
                  <a:cubicBezTo>
                    <a:pt x="2785931" y="1793401"/>
                    <a:pt x="2772288" y="1788082"/>
                    <a:pt x="2763193" y="1791501"/>
                  </a:cubicBezTo>
                  <a:close/>
                  <a:moveTo>
                    <a:pt x="3678628" y="1790651"/>
                  </a:moveTo>
                  <a:cubicBezTo>
                    <a:pt x="3672138" y="1792122"/>
                    <a:pt x="3664370" y="1795541"/>
                    <a:pt x="3655275" y="1800858"/>
                  </a:cubicBezTo>
                  <a:cubicBezTo>
                    <a:pt x="3540070" y="1867702"/>
                    <a:pt x="3424866" y="1934546"/>
                    <a:pt x="3309662" y="2001390"/>
                  </a:cubicBezTo>
                  <a:cubicBezTo>
                    <a:pt x="3282377" y="2016582"/>
                    <a:pt x="3270250" y="2037851"/>
                    <a:pt x="3270250" y="2071273"/>
                  </a:cubicBezTo>
                  <a:cubicBezTo>
                    <a:pt x="3270250" y="2204961"/>
                    <a:pt x="3270250" y="2341688"/>
                    <a:pt x="3270250" y="2475377"/>
                  </a:cubicBezTo>
                  <a:cubicBezTo>
                    <a:pt x="3270250" y="2508799"/>
                    <a:pt x="3279345" y="2520952"/>
                    <a:pt x="3312694" y="2502722"/>
                  </a:cubicBezTo>
                  <a:cubicBezTo>
                    <a:pt x="3430930" y="2432839"/>
                    <a:pt x="3549165" y="2362957"/>
                    <a:pt x="3667401" y="2296113"/>
                  </a:cubicBezTo>
                  <a:cubicBezTo>
                    <a:pt x="3694686" y="2277882"/>
                    <a:pt x="3703782" y="2256614"/>
                    <a:pt x="3703782" y="2226230"/>
                  </a:cubicBezTo>
                  <a:cubicBezTo>
                    <a:pt x="3703782" y="2159386"/>
                    <a:pt x="3703782" y="2095580"/>
                    <a:pt x="3703782" y="2031774"/>
                  </a:cubicBezTo>
                  <a:cubicBezTo>
                    <a:pt x="3703782" y="1964930"/>
                    <a:pt x="3703782" y="1898086"/>
                    <a:pt x="3703782" y="1831242"/>
                  </a:cubicBezTo>
                  <a:cubicBezTo>
                    <a:pt x="3706055" y="1799339"/>
                    <a:pt x="3698097" y="1786236"/>
                    <a:pt x="3678628" y="1790651"/>
                  </a:cubicBezTo>
                  <a:close/>
                  <a:moveTo>
                    <a:pt x="3224444" y="1456672"/>
                  </a:moveTo>
                  <a:cubicBezTo>
                    <a:pt x="3211957" y="1457052"/>
                    <a:pt x="3199849" y="1461609"/>
                    <a:pt x="3186227" y="1469203"/>
                  </a:cubicBezTo>
                  <a:cubicBezTo>
                    <a:pt x="3071199" y="1539073"/>
                    <a:pt x="2956170" y="1602867"/>
                    <a:pt x="2841142" y="1669698"/>
                  </a:cubicBezTo>
                  <a:cubicBezTo>
                    <a:pt x="2798763" y="1690963"/>
                    <a:pt x="2807844" y="1706152"/>
                    <a:pt x="2841142" y="1727417"/>
                  </a:cubicBezTo>
                  <a:cubicBezTo>
                    <a:pt x="2959197" y="1794249"/>
                    <a:pt x="3077253" y="1861080"/>
                    <a:pt x="3192281" y="1927912"/>
                  </a:cubicBezTo>
                  <a:cubicBezTo>
                    <a:pt x="3219525" y="1943101"/>
                    <a:pt x="3240714" y="1943101"/>
                    <a:pt x="3264931" y="1927912"/>
                  </a:cubicBezTo>
                  <a:cubicBezTo>
                    <a:pt x="3382986" y="1861080"/>
                    <a:pt x="3501041" y="1791211"/>
                    <a:pt x="3616070" y="1724379"/>
                  </a:cubicBezTo>
                  <a:cubicBezTo>
                    <a:pt x="3625151" y="1718303"/>
                    <a:pt x="3634232" y="1709190"/>
                    <a:pt x="3643313" y="1703114"/>
                  </a:cubicBezTo>
                  <a:cubicBezTo>
                    <a:pt x="3643313" y="1684888"/>
                    <a:pt x="3628178" y="1681850"/>
                    <a:pt x="3619097" y="1675774"/>
                  </a:cubicBezTo>
                  <a:cubicBezTo>
                    <a:pt x="3501041" y="1605904"/>
                    <a:pt x="3382986" y="1539073"/>
                    <a:pt x="3264931" y="1469203"/>
                  </a:cubicBezTo>
                  <a:cubicBezTo>
                    <a:pt x="3249796" y="1460090"/>
                    <a:pt x="3236931" y="1456293"/>
                    <a:pt x="3224444" y="1456672"/>
                  </a:cubicBezTo>
                  <a:close/>
                  <a:moveTo>
                    <a:pt x="2102571" y="1166676"/>
                  </a:moveTo>
                  <a:cubicBezTo>
                    <a:pt x="2465604" y="1166676"/>
                    <a:pt x="2828637" y="1166676"/>
                    <a:pt x="3191670" y="1166676"/>
                  </a:cubicBezTo>
                  <a:cubicBezTo>
                    <a:pt x="3554703" y="1166676"/>
                    <a:pt x="3917736" y="1166676"/>
                    <a:pt x="4280769" y="1166676"/>
                  </a:cubicBezTo>
                  <a:cubicBezTo>
                    <a:pt x="4341274" y="1163639"/>
                    <a:pt x="4362451" y="1181863"/>
                    <a:pt x="4359426" y="1245648"/>
                  </a:cubicBezTo>
                  <a:cubicBezTo>
                    <a:pt x="4359426" y="1716438"/>
                    <a:pt x="4359426" y="2187228"/>
                    <a:pt x="4359426" y="2658019"/>
                  </a:cubicBezTo>
                  <a:cubicBezTo>
                    <a:pt x="4362451" y="2721803"/>
                    <a:pt x="4341274" y="2740027"/>
                    <a:pt x="4280769" y="2740027"/>
                  </a:cubicBezTo>
                  <a:cubicBezTo>
                    <a:pt x="3554703" y="2736990"/>
                    <a:pt x="2828637" y="2736990"/>
                    <a:pt x="2102571" y="2736990"/>
                  </a:cubicBezTo>
                  <a:cubicBezTo>
                    <a:pt x="2023914" y="2736990"/>
                    <a:pt x="2020888" y="2736990"/>
                    <a:pt x="2020888" y="2654981"/>
                  </a:cubicBezTo>
                  <a:cubicBezTo>
                    <a:pt x="2020888" y="2187228"/>
                    <a:pt x="2020888" y="1716438"/>
                    <a:pt x="2020888" y="1248685"/>
                  </a:cubicBezTo>
                  <a:cubicBezTo>
                    <a:pt x="2020888" y="1166676"/>
                    <a:pt x="2023914" y="1166676"/>
                    <a:pt x="2102571" y="1166676"/>
                  </a:cubicBezTo>
                  <a:close/>
                  <a:moveTo>
                    <a:pt x="2012516" y="974725"/>
                  </a:moveTo>
                  <a:cubicBezTo>
                    <a:pt x="1900573" y="974725"/>
                    <a:pt x="1843088" y="1026371"/>
                    <a:pt x="1843088" y="1129662"/>
                  </a:cubicBezTo>
                  <a:cubicBezTo>
                    <a:pt x="1843088" y="1676498"/>
                    <a:pt x="1843088" y="2226372"/>
                    <a:pt x="1843088" y="2773208"/>
                  </a:cubicBezTo>
                  <a:cubicBezTo>
                    <a:pt x="1843088" y="2858271"/>
                    <a:pt x="1885445" y="2903841"/>
                    <a:pt x="1967134" y="2919031"/>
                  </a:cubicBezTo>
                  <a:cubicBezTo>
                    <a:pt x="1997389" y="2925107"/>
                    <a:pt x="2027644" y="2928145"/>
                    <a:pt x="2057899" y="2928145"/>
                  </a:cubicBezTo>
                  <a:cubicBezTo>
                    <a:pt x="2287837" y="2928145"/>
                    <a:pt x="2520801" y="2928145"/>
                    <a:pt x="2753765" y="2928145"/>
                  </a:cubicBezTo>
                  <a:cubicBezTo>
                    <a:pt x="2780995" y="2928145"/>
                    <a:pt x="2817301" y="2919031"/>
                    <a:pt x="2826377" y="2961563"/>
                  </a:cubicBezTo>
                  <a:cubicBezTo>
                    <a:pt x="2871760" y="3128651"/>
                    <a:pt x="2856632" y="3256246"/>
                    <a:pt x="2650898" y="3286626"/>
                  </a:cubicBezTo>
                  <a:cubicBezTo>
                    <a:pt x="2554082" y="3298778"/>
                    <a:pt x="2457266" y="3292702"/>
                    <a:pt x="2360450" y="3301816"/>
                  </a:cubicBezTo>
                  <a:cubicBezTo>
                    <a:pt x="2299939" y="3310930"/>
                    <a:pt x="2305990" y="3344348"/>
                    <a:pt x="2302965" y="3386880"/>
                  </a:cubicBezTo>
                  <a:cubicBezTo>
                    <a:pt x="2302965" y="3435487"/>
                    <a:pt x="2330194" y="3438525"/>
                    <a:pt x="2366501" y="3438525"/>
                  </a:cubicBezTo>
                  <a:cubicBezTo>
                    <a:pt x="2917142" y="3438525"/>
                    <a:pt x="3467784" y="3438525"/>
                    <a:pt x="4018426" y="3438525"/>
                  </a:cubicBezTo>
                  <a:cubicBezTo>
                    <a:pt x="4060783" y="3438525"/>
                    <a:pt x="4081961" y="3426373"/>
                    <a:pt x="4081961" y="3380804"/>
                  </a:cubicBezTo>
                  <a:cubicBezTo>
                    <a:pt x="4078936" y="3338272"/>
                    <a:pt x="4078936" y="3304854"/>
                    <a:pt x="4021451" y="3304854"/>
                  </a:cubicBezTo>
                  <a:cubicBezTo>
                    <a:pt x="3924635" y="3301816"/>
                    <a:pt x="3824794" y="3298778"/>
                    <a:pt x="3727977" y="3286626"/>
                  </a:cubicBezTo>
                  <a:cubicBezTo>
                    <a:pt x="3531320" y="3259284"/>
                    <a:pt x="3491988" y="3195487"/>
                    <a:pt x="3531320" y="3004094"/>
                  </a:cubicBezTo>
                  <a:cubicBezTo>
                    <a:pt x="3543422" y="2943335"/>
                    <a:pt x="3570651" y="2925107"/>
                    <a:pt x="3628136" y="2925107"/>
                  </a:cubicBezTo>
                  <a:cubicBezTo>
                    <a:pt x="3867151" y="2928145"/>
                    <a:pt x="4109191" y="2928145"/>
                    <a:pt x="4348206" y="2928145"/>
                  </a:cubicBezTo>
                  <a:cubicBezTo>
                    <a:pt x="4490405" y="2925107"/>
                    <a:pt x="4541838" y="2873461"/>
                    <a:pt x="4541838" y="2733714"/>
                  </a:cubicBezTo>
                  <a:cubicBezTo>
                    <a:pt x="4541838" y="2211182"/>
                    <a:pt x="4541838" y="1688650"/>
                    <a:pt x="4541838" y="1166118"/>
                  </a:cubicBezTo>
                  <a:cubicBezTo>
                    <a:pt x="4541838" y="1023333"/>
                    <a:pt x="4490405" y="974725"/>
                    <a:pt x="4348206" y="974725"/>
                  </a:cubicBezTo>
                  <a:cubicBezTo>
                    <a:pt x="3960941" y="974725"/>
                    <a:pt x="3576702" y="974725"/>
                    <a:pt x="3192463" y="974725"/>
                  </a:cubicBezTo>
                  <a:cubicBezTo>
                    <a:pt x="2799148" y="974725"/>
                    <a:pt x="2405832" y="974725"/>
                    <a:pt x="2012516" y="974725"/>
                  </a:cubicBezTo>
                  <a:close/>
                  <a:moveTo>
                    <a:pt x="320728" y="0"/>
                  </a:moveTo>
                  <a:cubicBezTo>
                    <a:pt x="2166426" y="0"/>
                    <a:pt x="4015150" y="0"/>
                    <a:pt x="5863874" y="0"/>
                  </a:cubicBezTo>
                  <a:cubicBezTo>
                    <a:pt x="6069624" y="0"/>
                    <a:pt x="6178550" y="109334"/>
                    <a:pt x="6178550" y="315852"/>
                  </a:cubicBezTo>
                  <a:cubicBezTo>
                    <a:pt x="6178550" y="1758447"/>
                    <a:pt x="6175524" y="3201041"/>
                    <a:pt x="6178550" y="4643636"/>
                  </a:cubicBezTo>
                  <a:cubicBezTo>
                    <a:pt x="6178550" y="4831932"/>
                    <a:pt x="6060546" y="4962525"/>
                    <a:pt x="5860848" y="4962525"/>
                  </a:cubicBezTo>
                  <a:cubicBezTo>
                    <a:pt x="4934973" y="4956451"/>
                    <a:pt x="4009098" y="4959488"/>
                    <a:pt x="3083224" y="4959488"/>
                  </a:cubicBezTo>
                  <a:cubicBezTo>
                    <a:pt x="2160375" y="4959488"/>
                    <a:pt x="1234500" y="4959488"/>
                    <a:pt x="311651" y="4959488"/>
                  </a:cubicBezTo>
                  <a:cubicBezTo>
                    <a:pt x="108927" y="4959488"/>
                    <a:pt x="0" y="4853192"/>
                    <a:pt x="0" y="4649710"/>
                  </a:cubicBezTo>
                  <a:cubicBezTo>
                    <a:pt x="0" y="3207115"/>
                    <a:pt x="0" y="1761484"/>
                    <a:pt x="0" y="318889"/>
                  </a:cubicBezTo>
                  <a:cubicBezTo>
                    <a:pt x="0" y="112371"/>
                    <a:pt x="114978" y="0"/>
                    <a:pt x="320728" y="0"/>
                  </a:cubicBezTo>
                  <a:close/>
                </a:path>
              </a:pathLst>
            </a:custGeom>
            <a:solidFill>
              <a:schemeClr val="tx2"/>
            </a:solidFill>
            <a:ln>
              <a:noFill/>
            </a:ln>
          </p:spPr>
          <p:txBody>
            <a:bodyPr vert="horz" wrap="square" lIns="91440" tIns="45720" rIns="91440" bIns="45720" numCol="1" anchor="t" anchorCtr="0" compatLnSpc="1">
              <a:prstTxWarp prst="textNoShape">
                <a:avLst/>
              </a:prstTxWarp>
              <a:noAutofit/>
            </a:bodyPr>
            <a:lstStyle/>
            <a:p>
              <a:endParaRPr lang="en-US"/>
            </a:p>
          </p:txBody>
        </p:sp>
        <p:sp>
          <p:nvSpPr>
            <p:cNvPr id="129" name="Freeform 78" descr="Icon of a globe">
              <a:extLst>
                <a:ext uri="{FF2B5EF4-FFF2-40B4-BE49-F238E27FC236}">
                  <a16:creationId xmlns:a16="http://schemas.microsoft.com/office/drawing/2014/main" id="{E52CC9EC-5C41-4241-AA2B-357CDD925C1E}"/>
                </a:ext>
              </a:extLst>
            </p:cNvPr>
            <p:cNvSpPr>
              <a:spLocks/>
            </p:cNvSpPr>
            <p:nvPr/>
          </p:nvSpPr>
          <p:spPr bwMode="auto">
            <a:xfrm>
              <a:off x="10383531" y="5072309"/>
              <a:ext cx="506560" cy="411598"/>
            </a:xfrm>
            <a:custGeom>
              <a:avLst/>
              <a:gdLst>
                <a:gd name="connsiteX0" fmla="*/ 2116335 w 6177794"/>
                <a:gd name="connsiteY0" fmla="*/ 3504012 h 5019675"/>
                <a:gd name="connsiteX1" fmla="*/ 2177784 w 6177794"/>
                <a:gd name="connsiteY1" fmla="*/ 3568236 h 5019675"/>
                <a:gd name="connsiteX2" fmla="*/ 2359855 w 6177794"/>
                <a:gd name="connsiteY2" fmla="*/ 3808413 h 5019675"/>
                <a:gd name="connsiteX3" fmla="*/ 2041231 w 6177794"/>
                <a:gd name="connsiteY3" fmla="*/ 3598638 h 5019675"/>
                <a:gd name="connsiteX4" fmla="*/ 2041231 w 6177794"/>
                <a:gd name="connsiteY4" fmla="*/ 3546955 h 5019675"/>
                <a:gd name="connsiteX5" fmla="*/ 2116335 w 6177794"/>
                <a:gd name="connsiteY5" fmla="*/ 3504012 h 5019675"/>
                <a:gd name="connsiteX6" fmla="*/ 3994629 w 6177794"/>
                <a:gd name="connsiteY6" fmla="*/ 3500591 h 5019675"/>
                <a:gd name="connsiteX7" fmla="*/ 4065005 w 6177794"/>
                <a:gd name="connsiteY7" fmla="*/ 3547452 h 5019675"/>
                <a:gd name="connsiteX8" fmla="*/ 4061991 w 6177794"/>
                <a:gd name="connsiteY8" fmla="*/ 3601980 h 5019675"/>
                <a:gd name="connsiteX9" fmla="*/ 3769555 w 6177794"/>
                <a:gd name="connsiteY9" fmla="*/ 3798888 h 5019675"/>
                <a:gd name="connsiteX10" fmla="*/ 3968532 w 6177794"/>
                <a:gd name="connsiteY10" fmla="*/ 3520187 h 5019675"/>
                <a:gd name="connsiteX11" fmla="*/ 3994629 w 6177794"/>
                <a:gd name="connsiteY11" fmla="*/ 3500591 h 5019675"/>
                <a:gd name="connsiteX12" fmla="*/ 2919366 w 6177794"/>
                <a:gd name="connsiteY12" fmla="*/ 3267075 h 5019675"/>
                <a:gd name="connsiteX13" fmla="*/ 2967868 w 6177794"/>
                <a:gd name="connsiteY13" fmla="*/ 3318801 h 5019675"/>
                <a:gd name="connsiteX14" fmla="*/ 2967868 w 6177794"/>
                <a:gd name="connsiteY14" fmla="*/ 3592645 h 5019675"/>
                <a:gd name="connsiteX15" fmla="*/ 2967868 w 6177794"/>
                <a:gd name="connsiteY15" fmla="*/ 3848233 h 5019675"/>
                <a:gd name="connsiteX16" fmla="*/ 2895116 w 6177794"/>
                <a:gd name="connsiteY16" fmla="*/ 3909087 h 5019675"/>
                <a:gd name="connsiteX17" fmla="*/ 2404040 w 6177794"/>
                <a:gd name="connsiteY17" fmla="*/ 3574389 h 5019675"/>
                <a:gd name="connsiteX18" fmla="*/ 2319162 w 6177794"/>
                <a:gd name="connsiteY18" fmla="*/ 3452680 h 5019675"/>
                <a:gd name="connsiteX19" fmla="*/ 2340382 w 6177794"/>
                <a:gd name="connsiteY19" fmla="*/ 3388784 h 5019675"/>
                <a:gd name="connsiteX20" fmla="*/ 2919366 w 6177794"/>
                <a:gd name="connsiteY20" fmla="*/ 3267075 h 5019675"/>
                <a:gd name="connsiteX21" fmla="*/ 3193665 w 6177794"/>
                <a:gd name="connsiteY21" fmla="*/ 3266937 h 5019675"/>
                <a:gd name="connsiteX22" fmla="*/ 3765861 w 6177794"/>
                <a:gd name="connsiteY22" fmla="*/ 3388403 h 5019675"/>
                <a:gd name="connsiteX23" fmla="*/ 3796136 w 6177794"/>
                <a:gd name="connsiteY23" fmla="*/ 3446099 h 5019675"/>
                <a:gd name="connsiteX24" fmla="*/ 3266325 w 6177794"/>
                <a:gd name="connsiteY24" fmla="*/ 3895522 h 5019675"/>
                <a:gd name="connsiteX25" fmla="*/ 3226968 w 6177794"/>
                <a:gd name="connsiteY25" fmla="*/ 3904632 h 5019675"/>
                <a:gd name="connsiteX26" fmla="*/ 3136143 w 6177794"/>
                <a:gd name="connsiteY26" fmla="*/ 3837826 h 5019675"/>
                <a:gd name="connsiteX27" fmla="*/ 3136143 w 6177794"/>
                <a:gd name="connsiteY27" fmla="*/ 3588821 h 5019675"/>
                <a:gd name="connsiteX28" fmla="*/ 3136143 w 6177794"/>
                <a:gd name="connsiteY28" fmla="*/ 3321596 h 5019675"/>
                <a:gd name="connsiteX29" fmla="*/ 3193665 w 6177794"/>
                <a:gd name="connsiteY29" fmla="*/ 3266937 h 5019675"/>
                <a:gd name="connsiteX30" fmla="*/ 3202755 w 6177794"/>
                <a:gd name="connsiteY30" fmla="*/ 2530475 h 5019675"/>
                <a:gd name="connsiteX31" fmla="*/ 3599398 w 6177794"/>
                <a:gd name="connsiteY31" fmla="*/ 2530475 h 5019675"/>
                <a:gd name="connsiteX32" fmla="*/ 3993015 w 6177794"/>
                <a:gd name="connsiteY32" fmla="*/ 2530475 h 5019675"/>
                <a:gd name="connsiteX33" fmla="*/ 4047515 w 6177794"/>
                <a:gd name="connsiteY33" fmla="*/ 2585080 h 5019675"/>
                <a:gd name="connsiteX34" fmla="*/ 3902180 w 6177794"/>
                <a:gd name="connsiteY34" fmla="*/ 3237305 h 5019675"/>
                <a:gd name="connsiteX35" fmla="*/ 3832541 w 6177794"/>
                <a:gd name="connsiteY35" fmla="*/ 3267641 h 5019675"/>
                <a:gd name="connsiteX36" fmla="*/ 3196699 w 6177794"/>
                <a:gd name="connsiteY36" fmla="*/ 3128095 h 5019675"/>
                <a:gd name="connsiteX37" fmla="*/ 3136143 w 6177794"/>
                <a:gd name="connsiteY37" fmla="*/ 3064389 h 5019675"/>
                <a:gd name="connsiteX38" fmla="*/ 3136143 w 6177794"/>
                <a:gd name="connsiteY38" fmla="*/ 2594181 h 5019675"/>
                <a:gd name="connsiteX39" fmla="*/ 3202755 w 6177794"/>
                <a:gd name="connsiteY39" fmla="*/ 2530475 h 5019675"/>
                <a:gd name="connsiteX40" fmla="*/ 2117189 w 6177794"/>
                <a:gd name="connsiteY40" fmla="*/ 2530475 h 5019675"/>
                <a:gd name="connsiteX41" fmla="*/ 2516796 w 6177794"/>
                <a:gd name="connsiteY41" fmla="*/ 2530475 h 5019675"/>
                <a:gd name="connsiteX42" fmla="*/ 2904294 w 6177794"/>
                <a:gd name="connsiteY42" fmla="*/ 2530475 h 5019675"/>
                <a:gd name="connsiteX43" fmla="*/ 2967868 w 6177794"/>
                <a:gd name="connsiteY43" fmla="*/ 2594181 h 5019675"/>
                <a:gd name="connsiteX44" fmla="*/ 2967868 w 6177794"/>
                <a:gd name="connsiteY44" fmla="*/ 3064389 h 5019675"/>
                <a:gd name="connsiteX45" fmla="*/ 2910349 w 6177794"/>
                <a:gd name="connsiteY45" fmla="*/ 3128095 h 5019675"/>
                <a:gd name="connsiteX46" fmla="*/ 2286720 w 6177794"/>
                <a:gd name="connsiteY46" fmla="*/ 3264607 h 5019675"/>
                <a:gd name="connsiteX47" fmla="*/ 2208009 w 6177794"/>
                <a:gd name="connsiteY47" fmla="*/ 3234271 h 5019675"/>
                <a:gd name="connsiteX48" fmla="*/ 2059670 w 6177794"/>
                <a:gd name="connsiteY48" fmla="*/ 2591147 h 5019675"/>
                <a:gd name="connsiteX49" fmla="*/ 2117189 w 6177794"/>
                <a:gd name="connsiteY49" fmla="*/ 2530475 h 5019675"/>
                <a:gd name="connsiteX50" fmla="*/ 4311037 w 6177794"/>
                <a:gd name="connsiteY50" fmla="*/ 2530336 h 5019675"/>
                <a:gd name="connsiteX51" fmla="*/ 4529246 w 6177794"/>
                <a:gd name="connsiteY51" fmla="*/ 2530336 h 5019675"/>
                <a:gd name="connsiteX52" fmla="*/ 4574707 w 6177794"/>
                <a:gd name="connsiteY52" fmla="*/ 2591053 h 5019675"/>
                <a:gd name="connsiteX53" fmla="*/ 4232240 w 6177794"/>
                <a:gd name="connsiteY53" fmla="*/ 3428944 h 5019675"/>
                <a:gd name="connsiteX54" fmla="*/ 4159503 w 6177794"/>
                <a:gd name="connsiteY54" fmla="*/ 3441087 h 5019675"/>
                <a:gd name="connsiteX55" fmla="*/ 4095859 w 6177794"/>
                <a:gd name="connsiteY55" fmla="*/ 3249830 h 5019675"/>
                <a:gd name="connsiteX56" fmla="*/ 4235270 w 6177794"/>
                <a:gd name="connsiteY56" fmla="*/ 2600160 h 5019675"/>
                <a:gd name="connsiteX57" fmla="*/ 4311037 w 6177794"/>
                <a:gd name="connsiteY57" fmla="*/ 2530336 h 5019675"/>
                <a:gd name="connsiteX58" fmla="*/ 1791895 w 6177794"/>
                <a:gd name="connsiteY58" fmla="*/ 2526240 h 5019675"/>
                <a:gd name="connsiteX59" fmla="*/ 1860048 w 6177794"/>
                <a:gd name="connsiteY59" fmla="*/ 2538776 h 5019675"/>
                <a:gd name="connsiteX60" fmla="*/ 1881251 w 6177794"/>
                <a:gd name="connsiteY60" fmla="*/ 2678566 h 5019675"/>
                <a:gd name="connsiteX61" fmla="*/ 2044819 w 6177794"/>
                <a:gd name="connsiteY61" fmla="*/ 3316742 h 5019675"/>
                <a:gd name="connsiteX62" fmla="*/ 2017557 w 6177794"/>
                <a:gd name="connsiteY62" fmla="*/ 3398793 h 5019675"/>
                <a:gd name="connsiteX63" fmla="*/ 1832787 w 6177794"/>
                <a:gd name="connsiteY63" fmla="*/ 3368404 h 5019675"/>
                <a:gd name="connsiteX64" fmla="*/ 1538972 w 6177794"/>
                <a:gd name="connsiteY64" fmla="*/ 2639060 h 5019675"/>
                <a:gd name="connsiteX65" fmla="*/ 1538972 w 6177794"/>
                <a:gd name="connsiteY65" fmla="*/ 2578282 h 5019675"/>
                <a:gd name="connsiteX66" fmla="*/ 1584407 w 6177794"/>
                <a:gd name="connsiteY66" fmla="*/ 2529659 h 5019675"/>
                <a:gd name="connsiteX67" fmla="*/ 1723742 w 6177794"/>
                <a:gd name="connsiteY67" fmla="*/ 2529659 h 5019675"/>
                <a:gd name="connsiteX68" fmla="*/ 1791895 w 6177794"/>
                <a:gd name="connsiteY68" fmla="*/ 2526240 h 5019675"/>
                <a:gd name="connsiteX69" fmla="*/ 2261277 w 6177794"/>
                <a:gd name="connsiteY69" fmla="*/ 1633893 h 5019675"/>
                <a:gd name="connsiteX70" fmla="*/ 2292922 w 6177794"/>
                <a:gd name="connsiteY70" fmla="*/ 1642253 h 5019675"/>
                <a:gd name="connsiteX71" fmla="*/ 2898387 w 6177794"/>
                <a:gd name="connsiteY71" fmla="*/ 1776015 h 5019675"/>
                <a:gd name="connsiteX72" fmla="*/ 2968016 w 6177794"/>
                <a:gd name="connsiteY72" fmla="*/ 1848976 h 5019675"/>
                <a:gd name="connsiteX73" fmla="*/ 2968016 w 6177794"/>
                <a:gd name="connsiteY73" fmla="*/ 2298900 h 5019675"/>
                <a:gd name="connsiteX74" fmla="*/ 2895360 w 6177794"/>
                <a:gd name="connsiteY74" fmla="*/ 2374901 h 5019675"/>
                <a:gd name="connsiteX75" fmla="*/ 2507862 w 6177794"/>
                <a:gd name="connsiteY75" fmla="*/ 2371861 h 5019675"/>
                <a:gd name="connsiteX76" fmla="*/ 2126419 w 6177794"/>
                <a:gd name="connsiteY76" fmla="*/ 2374901 h 5019675"/>
                <a:gd name="connsiteX77" fmla="*/ 2062845 w 6177794"/>
                <a:gd name="connsiteY77" fmla="*/ 2301940 h 5019675"/>
                <a:gd name="connsiteX78" fmla="*/ 2202102 w 6177794"/>
                <a:gd name="connsiteY78" fmla="*/ 1681774 h 5019675"/>
                <a:gd name="connsiteX79" fmla="*/ 2261277 w 6177794"/>
                <a:gd name="connsiteY79" fmla="*/ 1633893 h 5019675"/>
                <a:gd name="connsiteX80" fmla="*/ 3876065 w 6177794"/>
                <a:gd name="connsiteY80" fmla="*/ 1633665 h 5019675"/>
                <a:gd name="connsiteX81" fmla="*/ 3914292 w 6177794"/>
                <a:gd name="connsiteY81" fmla="*/ 1695119 h 5019675"/>
                <a:gd name="connsiteX82" fmla="*/ 4047515 w 6177794"/>
                <a:gd name="connsiteY82" fmla="*/ 2295997 h 5019675"/>
                <a:gd name="connsiteX83" fmla="*/ 3971820 w 6177794"/>
                <a:gd name="connsiteY83" fmla="*/ 2374900 h 5019675"/>
                <a:gd name="connsiteX84" fmla="*/ 3590315 w 6177794"/>
                <a:gd name="connsiteY84" fmla="*/ 2371865 h 5019675"/>
                <a:gd name="connsiteX85" fmla="*/ 3208810 w 6177794"/>
                <a:gd name="connsiteY85" fmla="*/ 2374900 h 5019675"/>
                <a:gd name="connsiteX86" fmla="*/ 3136143 w 6177794"/>
                <a:gd name="connsiteY86" fmla="*/ 2302066 h 5019675"/>
                <a:gd name="connsiteX87" fmla="*/ 3136143 w 6177794"/>
                <a:gd name="connsiteY87" fmla="*/ 1849890 h 5019675"/>
                <a:gd name="connsiteX88" fmla="*/ 3208810 w 6177794"/>
                <a:gd name="connsiteY88" fmla="*/ 1777057 h 5019675"/>
                <a:gd name="connsiteX89" fmla="*/ 3808318 w 6177794"/>
                <a:gd name="connsiteY89" fmla="*/ 1649598 h 5019675"/>
                <a:gd name="connsiteX90" fmla="*/ 3876065 w 6177794"/>
                <a:gd name="connsiteY90" fmla="*/ 1633665 h 5019675"/>
                <a:gd name="connsiteX91" fmla="*/ 1915730 w 6177794"/>
                <a:gd name="connsiteY91" fmla="*/ 1452525 h 5019675"/>
                <a:gd name="connsiteX92" fmla="*/ 1957034 w 6177794"/>
                <a:gd name="connsiteY92" fmla="*/ 1467325 h 5019675"/>
                <a:gd name="connsiteX93" fmla="*/ 2014632 w 6177794"/>
                <a:gd name="connsiteY93" fmla="*/ 1664654 h 5019675"/>
                <a:gd name="connsiteX94" fmla="*/ 1881246 w 6177794"/>
                <a:gd name="connsiteY94" fmla="*/ 2296109 h 5019675"/>
                <a:gd name="connsiteX95" fmla="*/ 1802428 w 6177794"/>
                <a:gd name="connsiteY95" fmla="*/ 2375040 h 5019675"/>
                <a:gd name="connsiteX96" fmla="*/ 1705420 w 6177794"/>
                <a:gd name="connsiteY96" fmla="*/ 2372005 h 5019675"/>
                <a:gd name="connsiteX97" fmla="*/ 1620538 w 6177794"/>
                <a:gd name="connsiteY97" fmla="*/ 2372005 h 5019675"/>
                <a:gd name="connsiteX98" fmla="*/ 1538687 w 6177794"/>
                <a:gd name="connsiteY98" fmla="*/ 2280929 h 5019675"/>
                <a:gd name="connsiteX99" fmla="*/ 1881246 w 6177794"/>
                <a:gd name="connsiteY99" fmla="*/ 1476432 h 5019675"/>
                <a:gd name="connsiteX100" fmla="*/ 1915730 w 6177794"/>
                <a:gd name="connsiteY100" fmla="*/ 1452525 h 5019675"/>
                <a:gd name="connsiteX101" fmla="*/ 4203004 w 6177794"/>
                <a:gd name="connsiteY101" fmla="*/ 1448632 h 5019675"/>
                <a:gd name="connsiteX102" fmla="*/ 4228521 w 6177794"/>
                <a:gd name="connsiteY102" fmla="*/ 1473377 h 5019675"/>
                <a:gd name="connsiteX103" fmla="*/ 4576308 w 6177794"/>
                <a:gd name="connsiteY103" fmla="*/ 2304663 h 5019675"/>
                <a:gd name="connsiteX104" fmla="*/ 4512799 w 6177794"/>
                <a:gd name="connsiteY104" fmla="*/ 2374442 h 5019675"/>
                <a:gd name="connsiteX105" fmla="*/ 4403926 w 6177794"/>
                <a:gd name="connsiteY105" fmla="*/ 2371408 h 5019675"/>
                <a:gd name="connsiteX106" fmla="*/ 4225496 w 6177794"/>
                <a:gd name="connsiteY106" fmla="*/ 2201510 h 5019675"/>
                <a:gd name="connsiteX107" fmla="*/ 4080333 w 6177794"/>
                <a:gd name="connsiteY107" fmla="*/ 1625072 h 5019675"/>
                <a:gd name="connsiteX108" fmla="*/ 4068236 w 6177794"/>
                <a:gd name="connsiteY108" fmla="*/ 1534055 h 5019675"/>
                <a:gd name="connsiteX109" fmla="*/ 4192230 w 6177794"/>
                <a:gd name="connsiteY109" fmla="*/ 1449106 h 5019675"/>
                <a:gd name="connsiteX110" fmla="*/ 4203004 w 6177794"/>
                <a:gd name="connsiteY110" fmla="*/ 1448632 h 5019675"/>
                <a:gd name="connsiteX111" fmla="*/ 2347156 w 6177794"/>
                <a:gd name="connsiteY111" fmla="*/ 1104900 h 5019675"/>
                <a:gd name="connsiteX112" fmla="*/ 2144694 w 6177794"/>
                <a:gd name="connsiteY112" fmla="*/ 1385051 h 5019675"/>
                <a:gd name="connsiteX113" fmla="*/ 2041951 w 6177794"/>
                <a:gd name="connsiteY113" fmla="*/ 1354600 h 5019675"/>
                <a:gd name="connsiteX114" fmla="*/ 2051017 w 6177794"/>
                <a:gd name="connsiteY114" fmla="*/ 1302833 h 5019675"/>
                <a:gd name="connsiteX115" fmla="*/ 2347156 w 6177794"/>
                <a:gd name="connsiteY115" fmla="*/ 1104900 h 5019675"/>
                <a:gd name="connsiteX116" fmla="*/ 3753680 w 6177794"/>
                <a:gd name="connsiteY116" fmla="*/ 1100138 h 5019675"/>
                <a:gd name="connsiteX117" fmla="*/ 3878044 w 6177794"/>
                <a:gd name="connsiteY117" fmla="*/ 1163638 h 5019675"/>
                <a:gd name="connsiteX118" fmla="*/ 4066106 w 6177794"/>
                <a:gd name="connsiteY118" fmla="*/ 1305757 h 5019675"/>
                <a:gd name="connsiteX119" fmla="*/ 4063073 w 6177794"/>
                <a:gd name="connsiteY119" fmla="*/ 1366233 h 5019675"/>
                <a:gd name="connsiteX120" fmla="*/ 3941742 w 6177794"/>
                <a:gd name="connsiteY120" fmla="*/ 1345067 h 5019675"/>
                <a:gd name="connsiteX121" fmla="*/ 3753680 w 6177794"/>
                <a:gd name="connsiteY121" fmla="*/ 1100138 h 5019675"/>
                <a:gd name="connsiteX122" fmla="*/ 2932053 w 6177794"/>
                <a:gd name="connsiteY122" fmla="*/ 992218 h 5019675"/>
                <a:gd name="connsiteX123" fmla="*/ 2967868 w 6177794"/>
                <a:gd name="connsiteY123" fmla="*/ 1057099 h 5019675"/>
                <a:gd name="connsiteX124" fmla="*/ 2967868 w 6177794"/>
                <a:gd name="connsiteY124" fmla="*/ 1312069 h 5019675"/>
                <a:gd name="connsiteX125" fmla="*/ 2967868 w 6177794"/>
                <a:gd name="connsiteY125" fmla="*/ 1579181 h 5019675"/>
                <a:gd name="connsiteX126" fmla="*/ 2907228 w 6177794"/>
                <a:gd name="connsiteY126" fmla="*/ 1636853 h 5019675"/>
                <a:gd name="connsiteX127" fmla="*/ 2358439 w 6177794"/>
                <a:gd name="connsiteY127" fmla="*/ 1524544 h 5019675"/>
                <a:gd name="connsiteX128" fmla="*/ 2328120 w 6177794"/>
                <a:gd name="connsiteY128" fmla="*/ 1436519 h 5019675"/>
                <a:gd name="connsiteX129" fmla="*/ 2840525 w 6177794"/>
                <a:gd name="connsiteY129" fmla="*/ 1011568 h 5019675"/>
                <a:gd name="connsiteX130" fmla="*/ 2892068 w 6177794"/>
                <a:gd name="connsiteY130" fmla="*/ 999427 h 5019675"/>
                <a:gd name="connsiteX131" fmla="*/ 2932053 w 6177794"/>
                <a:gd name="connsiteY131" fmla="*/ 992218 h 5019675"/>
                <a:gd name="connsiteX132" fmla="*/ 3182093 w 6177794"/>
                <a:gd name="connsiteY132" fmla="*/ 990521 h 5019675"/>
                <a:gd name="connsiteX133" fmla="*/ 3235985 w 6177794"/>
                <a:gd name="connsiteY133" fmla="*/ 1002193 h 5019675"/>
                <a:gd name="connsiteX134" fmla="*/ 3686785 w 6177794"/>
                <a:gd name="connsiteY134" fmla="*/ 1308894 h 5019675"/>
                <a:gd name="connsiteX135" fmla="*/ 3789653 w 6177794"/>
                <a:gd name="connsiteY135" fmla="*/ 1451616 h 5019675"/>
                <a:gd name="connsiteX136" fmla="*/ 3771500 w 6177794"/>
                <a:gd name="connsiteY136" fmla="*/ 1515386 h 5019675"/>
                <a:gd name="connsiteX137" fmla="*/ 3184551 w 6177794"/>
                <a:gd name="connsiteY137" fmla="*/ 1639888 h 5019675"/>
                <a:gd name="connsiteX138" fmla="*/ 3139168 w 6177794"/>
                <a:gd name="connsiteY138" fmla="*/ 1585229 h 5019675"/>
                <a:gd name="connsiteX139" fmla="*/ 3136143 w 6177794"/>
                <a:gd name="connsiteY139" fmla="*/ 1311931 h 5019675"/>
                <a:gd name="connsiteX140" fmla="*/ 3136143 w 6177794"/>
                <a:gd name="connsiteY140" fmla="*/ 1075072 h 5019675"/>
                <a:gd name="connsiteX141" fmla="*/ 3182093 w 6177794"/>
                <a:gd name="connsiteY141" fmla="*/ 990521 h 5019675"/>
                <a:gd name="connsiteX142" fmla="*/ 3054536 w 6177794"/>
                <a:gd name="connsiteY142" fmla="*/ 692012 h 5019675"/>
                <a:gd name="connsiteX143" fmla="*/ 1299258 w 6177794"/>
                <a:gd name="connsiteY143" fmla="*/ 2444371 h 5019675"/>
                <a:gd name="connsiteX144" fmla="*/ 3051510 w 6177794"/>
                <a:gd name="connsiteY144" fmla="*/ 4214951 h 5019675"/>
                <a:gd name="connsiteX145" fmla="*/ 4806789 w 6177794"/>
                <a:gd name="connsiteY145" fmla="*/ 2444371 h 5019675"/>
                <a:gd name="connsiteX146" fmla="*/ 3054536 w 6177794"/>
                <a:gd name="connsiteY146" fmla="*/ 692012 h 5019675"/>
                <a:gd name="connsiteX147" fmla="*/ 307869 w 6177794"/>
                <a:gd name="connsiteY147" fmla="*/ 0 h 5019675"/>
                <a:gd name="connsiteX148" fmla="*/ 3091545 w 6177794"/>
                <a:gd name="connsiteY148" fmla="*/ 3037 h 5019675"/>
                <a:gd name="connsiteX149" fmla="*/ 5847989 w 6177794"/>
                <a:gd name="connsiteY149" fmla="*/ 3037 h 5019675"/>
                <a:gd name="connsiteX150" fmla="*/ 6177794 w 6177794"/>
                <a:gd name="connsiteY150" fmla="*/ 334038 h 5019675"/>
                <a:gd name="connsiteX151" fmla="*/ 6177794 w 6177794"/>
                <a:gd name="connsiteY151" fmla="*/ 4679564 h 5019675"/>
                <a:gd name="connsiteX152" fmla="*/ 5835886 w 6177794"/>
                <a:gd name="connsiteY152" fmla="*/ 5019675 h 5019675"/>
                <a:gd name="connsiteX153" fmla="*/ 341152 w 6177794"/>
                <a:gd name="connsiteY153" fmla="*/ 5019675 h 5019675"/>
                <a:gd name="connsiteX154" fmla="*/ 2270 w 6177794"/>
                <a:gd name="connsiteY154" fmla="*/ 4679564 h 5019675"/>
                <a:gd name="connsiteX155" fmla="*/ 2270 w 6177794"/>
                <a:gd name="connsiteY155" fmla="*/ 337075 h 5019675"/>
                <a:gd name="connsiteX156" fmla="*/ 8321 w 6177794"/>
                <a:gd name="connsiteY156" fmla="*/ 245973 h 5019675"/>
                <a:gd name="connsiteX157" fmla="*/ 307869 w 6177794"/>
                <a:gd name="connsiteY157" fmla="*/ 0 h 5019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Lst>
              <a:rect l="l" t="t" r="r" b="b"/>
              <a:pathLst>
                <a:path w="6177794" h="5019675">
                  <a:moveTo>
                    <a:pt x="2116335" y="3504012"/>
                  </a:moveTo>
                  <a:cubicBezTo>
                    <a:pt x="2134542" y="3506672"/>
                    <a:pt x="2150474" y="3527193"/>
                    <a:pt x="2177784" y="3568236"/>
                  </a:cubicBezTo>
                  <a:cubicBezTo>
                    <a:pt x="2229371" y="3653362"/>
                    <a:pt x="2293096" y="3729368"/>
                    <a:pt x="2359855" y="3808413"/>
                  </a:cubicBezTo>
                  <a:cubicBezTo>
                    <a:pt x="2238474" y="3753689"/>
                    <a:pt x="2138335" y="3680724"/>
                    <a:pt x="2041231" y="3598638"/>
                  </a:cubicBezTo>
                  <a:cubicBezTo>
                    <a:pt x="2019989" y="3577357"/>
                    <a:pt x="2016955" y="3565196"/>
                    <a:pt x="2041231" y="3546955"/>
                  </a:cubicBezTo>
                  <a:cubicBezTo>
                    <a:pt x="2077645" y="3516552"/>
                    <a:pt x="2098128" y="3501351"/>
                    <a:pt x="2116335" y="3504012"/>
                  </a:cubicBezTo>
                  <a:close/>
                  <a:moveTo>
                    <a:pt x="3994629" y="3500591"/>
                  </a:moveTo>
                  <a:cubicBezTo>
                    <a:pt x="4019783" y="3497467"/>
                    <a:pt x="4042394" y="3536092"/>
                    <a:pt x="4065005" y="3547452"/>
                  </a:cubicBezTo>
                  <a:cubicBezTo>
                    <a:pt x="4098168" y="3562598"/>
                    <a:pt x="4083094" y="3583804"/>
                    <a:pt x="4061991" y="3601980"/>
                  </a:cubicBezTo>
                  <a:cubicBezTo>
                    <a:pt x="3974561" y="3683773"/>
                    <a:pt x="3881103" y="3750419"/>
                    <a:pt x="3769555" y="3798888"/>
                  </a:cubicBezTo>
                  <a:cubicBezTo>
                    <a:pt x="3838895" y="3708008"/>
                    <a:pt x="3902206" y="3614097"/>
                    <a:pt x="3968532" y="3520187"/>
                  </a:cubicBezTo>
                  <a:cubicBezTo>
                    <a:pt x="3977576" y="3507313"/>
                    <a:pt x="3986244" y="3501632"/>
                    <a:pt x="3994629" y="3500591"/>
                  </a:cubicBezTo>
                  <a:close/>
                  <a:moveTo>
                    <a:pt x="2919366" y="3267075"/>
                  </a:moveTo>
                  <a:cubicBezTo>
                    <a:pt x="2955743" y="3267075"/>
                    <a:pt x="2967868" y="3282289"/>
                    <a:pt x="2967868" y="3318801"/>
                  </a:cubicBezTo>
                  <a:cubicBezTo>
                    <a:pt x="2967868" y="3410083"/>
                    <a:pt x="2967868" y="3501364"/>
                    <a:pt x="2967868" y="3592645"/>
                  </a:cubicBezTo>
                  <a:cubicBezTo>
                    <a:pt x="2967868" y="3677841"/>
                    <a:pt x="2967868" y="3763037"/>
                    <a:pt x="2967868" y="3848233"/>
                  </a:cubicBezTo>
                  <a:cubicBezTo>
                    <a:pt x="2967868" y="3918215"/>
                    <a:pt x="2961805" y="3924300"/>
                    <a:pt x="2895116" y="3909087"/>
                  </a:cubicBezTo>
                  <a:cubicBezTo>
                    <a:pt x="2688985" y="3857361"/>
                    <a:pt x="2531356" y="3735652"/>
                    <a:pt x="2404040" y="3574389"/>
                  </a:cubicBezTo>
                  <a:cubicBezTo>
                    <a:pt x="2373726" y="3534834"/>
                    <a:pt x="2349476" y="3492236"/>
                    <a:pt x="2319162" y="3452680"/>
                  </a:cubicBezTo>
                  <a:cubicBezTo>
                    <a:pt x="2297943" y="3425296"/>
                    <a:pt x="2300974" y="3403997"/>
                    <a:pt x="2340382" y="3388784"/>
                  </a:cubicBezTo>
                  <a:cubicBezTo>
                    <a:pt x="2525293" y="3318801"/>
                    <a:pt x="2719298" y="3276203"/>
                    <a:pt x="2919366" y="3267075"/>
                  </a:cubicBezTo>
                  <a:close/>
                  <a:moveTo>
                    <a:pt x="3193665" y="3266937"/>
                  </a:moveTo>
                  <a:cubicBezTo>
                    <a:pt x="3390452" y="3279083"/>
                    <a:pt x="3581184" y="3318560"/>
                    <a:pt x="3765861" y="3388403"/>
                  </a:cubicBezTo>
                  <a:cubicBezTo>
                    <a:pt x="3796136" y="3397512"/>
                    <a:pt x="3820356" y="3406622"/>
                    <a:pt x="3796136" y="3446099"/>
                  </a:cubicBezTo>
                  <a:cubicBezTo>
                    <a:pt x="3665954" y="3652590"/>
                    <a:pt x="3502469" y="3816569"/>
                    <a:pt x="3266325" y="3895522"/>
                  </a:cubicBezTo>
                  <a:cubicBezTo>
                    <a:pt x="3254215" y="3898558"/>
                    <a:pt x="3239078" y="3901595"/>
                    <a:pt x="3226968" y="3904632"/>
                  </a:cubicBezTo>
                  <a:cubicBezTo>
                    <a:pt x="3145225" y="3925888"/>
                    <a:pt x="3139170" y="3919815"/>
                    <a:pt x="3136143" y="3837826"/>
                  </a:cubicBezTo>
                  <a:cubicBezTo>
                    <a:pt x="3136143" y="3752800"/>
                    <a:pt x="3136143" y="3670810"/>
                    <a:pt x="3136143" y="3588821"/>
                  </a:cubicBezTo>
                  <a:cubicBezTo>
                    <a:pt x="3136143" y="3500758"/>
                    <a:pt x="3139170" y="3409659"/>
                    <a:pt x="3136143" y="3321596"/>
                  </a:cubicBezTo>
                  <a:cubicBezTo>
                    <a:pt x="3136143" y="3282120"/>
                    <a:pt x="3151280" y="3263900"/>
                    <a:pt x="3193665" y="3266937"/>
                  </a:cubicBezTo>
                  <a:close/>
                  <a:moveTo>
                    <a:pt x="3202755" y="2530475"/>
                  </a:moveTo>
                  <a:cubicBezTo>
                    <a:pt x="3335979" y="2530475"/>
                    <a:pt x="3469202" y="2530475"/>
                    <a:pt x="3599398" y="2530475"/>
                  </a:cubicBezTo>
                  <a:cubicBezTo>
                    <a:pt x="3732622" y="2530475"/>
                    <a:pt x="3862819" y="2530475"/>
                    <a:pt x="3993015" y="2530475"/>
                  </a:cubicBezTo>
                  <a:cubicBezTo>
                    <a:pt x="4035404" y="2530475"/>
                    <a:pt x="4050543" y="2542610"/>
                    <a:pt x="4047515" y="2585080"/>
                  </a:cubicBezTo>
                  <a:cubicBezTo>
                    <a:pt x="4038432" y="2812600"/>
                    <a:pt x="3986959" y="3027986"/>
                    <a:pt x="3902180" y="3237305"/>
                  </a:cubicBezTo>
                  <a:cubicBezTo>
                    <a:pt x="3887041" y="3276742"/>
                    <a:pt x="3868874" y="3279775"/>
                    <a:pt x="3832541" y="3267641"/>
                  </a:cubicBezTo>
                  <a:cubicBezTo>
                    <a:pt x="3629677" y="3182700"/>
                    <a:pt x="3414702" y="3146297"/>
                    <a:pt x="3196699" y="3128095"/>
                  </a:cubicBezTo>
                  <a:cubicBezTo>
                    <a:pt x="3154310" y="3125061"/>
                    <a:pt x="3136143" y="3106860"/>
                    <a:pt x="3136143" y="3064389"/>
                  </a:cubicBezTo>
                  <a:cubicBezTo>
                    <a:pt x="3139171" y="2906642"/>
                    <a:pt x="3139171" y="2751928"/>
                    <a:pt x="3136143" y="2594181"/>
                  </a:cubicBezTo>
                  <a:cubicBezTo>
                    <a:pt x="3136143" y="2545643"/>
                    <a:pt x="3154310" y="2530475"/>
                    <a:pt x="3202755" y="2530475"/>
                  </a:cubicBezTo>
                  <a:close/>
                  <a:moveTo>
                    <a:pt x="2117189" y="2530475"/>
                  </a:moveTo>
                  <a:cubicBezTo>
                    <a:pt x="2250392" y="2530475"/>
                    <a:pt x="2383594" y="2530475"/>
                    <a:pt x="2516796" y="2530475"/>
                  </a:cubicBezTo>
                  <a:cubicBezTo>
                    <a:pt x="2646971" y="2530475"/>
                    <a:pt x="2774119" y="2530475"/>
                    <a:pt x="2904294" y="2530475"/>
                  </a:cubicBezTo>
                  <a:cubicBezTo>
                    <a:pt x="2949704" y="2530475"/>
                    <a:pt x="2967868" y="2545643"/>
                    <a:pt x="2967868" y="2594181"/>
                  </a:cubicBezTo>
                  <a:cubicBezTo>
                    <a:pt x="2967868" y="2751928"/>
                    <a:pt x="2967868" y="2909676"/>
                    <a:pt x="2967868" y="3064389"/>
                  </a:cubicBezTo>
                  <a:cubicBezTo>
                    <a:pt x="2967868" y="3106860"/>
                    <a:pt x="2952731" y="3125061"/>
                    <a:pt x="2910349" y="3128095"/>
                  </a:cubicBezTo>
                  <a:cubicBezTo>
                    <a:pt x="2695409" y="3143263"/>
                    <a:pt x="2486523" y="3182700"/>
                    <a:pt x="2286720" y="3264607"/>
                  </a:cubicBezTo>
                  <a:cubicBezTo>
                    <a:pt x="2247364" y="3279775"/>
                    <a:pt x="2226173" y="3276742"/>
                    <a:pt x="2208009" y="3234271"/>
                  </a:cubicBezTo>
                  <a:cubicBezTo>
                    <a:pt x="2120217" y="3027986"/>
                    <a:pt x="2080861" y="2812600"/>
                    <a:pt x="2059670" y="2591147"/>
                  </a:cubicBezTo>
                  <a:cubicBezTo>
                    <a:pt x="2056643" y="2548677"/>
                    <a:pt x="2071780" y="2530475"/>
                    <a:pt x="2117189" y="2530475"/>
                  </a:cubicBezTo>
                  <a:close/>
                  <a:moveTo>
                    <a:pt x="4311037" y="2530336"/>
                  </a:moveTo>
                  <a:cubicBezTo>
                    <a:pt x="4383774" y="2533372"/>
                    <a:pt x="4456510" y="2530336"/>
                    <a:pt x="4529246" y="2530336"/>
                  </a:cubicBezTo>
                  <a:cubicBezTo>
                    <a:pt x="4565615" y="2530336"/>
                    <a:pt x="4580768" y="2548551"/>
                    <a:pt x="4574707" y="2591053"/>
                  </a:cubicBezTo>
                  <a:cubicBezTo>
                    <a:pt x="4544400" y="2900708"/>
                    <a:pt x="4432265" y="3183041"/>
                    <a:pt x="4232240" y="3428944"/>
                  </a:cubicBezTo>
                  <a:cubicBezTo>
                    <a:pt x="4207994" y="3456267"/>
                    <a:pt x="4192841" y="3462338"/>
                    <a:pt x="4159503" y="3441087"/>
                  </a:cubicBezTo>
                  <a:cubicBezTo>
                    <a:pt x="4050399" y="3371263"/>
                    <a:pt x="4047368" y="3371263"/>
                    <a:pt x="4095859" y="3249830"/>
                  </a:cubicBezTo>
                  <a:cubicBezTo>
                    <a:pt x="4177687" y="3040357"/>
                    <a:pt x="4220117" y="2824812"/>
                    <a:pt x="4235270" y="2600160"/>
                  </a:cubicBezTo>
                  <a:cubicBezTo>
                    <a:pt x="4238301" y="2545515"/>
                    <a:pt x="4256485" y="2527300"/>
                    <a:pt x="4311037" y="2530336"/>
                  </a:cubicBezTo>
                  <a:close/>
                  <a:moveTo>
                    <a:pt x="1791895" y="2526240"/>
                  </a:moveTo>
                  <a:cubicBezTo>
                    <a:pt x="1816127" y="2524341"/>
                    <a:pt x="1840360" y="2525101"/>
                    <a:pt x="1860048" y="2538776"/>
                  </a:cubicBezTo>
                  <a:cubicBezTo>
                    <a:pt x="1902455" y="2569165"/>
                    <a:pt x="1875193" y="2629944"/>
                    <a:pt x="1881251" y="2678566"/>
                  </a:cubicBezTo>
                  <a:cubicBezTo>
                    <a:pt x="1908513" y="2897369"/>
                    <a:pt x="1953948" y="3113133"/>
                    <a:pt x="2044819" y="3316742"/>
                  </a:cubicBezTo>
                  <a:cubicBezTo>
                    <a:pt x="2062993" y="3356248"/>
                    <a:pt x="2050877" y="3377520"/>
                    <a:pt x="2017557" y="3398793"/>
                  </a:cubicBezTo>
                  <a:cubicBezTo>
                    <a:pt x="1908513" y="3468688"/>
                    <a:pt x="1908513" y="3468688"/>
                    <a:pt x="1832787" y="3368404"/>
                  </a:cubicBezTo>
                  <a:cubicBezTo>
                    <a:pt x="1669220" y="3149601"/>
                    <a:pt x="1575320" y="2906486"/>
                    <a:pt x="1538972" y="2639060"/>
                  </a:cubicBezTo>
                  <a:cubicBezTo>
                    <a:pt x="1538972" y="2617788"/>
                    <a:pt x="1538972" y="2596515"/>
                    <a:pt x="1538972" y="2578282"/>
                  </a:cubicBezTo>
                  <a:cubicBezTo>
                    <a:pt x="1535943" y="2544853"/>
                    <a:pt x="1554117" y="2529659"/>
                    <a:pt x="1584407" y="2529659"/>
                  </a:cubicBezTo>
                  <a:cubicBezTo>
                    <a:pt x="1626813" y="2529659"/>
                    <a:pt x="1669220" y="2529659"/>
                    <a:pt x="1723742" y="2529659"/>
                  </a:cubicBezTo>
                  <a:cubicBezTo>
                    <a:pt x="1743431" y="2532698"/>
                    <a:pt x="1767663" y="2528139"/>
                    <a:pt x="1791895" y="2526240"/>
                  </a:cubicBezTo>
                  <a:close/>
                  <a:moveTo>
                    <a:pt x="2261277" y="1633893"/>
                  </a:moveTo>
                  <a:cubicBezTo>
                    <a:pt x="2270406" y="1634843"/>
                    <a:pt x="2280813" y="1637693"/>
                    <a:pt x="2292922" y="1642253"/>
                  </a:cubicBezTo>
                  <a:cubicBezTo>
                    <a:pt x="2486671" y="1724334"/>
                    <a:pt x="2689502" y="1760815"/>
                    <a:pt x="2898387" y="1776015"/>
                  </a:cubicBezTo>
                  <a:cubicBezTo>
                    <a:pt x="2949852" y="1779055"/>
                    <a:pt x="2968016" y="1797295"/>
                    <a:pt x="2968016" y="1848976"/>
                  </a:cubicBezTo>
                  <a:cubicBezTo>
                    <a:pt x="2968016" y="1997937"/>
                    <a:pt x="2968016" y="2149939"/>
                    <a:pt x="2968016" y="2298900"/>
                  </a:cubicBezTo>
                  <a:cubicBezTo>
                    <a:pt x="2971043" y="2353621"/>
                    <a:pt x="2949852" y="2374901"/>
                    <a:pt x="2895360" y="2374901"/>
                  </a:cubicBezTo>
                  <a:cubicBezTo>
                    <a:pt x="2765185" y="2371861"/>
                    <a:pt x="2638037" y="2371861"/>
                    <a:pt x="2507862" y="2371861"/>
                  </a:cubicBezTo>
                  <a:cubicBezTo>
                    <a:pt x="2380714" y="2371861"/>
                    <a:pt x="2253567" y="2371861"/>
                    <a:pt x="2126419" y="2374901"/>
                  </a:cubicBezTo>
                  <a:cubicBezTo>
                    <a:pt x="2071927" y="2374901"/>
                    <a:pt x="2059818" y="2356661"/>
                    <a:pt x="2062845" y="2301940"/>
                  </a:cubicBezTo>
                  <a:cubicBezTo>
                    <a:pt x="2081009" y="2086098"/>
                    <a:pt x="2126419" y="1882416"/>
                    <a:pt x="2202102" y="1681774"/>
                  </a:cubicBezTo>
                  <a:cubicBezTo>
                    <a:pt x="2217996" y="1645293"/>
                    <a:pt x="2233889" y="1631043"/>
                    <a:pt x="2261277" y="1633893"/>
                  </a:cubicBezTo>
                  <a:close/>
                  <a:moveTo>
                    <a:pt x="3876065" y="1633665"/>
                  </a:moveTo>
                  <a:cubicBezTo>
                    <a:pt x="3889312" y="1639735"/>
                    <a:pt x="3897639" y="1658702"/>
                    <a:pt x="3914292" y="1695119"/>
                  </a:cubicBezTo>
                  <a:cubicBezTo>
                    <a:pt x="3993015" y="1889342"/>
                    <a:pt x="4029348" y="2089635"/>
                    <a:pt x="4047515" y="2295997"/>
                  </a:cubicBezTo>
                  <a:cubicBezTo>
                    <a:pt x="4050543" y="2356692"/>
                    <a:pt x="4029348" y="2374900"/>
                    <a:pt x="3971820" y="2374900"/>
                  </a:cubicBezTo>
                  <a:cubicBezTo>
                    <a:pt x="3844652" y="2371865"/>
                    <a:pt x="3717483" y="2371865"/>
                    <a:pt x="3590315" y="2371865"/>
                  </a:cubicBezTo>
                  <a:cubicBezTo>
                    <a:pt x="3463147" y="2371865"/>
                    <a:pt x="3335979" y="2371865"/>
                    <a:pt x="3208810" y="2374900"/>
                  </a:cubicBezTo>
                  <a:cubicBezTo>
                    <a:pt x="3157338" y="2374900"/>
                    <a:pt x="3136143" y="2356692"/>
                    <a:pt x="3136143" y="2302066"/>
                  </a:cubicBezTo>
                  <a:cubicBezTo>
                    <a:pt x="3139171" y="2150330"/>
                    <a:pt x="3139171" y="2001627"/>
                    <a:pt x="3136143" y="1849890"/>
                  </a:cubicBezTo>
                  <a:cubicBezTo>
                    <a:pt x="3136143" y="1795265"/>
                    <a:pt x="3157338" y="1780091"/>
                    <a:pt x="3208810" y="1777057"/>
                  </a:cubicBezTo>
                  <a:cubicBezTo>
                    <a:pt x="3414702" y="1764918"/>
                    <a:pt x="3617565" y="1725466"/>
                    <a:pt x="3808318" y="1649598"/>
                  </a:cubicBezTo>
                  <a:cubicBezTo>
                    <a:pt x="3844652" y="1634424"/>
                    <a:pt x="3862819" y="1627596"/>
                    <a:pt x="3876065" y="1633665"/>
                  </a:cubicBezTo>
                  <a:close/>
                  <a:moveTo>
                    <a:pt x="1915730" y="1452525"/>
                  </a:moveTo>
                  <a:cubicBezTo>
                    <a:pt x="1927477" y="1450628"/>
                    <a:pt x="1940361" y="1455182"/>
                    <a:pt x="1957034" y="1467325"/>
                  </a:cubicBezTo>
                  <a:cubicBezTo>
                    <a:pt x="2063136" y="1543221"/>
                    <a:pt x="2066168" y="1540185"/>
                    <a:pt x="2014632" y="1664654"/>
                  </a:cubicBezTo>
                  <a:cubicBezTo>
                    <a:pt x="1932782" y="1868056"/>
                    <a:pt x="1893372" y="2077528"/>
                    <a:pt x="1881246" y="2296109"/>
                  </a:cubicBezTo>
                  <a:cubicBezTo>
                    <a:pt x="1878215" y="2350754"/>
                    <a:pt x="1860026" y="2378076"/>
                    <a:pt x="1802428" y="2375040"/>
                  </a:cubicBezTo>
                  <a:cubicBezTo>
                    <a:pt x="1769081" y="2372005"/>
                    <a:pt x="1738766" y="2372005"/>
                    <a:pt x="1705420" y="2372005"/>
                  </a:cubicBezTo>
                  <a:cubicBezTo>
                    <a:pt x="1678136" y="2372005"/>
                    <a:pt x="1647821" y="2372005"/>
                    <a:pt x="1620538" y="2372005"/>
                  </a:cubicBezTo>
                  <a:cubicBezTo>
                    <a:pt x="1538687" y="2372005"/>
                    <a:pt x="1529593" y="2365933"/>
                    <a:pt x="1538687" y="2280929"/>
                  </a:cubicBezTo>
                  <a:cubicBezTo>
                    <a:pt x="1575065" y="1980381"/>
                    <a:pt x="1687231" y="1713228"/>
                    <a:pt x="1881246" y="1476432"/>
                  </a:cubicBezTo>
                  <a:cubicBezTo>
                    <a:pt x="1893372" y="1462771"/>
                    <a:pt x="1903983" y="1454423"/>
                    <a:pt x="1915730" y="1452525"/>
                  </a:cubicBezTo>
                  <a:close/>
                  <a:moveTo>
                    <a:pt x="4203004" y="1448632"/>
                  </a:moveTo>
                  <a:cubicBezTo>
                    <a:pt x="4213210" y="1451761"/>
                    <a:pt x="4221716" y="1464276"/>
                    <a:pt x="4228521" y="1473377"/>
                  </a:cubicBezTo>
                  <a:cubicBezTo>
                    <a:pt x="4428120" y="1716088"/>
                    <a:pt x="4540017" y="1995206"/>
                    <a:pt x="4576308" y="2304663"/>
                  </a:cubicBezTo>
                  <a:cubicBezTo>
                    <a:pt x="4582356" y="2356239"/>
                    <a:pt x="4561186" y="2374442"/>
                    <a:pt x="4512799" y="2374442"/>
                  </a:cubicBezTo>
                  <a:cubicBezTo>
                    <a:pt x="4476508" y="2371408"/>
                    <a:pt x="4440217" y="2371408"/>
                    <a:pt x="4403926" y="2371408"/>
                  </a:cubicBezTo>
                  <a:cubicBezTo>
                    <a:pt x="4195254" y="2368374"/>
                    <a:pt x="4249690" y="2398713"/>
                    <a:pt x="4225496" y="2201510"/>
                  </a:cubicBezTo>
                  <a:cubicBezTo>
                    <a:pt x="4201303" y="2004308"/>
                    <a:pt x="4158963" y="1810139"/>
                    <a:pt x="4080333" y="1625072"/>
                  </a:cubicBezTo>
                  <a:cubicBezTo>
                    <a:pt x="4071260" y="1594733"/>
                    <a:pt x="4041018" y="1561360"/>
                    <a:pt x="4068236" y="1534055"/>
                  </a:cubicBezTo>
                  <a:cubicBezTo>
                    <a:pt x="4101503" y="1500682"/>
                    <a:pt x="4146866" y="1476411"/>
                    <a:pt x="4192230" y="1449106"/>
                  </a:cubicBezTo>
                  <a:cubicBezTo>
                    <a:pt x="4196010" y="1447589"/>
                    <a:pt x="4199601" y="1447589"/>
                    <a:pt x="4203004" y="1448632"/>
                  </a:cubicBezTo>
                  <a:close/>
                  <a:moveTo>
                    <a:pt x="2347156" y="1104900"/>
                  </a:moveTo>
                  <a:cubicBezTo>
                    <a:pt x="2274632" y="1196254"/>
                    <a:pt x="2211174" y="1290652"/>
                    <a:pt x="2144694" y="1385051"/>
                  </a:cubicBezTo>
                  <a:cubicBezTo>
                    <a:pt x="2105410" y="1439863"/>
                    <a:pt x="2075192" y="1372871"/>
                    <a:pt x="2041951" y="1354600"/>
                  </a:cubicBezTo>
                  <a:cubicBezTo>
                    <a:pt x="2002668" y="1336329"/>
                    <a:pt x="2035908" y="1318058"/>
                    <a:pt x="2051017" y="1302833"/>
                  </a:cubicBezTo>
                  <a:cubicBezTo>
                    <a:pt x="2138650" y="1220615"/>
                    <a:pt x="2235348" y="1153622"/>
                    <a:pt x="2347156" y="1104900"/>
                  </a:cubicBezTo>
                  <a:close/>
                  <a:moveTo>
                    <a:pt x="3753680" y="1100138"/>
                  </a:moveTo>
                  <a:cubicBezTo>
                    <a:pt x="3811312" y="1115257"/>
                    <a:pt x="3841645" y="1142471"/>
                    <a:pt x="3878044" y="1163638"/>
                  </a:cubicBezTo>
                  <a:cubicBezTo>
                    <a:pt x="3944775" y="1205971"/>
                    <a:pt x="4008474" y="1251329"/>
                    <a:pt x="4066106" y="1305757"/>
                  </a:cubicBezTo>
                  <a:cubicBezTo>
                    <a:pt x="4090372" y="1326924"/>
                    <a:pt x="4093405" y="1342043"/>
                    <a:pt x="4063073" y="1366233"/>
                  </a:cubicBezTo>
                  <a:cubicBezTo>
                    <a:pt x="3993308" y="1417638"/>
                    <a:pt x="3987241" y="1417638"/>
                    <a:pt x="3941742" y="1345067"/>
                  </a:cubicBezTo>
                  <a:cubicBezTo>
                    <a:pt x="3890177" y="1260400"/>
                    <a:pt x="3823445" y="1187829"/>
                    <a:pt x="3753680" y="1100138"/>
                  </a:cubicBezTo>
                  <a:close/>
                  <a:moveTo>
                    <a:pt x="2932053" y="992218"/>
                  </a:moveTo>
                  <a:cubicBezTo>
                    <a:pt x="2962751" y="989941"/>
                    <a:pt x="2967868" y="1004739"/>
                    <a:pt x="2967868" y="1057099"/>
                  </a:cubicBezTo>
                  <a:cubicBezTo>
                    <a:pt x="2967868" y="1142089"/>
                    <a:pt x="2967868" y="1227079"/>
                    <a:pt x="2967868" y="1312069"/>
                  </a:cubicBezTo>
                  <a:cubicBezTo>
                    <a:pt x="2967868" y="1400095"/>
                    <a:pt x="2967868" y="1491156"/>
                    <a:pt x="2967868" y="1579181"/>
                  </a:cubicBezTo>
                  <a:cubicBezTo>
                    <a:pt x="2967868" y="1621676"/>
                    <a:pt x="2955740" y="1639888"/>
                    <a:pt x="2907228" y="1636853"/>
                  </a:cubicBezTo>
                  <a:cubicBezTo>
                    <a:pt x="2719245" y="1627747"/>
                    <a:pt x="2537326" y="1588287"/>
                    <a:pt x="2358439" y="1524544"/>
                  </a:cubicBezTo>
                  <a:cubicBezTo>
                    <a:pt x="2306896" y="1506332"/>
                    <a:pt x="2294768" y="1485085"/>
                    <a:pt x="2328120" y="1436519"/>
                  </a:cubicBezTo>
                  <a:cubicBezTo>
                    <a:pt x="2458495" y="1245291"/>
                    <a:pt x="2613126" y="1087452"/>
                    <a:pt x="2840525" y="1011568"/>
                  </a:cubicBezTo>
                  <a:cubicBezTo>
                    <a:pt x="2858716" y="1005497"/>
                    <a:pt x="2876908" y="1002462"/>
                    <a:pt x="2892068" y="999427"/>
                  </a:cubicBezTo>
                  <a:cubicBezTo>
                    <a:pt x="2908744" y="995632"/>
                    <a:pt x="2921820" y="992977"/>
                    <a:pt x="2932053" y="992218"/>
                  </a:cubicBezTo>
                  <a:close/>
                  <a:moveTo>
                    <a:pt x="3182093" y="990521"/>
                  </a:moveTo>
                  <a:cubicBezTo>
                    <a:pt x="3195708" y="991944"/>
                    <a:pt x="3213293" y="996120"/>
                    <a:pt x="3235985" y="1002193"/>
                  </a:cubicBezTo>
                  <a:cubicBezTo>
                    <a:pt x="3420540" y="1050779"/>
                    <a:pt x="3565765" y="1166172"/>
                    <a:pt x="3686785" y="1308894"/>
                  </a:cubicBezTo>
                  <a:cubicBezTo>
                    <a:pt x="3726117" y="1354444"/>
                    <a:pt x="3756372" y="1403030"/>
                    <a:pt x="3789653" y="1451616"/>
                  </a:cubicBezTo>
                  <a:cubicBezTo>
                    <a:pt x="3810831" y="1481983"/>
                    <a:pt x="3810831" y="1500203"/>
                    <a:pt x="3771500" y="1515386"/>
                  </a:cubicBezTo>
                  <a:cubicBezTo>
                    <a:pt x="3580892" y="1588265"/>
                    <a:pt x="3387260" y="1627742"/>
                    <a:pt x="3184551" y="1639888"/>
                  </a:cubicBezTo>
                  <a:cubicBezTo>
                    <a:pt x="3139168" y="1639888"/>
                    <a:pt x="3139168" y="1615595"/>
                    <a:pt x="3139168" y="1585229"/>
                  </a:cubicBezTo>
                  <a:cubicBezTo>
                    <a:pt x="3136143" y="1494129"/>
                    <a:pt x="3136143" y="1403030"/>
                    <a:pt x="3136143" y="1311931"/>
                  </a:cubicBezTo>
                  <a:cubicBezTo>
                    <a:pt x="3136143" y="1232978"/>
                    <a:pt x="3136143" y="1154025"/>
                    <a:pt x="3136143" y="1075072"/>
                  </a:cubicBezTo>
                  <a:cubicBezTo>
                    <a:pt x="3136143" y="1006748"/>
                    <a:pt x="3141248" y="986251"/>
                    <a:pt x="3182093" y="990521"/>
                  </a:cubicBezTo>
                  <a:close/>
                  <a:moveTo>
                    <a:pt x="3054536" y="692012"/>
                  </a:moveTo>
                  <a:cubicBezTo>
                    <a:pt x="2061896" y="695049"/>
                    <a:pt x="1305310" y="1475562"/>
                    <a:pt x="1299258" y="2444371"/>
                  </a:cubicBezTo>
                  <a:cubicBezTo>
                    <a:pt x="1296231" y="3422290"/>
                    <a:pt x="2061896" y="4211914"/>
                    <a:pt x="3051510" y="4214951"/>
                  </a:cubicBezTo>
                  <a:cubicBezTo>
                    <a:pt x="4038098" y="4217988"/>
                    <a:pt x="4812841" y="3422290"/>
                    <a:pt x="4806789" y="2444371"/>
                  </a:cubicBezTo>
                  <a:cubicBezTo>
                    <a:pt x="4818894" y="1508970"/>
                    <a:pt x="4053229" y="688975"/>
                    <a:pt x="3054536" y="692012"/>
                  </a:cubicBezTo>
                  <a:close/>
                  <a:moveTo>
                    <a:pt x="307869" y="0"/>
                  </a:moveTo>
                  <a:cubicBezTo>
                    <a:pt x="1233744" y="3037"/>
                    <a:pt x="2162644" y="3037"/>
                    <a:pt x="3091545" y="3037"/>
                  </a:cubicBezTo>
                  <a:cubicBezTo>
                    <a:pt x="4011368" y="3037"/>
                    <a:pt x="4928166" y="3037"/>
                    <a:pt x="5847989" y="3037"/>
                  </a:cubicBezTo>
                  <a:cubicBezTo>
                    <a:pt x="6062816" y="3037"/>
                    <a:pt x="6177794" y="115395"/>
                    <a:pt x="6177794" y="334038"/>
                  </a:cubicBezTo>
                  <a:cubicBezTo>
                    <a:pt x="6177794" y="1782547"/>
                    <a:pt x="6177794" y="3231055"/>
                    <a:pt x="6177794" y="4679564"/>
                  </a:cubicBezTo>
                  <a:cubicBezTo>
                    <a:pt x="6177794" y="4904280"/>
                    <a:pt x="6059790" y="5019675"/>
                    <a:pt x="5835886" y="5019675"/>
                  </a:cubicBezTo>
                  <a:cubicBezTo>
                    <a:pt x="4005317" y="5019675"/>
                    <a:pt x="2171722" y="5019675"/>
                    <a:pt x="341152" y="5019675"/>
                  </a:cubicBezTo>
                  <a:cubicBezTo>
                    <a:pt x="120274" y="5019675"/>
                    <a:pt x="2270" y="4901244"/>
                    <a:pt x="2270" y="4679564"/>
                  </a:cubicBezTo>
                  <a:cubicBezTo>
                    <a:pt x="-756" y="3231055"/>
                    <a:pt x="-756" y="1785583"/>
                    <a:pt x="2270" y="337075"/>
                  </a:cubicBezTo>
                  <a:cubicBezTo>
                    <a:pt x="2270" y="306707"/>
                    <a:pt x="2270" y="276340"/>
                    <a:pt x="8321" y="245973"/>
                  </a:cubicBezTo>
                  <a:cubicBezTo>
                    <a:pt x="32527" y="118432"/>
                    <a:pt x="141454" y="0"/>
                    <a:pt x="307869" y="0"/>
                  </a:cubicBezTo>
                  <a:close/>
                </a:path>
              </a:pathLst>
            </a:custGeom>
            <a:solidFill>
              <a:schemeClr val="tx2"/>
            </a:solidFill>
            <a:ln>
              <a:noFill/>
            </a:ln>
          </p:spPr>
          <p:txBody>
            <a:bodyPr vert="horz" wrap="square" lIns="91440" tIns="45720" rIns="91440" bIns="45720" numCol="1" anchor="t" anchorCtr="0" compatLnSpc="1">
              <a:prstTxWarp prst="textNoShape">
                <a:avLst/>
              </a:prstTxWarp>
              <a:noAutofit/>
            </a:bodyPr>
            <a:lstStyle/>
            <a:p>
              <a:endParaRPr lang="en-US"/>
            </a:p>
          </p:txBody>
        </p:sp>
        <p:sp>
          <p:nvSpPr>
            <p:cNvPr id="155" name="Freeform 176" descr="Icon of a globe with connected network">
              <a:extLst>
                <a:ext uri="{FF2B5EF4-FFF2-40B4-BE49-F238E27FC236}">
                  <a16:creationId xmlns:a16="http://schemas.microsoft.com/office/drawing/2014/main" id="{96FFAD37-E728-454F-8592-24052A2CCB3C}"/>
                </a:ext>
              </a:extLst>
            </p:cNvPr>
            <p:cNvSpPr>
              <a:spLocks noEditPoints="1"/>
            </p:cNvSpPr>
            <p:nvPr/>
          </p:nvSpPr>
          <p:spPr bwMode="auto">
            <a:xfrm>
              <a:off x="9045856" y="5670772"/>
              <a:ext cx="348387" cy="349994"/>
            </a:xfrm>
            <a:custGeom>
              <a:avLst/>
              <a:gdLst>
                <a:gd name="T0" fmla="*/ 8 w 2048"/>
                <a:gd name="T1" fmla="*/ 1014 h 2051"/>
                <a:gd name="T2" fmla="*/ 2048 w 2048"/>
                <a:gd name="T3" fmla="*/ 1026 h 2051"/>
                <a:gd name="T4" fmla="*/ 1613 w 2048"/>
                <a:gd name="T5" fmla="*/ 1539 h 2051"/>
                <a:gd name="T6" fmla="*/ 1773 w 2048"/>
                <a:gd name="T7" fmla="*/ 1510 h 2051"/>
                <a:gd name="T8" fmla="*/ 1847 w 2048"/>
                <a:gd name="T9" fmla="*/ 1321 h 2051"/>
                <a:gd name="T10" fmla="*/ 1670 w 2048"/>
                <a:gd name="T11" fmla="*/ 1222 h 2051"/>
                <a:gd name="T12" fmla="*/ 1374 w 2048"/>
                <a:gd name="T13" fmla="*/ 1008 h 2051"/>
                <a:gd name="T14" fmla="*/ 1060 w 2048"/>
                <a:gd name="T15" fmla="*/ 715 h 2051"/>
                <a:gd name="T16" fmla="*/ 797 w 2048"/>
                <a:gd name="T17" fmla="*/ 905 h 2051"/>
                <a:gd name="T18" fmla="*/ 780 w 2048"/>
                <a:gd name="T19" fmla="*/ 1173 h 2051"/>
                <a:gd name="T20" fmla="*/ 1042 w 2048"/>
                <a:gd name="T21" fmla="*/ 1375 h 2051"/>
                <a:gd name="T22" fmla="*/ 1321 w 2048"/>
                <a:gd name="T23" fmla="*/ 1474 h 2051"/>
                <a:gd name="T24" fmla="*/ 1613 w 2048"/>
                <a:gd name="T25" fmla="*/ 1539 h 2051"/>
                <a:gd name="T26" fmla="*/ 1586 w 2048"/>
                <a:gd name="T27" fmla="*/ 1665 h 2051"/>
                <a:gd name="T28" fmla="*/ 1291 w 2048"/>
                <a:gd name="T29" fmla="*/ 1645 h 2051"/>
                <a:gd name="T30" fmla="*/ 977 w 2048"/>
                <a:gd name="T31" fmla="*/ 1527 h 2051"/>
                <a:gd name="T32" fmla="*/ 916 w 2048"/>
                <a:gd name="T33" fmla="*/ 1483 h 2051"/>
                <a:gd name="T34" fmla="*/ 629 w 2048"/>
                <a:gd name="T35" fmla="*/ 1298 h 2051"/>
                <a:gd name="T36" fmla="*/ 516 w 2048"/>
                <a:gd name="T37" fmla="*/ 1338 h 2051"/>
                <a:gd name="T38" fmla="*/ 477 w 2048"/>
                <a:gd name="T39" fmla="*/ 1723 h 2051"/>
                <a:gd name="T40" fmla="*/ 1569 w 2048"/>
                <a:gd name="T41" fmla="*/ 1730 h 2051"/>
                <a:gd name="T42" fmla="*/ 1916 w 2048"/>
                <a:gd name="T43" fmla="*/ 1023 h 2051"/>
                <a:gd name="T44" fmla="*/ 1737 w 2048"/>
                <a:gd name="T45" fmla="*/ 495 h 2051"/>
                <a:gd name="T46" fmla="*/ 1600 w 2048"/>
                <a:gd name="T47" fmla="*/ 481 h 2051"/>
                <a:gd name="T48" fmla="*/ 1184 w 2048"/>
                <a:gd name="T49" fmla="*/ 642 h 2051"/>
                <a:gd name="T50" fmla="*/ 1449 w 2048"/>
                <a:gd name="T51" fmla="*/ 891 h 2051"/>
                <a:gd name="T52" fmla="*/ 1562 w 2048"/>
                <a:gd name="T53" fmla="*/ 877 h 2051"/>
                <a:gd name="T54" fmla="*/ 1750 w 2048"/>
                <a:gd name="T55" fmla="*/ 1148 h 2051"/>
                <a:gd name="T56" fmla="*/ 1891 w 2048"/>
                <a:gd name="T57" fmla="*/ 1232 h 2051"/>
                <a:gd name="T58" fmla="*/ 585 w 2048"/>
                <a:gd name="T59" fmla="*/ 777 h 2051"/>
                <a:gd name="T60" fmla="*/ 857 w 2048"/>
                <a:gd name="T61" fmla="*/ 547 h 2051"/>
                <a:gd name="T62" fmla="*/ 648 w 2048"/>
                <a:gd name="T63" fmla="*/ 250 h 2051"/>
                <a:gd name="T64" fmla="*/ 403 w 2048"/>
                <a:gd name="T65" fmla="*/ 399 h 2051"/>
                <a:gd name="T66" fmla="*/ 389 w 2048"/>
                <a:gd name="T67" fmla="*/ 542 h 2051"/>
                <a:gd name="T68" fmla="*/ 470 w 2048"/>
                <a:gd name="T69" fmla="*/ 785 h 2051"/>
                <a:gd name="T70" fmla="*/ 1583 w 2048"/>
                <a:gd name="T71" fmla="*/ 338 h 2051"/>
                <a:gd name="T72" fmla="*/ 1039 w 2048"/>
                <a:gd name="T73" fmla="*/ 143 h 2051"/>
                <a:gd name="T74" fmla="*/ 766 w 2048"/>
                <a:gd name="T75" fmla="*/ 195 h 2051"/>
                <a:gd name="T76" fmla="*/ 1016 w 2048"/>
                <a:gd name="T77" fmla="*/ 448 h 2051"/>
                <a:gd name="T78" fmla="*/ 1455 w 2048"/>
                <a:gd name="T79" fmla="*/ 335 h 2051"/>
                <a:gd name="T80" fmla="*/ 298 w 2048"/>
                <a:gd name="T81" fmla="*/ 1528 h 2051"/>
                <a:gd name="T82" fmla="*/ 345 w 2048"/>
                <a:gd name="T83" fmla="*/ 1251 h 2051"/>
                <a:gd name="T84" fmla="*/ 321 w 2048"/>
                <a:gd name="T85" fmla="*/ 896 h 2051"/>
                <a:gd name="T86" fmla="*/ 283 w 2048"/>
                <a:gd name="T87" fmla="*/ 645 h 2051"/>
                <a:gd name="T88" fmla="*/ 298 w 2048"/>
                <a:gd name="T89" fmla="*/ 1528 h 20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048" h="2051">
                  <a:moveTo>
                    <a:pt x="1032" y="2048"/>
                  </a:moveTo>
                  <a:cubicBezTo>
                    <a:pt x="461" y="2051"/>
                    <a:pt x="0" y="1585"/>
                    <a:pt x="8" y="1014"/>
                  </a:cubicBezTo>
                  <a:cubicBezTo>
                    <a:pt x="16" y="454"/>
                    <a:pt x="472" y="0"/>
                    <a:pt x="1042" y="8"/>
                  </a:cubicBezTo>
                  <a:cubicBezTo>
                    <a:pt x="1607" y="15"/>
                    <a:pt x="2048" y="474"/>
                    <a:pt x="2048" y="1026"/>
                  </a:cubicBezTo>
                  <a:cubicBezTo>
                    <a:pt x="2048" y="1591"/>
                    <a:pt x="1594" y="2048"/>
                    <a:pt x="1032" y="2048"/>
                  </a:cubicBezTo>
                  <a:close/>
                  <a:moveTo>
                    <a:pt x="1613" y="1539"/>
                  </a:moveTo>
                  <a:cubicBezTo>
                    <a:pt x="1659" y="1539"/>
                    <a:pt x="1699" y="1535"/>
                    <a:pt x="1738" y="1530"/>
                  </a:cubicBezTo>
                  <a:cubicBezTo>
                    <a:pt x="1753" y="1529"/>
                    <a:pt x="1765" y="1523"/>
                    <a:pt x="1773" y="1510"/>
                  </a:cubicBezTo>
                  <a:cubicBezTo>
                    <a:pt x="1805" y="1458"/>
                    <a:pt x="1833" y="1405"/>
                    <a:pt x="1855" y="1348"/>
                  </a:cubicBezTo>
                  <a:cubicBezTo>
                    <a:pt x="1860" y="1336"/>
                    <a:pt x="1857" y="1329"/>
                    <a:pt x="1847" y="1321"/>
                  </a:cubicBezTo>
                  <a:cubicBezTo>
                    <a:pt x="1798" y="1289"/>
                    <a:pt x="1749" y="1255"/>
                    <a:pt x="1701" y="1222"/>
                  </a:cubicBezTo>
                  <a:cubicBezTo>
                    <a:pt x="1690" y="1214"/>
                    <a:pt x="1682" y="1213"/>
                    <a:pt x="1670" y="1222"/>
                  </a:cubicBezTo>
                  <a:cubicBezTo>
                    <a:pt x="1637" y="1247"/>
                    <a:pt x="1599" y="1259"/>
                    <a:pt x="1558" y="1260"/>
                  </a:cubicBezTo>
                  <a:cubicBezTo>
                    <a:pt x="1427" y="1261"/>
                    <a:pt x="1333" y="1132"/>
                    <a:pt x="1374" y="1008"/>
                  </a:cubicBezTo>
                  <a:cubicBezTo>
                    <a:pt x="1378" y="996"/>
                    <a:pt x="1382" y="986"/>
                    <a:pt x="1370" y="976"/>
                  </a:cubicBezTo>
                  <a:cubicBezTo>
                    <a:pt x="1263" y="893"/>
                    <a:pt x="1159" y="806"/>
                    <a:pt x="1060" y="715"/>
                  </a:cubicBezTo>
                  <a:cubicBezTo>
                    <a:pt x="1049" y="705"/>
                    <a:pt x="1040" y="706"/>
                    <a:pt x="1028" y="714"/>
                  </a:cubicBezTo>
                  <a:cubicBezTo>
                    <a:pt x="946" y="772"/>
                    <a:pt x="870" y="837"/>
                    <a:pt x="797" y="905"/>
                  </a:cubicBezTo>
                  <a:cubicBezTo>
                    <a:pt x="788" y="914"/>
                    <a:pt x="786" y="921"/>
                    <a:pt x="791" y="934"/>
                  </a:cubicBezTo>
                  <a:cubicBezTo>
                    <a:pt x="825" y="1015"/>
                    <a:pt x="822" y="1095"/>
                    <a:pt x="780" y="1173"/>
                  </a:cubicBezTo>
                  <a:cubicBezTo>
                    <a:pt x="775" y="1184"/>
                    <a:pt x="776" y="1189"/>
                    <a:pt x="784" y="1197"/>
                  </a:cubicBezTo>
                  <a:cubicBezTo>
                    <a:pt x="865" y="1264"/>
                    <a:pt x="950" y="1324"/>
                    <a:pt x="1042" y="1375"/>
                  </a:cubicBezTo>
                  <a:cubicBezTo>
                    <a:pt x="1053" y="1381"/>
                    <a:pt x="1062" y="1382"/>
                    <a:pt x="1074" y="1376"/>
                  </a:cubicBezTo>
                  <a:cubicBezTo>
                    <a:pt x="1173" y="1328"/>
                    <a:pt x="1281" y="1370"/>
                    <a:pt x="1321" y="1474"/>
                  </a:cubicBezTo>
                  <a:cubicBezTo>
                    <a:pt x="1327" y="1490"/>
                    <a:pt x="1336" y="1498"/>
                    <a:pt x="1352" y="1503"/>
                  </a:cubicBezTo>
                  <a:cubicBezTo>
                    <a:pt x="1440" y="1525"/>
                    <a:pt x="1529" y="1537"/>
                    <a:pt x="1613" y="1539"/>
                  </a:cubicBezTo>
                  <a:close/>
                  <a:moveTo>
                    <a:pt x="1638" y="1669"/>
                  </a:moveTo>
                  <a:cubicBezTo>
                    <a:pt x="1618" y="1667"/>
                    <a:pt x="1602" y="1665"/>
                    <a:pt x="1586" y="1665"/>
                  </a:cubicBezTo>
                  <a:cubicBezTo>
                    <a:pt x="1497" y="1664"/>
                    <a:pt x="1409" y="1652"/>
                    <a:pt x="1322" y="1635"/>
                  </a:cubicBezTo>
                  <a:cubicBezTo>
                    <a:pt x="1308" y="1632"/>
                    <a:pt x="1300" y="1635"/>
                    <a:pt x="1291" y="1645"/>
                  </a:cubicBezTo>
                  <a:cubicBezTo>
                    <a:pt x="1237" y="1709"/>
                    <a:pt x="1160" y="1723"/>
                    <a:pt x="1092" y="1698"/>
                  </a:cubicBezTo>
                  <a:cubicBezTo>
                    <a:pt x="1020" y="1673"/>
                    <a:pt x="978" y="1608"/>
                    <a:pt x="977" y="1527"/>
                  </a:cubicBezTo>
                  <a:cubicBezTo>
                    <a:pt x="977" y="1517"/>
                    <a:pt x="973" y="1513"/>
                    <a:pt x="966" y="1509"/>
                  </a:cubicBezTo>
                  <a:cubicBezTo>
                    <a:pt x="949" y="1500"/>
                    <a:pt x="932" y="1492"/>
                    <a:pt x="916" y="1483"/>
                  </a:cubicBezTo>
                  <a:cubicBezTo>
                    <a:pt x="828" y="1432"/>
                    <a:pt x="744" y="1374"/>
                    <a:pt x="667" y="1306"/>
                  </a:cubicBezTo>
                  <a:cubicBezTo>
                    <a:pt x="656" y="1296"/>
                    <a:pt x="645" y="1292"/>
                    <a:pt x="629" y="1298"/>
                  </a:cubicBezTo>
                  <a:cubicBezTo>
                    <a:pt x="605" y="1307"/>
                    <a:pt x="579" y="1313"/>
                    <a:pt x="553" y="1311"/>
                  </a:cubicBezTo>
                  <a:cubicBezTo>
                    <a:pt x="532" y="1310"/>
                    <a:pt x="522" y="1319"/>
                    <a:pt x="516" y="1338"/>
                  </a:cubicBezTo>
                  <a:cubicBezTo>
                    <a:pt x="477" y="1455"/>
                    <a:pt x="461" y="1575"/>
                    <a:pt x="464" y="1698"/>
                  </a:cubicBezTo>
                  <a:cubicBezTo>
                    <a:pt x="465" y="1709"/>
                    <a:pt x="469" y="1717"/>
                    <a:pt x="477" y="1723"/>
                  </a:cubicBezTo>
                  <a:cubicBezTo>
                    <a:pt x="680" y="1878"/>
                    <a:pt x="907" y="1940"/>
                    <a:pt x="1159" y="1905"/>
                  </a:cubicBezTo>
                  <a:cubicBezTo>
                    <a:pt x="1311" y="1883"/>
                    <a:pt x="1447" y="1823"/>
                    <a:pt x="1569" y="1730"/>
                  </a:cubicBezTo>
                  <a:cubicBezTo>
                    <a:pt x="1592" y="1713"/>
                    <a:pt x="1616" y="1694"/>
                    <a:pt x="1638" y="1669"/>
                  </a:cubicBezTo>
                  <a:close/>
                  <a:moveTo>
                    <a:pt x="1916" y="1023"/>
                  </a:moveTo>
                  <a:cubicBezTo>
                    <a:pt x="1913" y="972"/>
                    <a:pt x="1910" y="917"/>
                    <a:pt x="1899" y="863"/>
                  </a:cubicBezTo>
                  <a:cubicBezTo>
                    <a:pt x="1873" y="728"/>
                    <a:pt x="1819" y="606"/>
                    <a:pt x="1737" y="495"/>
                  </a:cubicBezTo>
                  <a:cubicBezTo>
                    <a:pt x="1727" y="482"/>
                    <a:pt x="1715" y="476"/>
                    <a:pt x="1698" y="476"/>
                  </a:cubicBezTo>
                  <a:cubicBezTo>
                    <a:pt x="1665" y="476"/>
                    <a:pt x="1633" y="477"/>
                    <a:pt x="1600" y="481"/>
                  </a:cubicBezTo>
                  <a:cubicBezTo>
                    <a:pt x="1455" y="500"/>
                    <a:pt x="1318" y="549"/>
                    <a:pt x="1188" y="616"/>
                  </a:cubicBezTo>
                  <a:cubicBezTo>
                    <a:pt x="1173" y="623"/>
                    <a:pt x="1172" y="630"/>
                    <a:pt x="1184" y="642"/>
                  </a:cubicBezTo>
                  <a:cubicBezTo>
                    <a:pt x="1221" y="677"/>
                    <a:pt x="1258" y="713"/>
                    <a:pt x="1295" y="748"/>
                  </a:cubicBezTo>
                  <a:cubicBezTo>
                    <a:pt x="1346" y="796"/>
                    <a:pt x="1398" y="843"/>
                    <a:pt x="1449" y="891"/>
                  </a:cubicBezTo>
                  <a:cubicBezTo>
                    <a:pt x="1458" y="900"/>
                    <a:pt x="1466" y="900"/>
                    <a:pt x="1477" y="895"/>
                  </a:cubicBezTo>
                  <a:cubicBezTo>
                    <a:pt x="1504" y="881"/>
                    <a:pt x="1533" y="875"/>
                    <a:pt x="1562" y="877"/>
                  </a:cubicBezTo>
                  <a:cubicBezTo>
                    <a:pt x="1701" y="886"/>
                    <a:pt x="1773" y="1014"/>
                    <a:pt x="1740" y="1121"/>
                  </a:cubicBezTo>
                  <a:cubicBezTo>
                    <a:pt x="1736" y="1133"/>
                    <a:pt x="1740" y="1140"/>
                    <a:pt x="1750" y="1148"/>
                  </a:cubicBezTo>
                  <a:cubicBezTo>
                    <a:pt x="1789" y="1178"/>
                    <a:pt x="1829" y="1209"/>
                    <a:pt x="1868" y="1240"/>
                  </a:cubicBezTo>
                  <a:cubicBezTo>
                    <a:pt x="1881" y="1251"/>
                    <a:pt x="1887" y="1250"/>
                    <a:pt x="1891" y="1232"/>
                  </a:cubicBezTo>
                  <a:cubicBezTo>
                    <a:pt x="1907" y="1165"/>
                    <a:pt x="1913" y="1096"/>
                    <a:pt x="1916" y="1023"/>
                  </a:cubicBezTo>
                  <a:close/>
                  <a:moveTo>
                    <a:pt x="585" y="777"/>
                  </a:moveTo>
                  <a:cubicBezTo>
                    <a:pt x="598" y="780"/>
                    <a:pt x="604" y="776"/>
                    <a:pt x="609" y="770"/>
                  </a:cubicBezTo>
                  <a:cubicBezTo>
                    <a:pt x="685" y="688"/>
                    <a:pt x="765" y="611"/>
                    <a:pt x="857" y="547"/>
                  </a:cubicBezTo>
                  <a:cubicBezTo>
                    <a:pt x="871" y="537"/>
                    <a:pt x="872" y="530"/>
                    <a:pt x="860" y="517"/>
                  </a:cubicBezTo>
                  <a:cubicBezTo>
                    <a:pt x="783" y="433"/>
                    <a:pt x="709" y="346"/>
                    <a:pt x="648" y="250"/>
                  </a:cubicBezTo>
                  <a:cubicBezTo>
                    <a:pt x="640" y="236"/>
                    <a:pt x="632" y="235"/>
                    <a:pt x="619" y="242"/>
                  </a:cubicBezTo>
                  <a:cubicBezTo>
                    <a:pt x="539" y="284"/>
                    <a:pt x="467" y="337"/>
                    <a:pt x="403" y="399"/>
                  </a:cubicBezTo>
                  <a:cubicBezTo>
                    <a:pt x="397" y="406"/>
                    <a:pt x="393" y="413"/>
                    <a:pt x="392" y="422"/>
                  </a:cubicBezTo>
                  <a:cubicBezTo>
                    <a:pt x="385" y="462"/>
                    <a:pt x="387" y="502"/>
                    <a:pt x="389" y="542"/>
                  </a:cubicBezTo>
                  <a:cubicBezTo>
                    <a:pt x="393" y="622"/>
                    <a:pt x="415" y="699"/>
                    <a:pt x="447" y="773"/>
                  </a:cubicBezTo>
                  <a:cubicBezTo>
                    <a:pt x="451" y="784"/>
                    <a:pt x="457" y="789"/>
                    <a:pt x="470" y="785"/>
                  </a:cubicBezTo>
                  <a:cubicBezTo>
                    <a:pt x="509" y="774"/>
                    <a:pt x="549" y="772"/>
                    <a:pt x="585" y="777"/>
                  </a:cubicBezTo>
                  <a:close/>
                  <a:moveTo>
                    <a:pt x="1583" y="338"/>
                  </a:moveTo>
                  <a:cubicBezTo>
                    <a:pt x="1581" y="336"/>
                    <a:pt x="1578" y="334"/>
                    <a:pt x="1576" y="332"/>
                  </a:cubicBezTo>
                  <a:cubicBezTo>
                    <a:pt x="1418" y="209"/>
                    <a:pt x="1239" y="146"/>
                    <a:pt x="1039" y="143"/>
                  </a:cubicBezTo>
                  <a:cubicBezTo>
                    <a:pt x="949" y="142"/>
                    <a:pt x="861" y="153"/>
                    <a:pt x="775" y="180"/>
                  </a:cubicBezTo>
                  <a:cubicBezTo>
                    <a:pt x="768" y="182"/>
                    <a:pt x="754" y="181"/>
                    <a:pt x="766" y="195"/>
                  </a:cubicBezTo>
                  <a:cubicBezTo>
                    <a:pt x="839" y="280"/>
                    <a:pt x="915" y="362"/>
                    <a:pt x="991" y="444"/>
                  </a:cubicBezTo>
                  <a:cubicBezTo>
                    <a:pt x="999" y="452"/>
                    <a:pt x="1006" y="453"/>
                    <a:pt x="1016" y="448"/>
                  </a:cubicBezTo>
                  <a:cubicBezTo>
                    <a:pt x="1037" y="437"/>
                    <a:pt x="1058" y="427"/>
                    <a:pt x="1079" y="418"/>
                  </a:cubicBezTo>
                  <a:cubicBezTo>
                    <a:pt x="1199" y="365"/>
                    <a:pt x="1324" y="336"/>
                    <a:pt x="1455" y="335"/>
                  </a:cubicBezTo>
                  <a:cubicBezTo>
                    <a:pt x="1498" y="334"/>
                    <a:pt x="1540" y="337"/>
                    <a:pt x="1583" y="338"/>
                  </a:cubicBezTo>
                  <a:close/>
                  <a:moveTo>
                    <a:pt x="298" y="1528"/>
                  </a:moveTo>
                  <a:cubicBezTo>
                    <a:pt x="299" y="1522"/>
                    <a:pt x="300" y="1519"/>
                    <a:pt x="300" y="1517"/>
                  </a:cubicBezTo>
                  <a:cubicBezTo>
                    <a:pt x="307" y="1427"/>
                    <a:pt x="321" y="1338"/>
                    <a:pt x="345" y="1251"/>
                  </a:cubicBezTo>
                  <a:cubicBezTo>
                    <a:pt x="350" y="1235"/>
                    <a:pt x="347" y="1224"/>
                    <a:pt x="337" y="1211"/>
                  </a:cubicBezTo>
                  <a:cubicBezTo>
                    <a:pt x="262" y="1116"/>
                    <a:pt x="256" y="998"/>
                    <a:pt x="321" y="896"/>
                  </a:cubicBezTo>
                  <a:cubicBezTo>
                    <a:pt x="329" y="884"/>
                    <a:pt x="329" y="875"/>
                    <a:pt x="324" y="862"/>
                  </a:cubicBezTo>
                  <a:cubicBezTo>
                    <a:pt x="297" y="792"/>
                    <a:pt x="282" y="720"/>
                    <a:pt x="283" y="645"/>
                  </a:cubicBezTo>
                  <a:cubicBezTo>
                    <a:pt x="283" y="611"/>
                    <a:pt x="286" y="577"/>
                    <a:pt x="292" y="539"/>
                  </a:cubicBezTo>
                  <a:cubicBezTo>
                    <a:pt x="100" y="809"/>
                    <a:pt x="84" y="1231"/>
                    <a:pt x="298" y="1528"/>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a:p>
          </p:txBody>
        </p:sp>
        <p:sp>
          <p:nvSpPr>
            <p:cNvPr id="135" name="Freeform 69" descr="Icon of a calendar">
              <a:extLst>
                <a:ext uri="{FF2B5EF4-FFF2-40B4-BE49-F238E27FC236}">
                  <a16:creationId xmlns:a16="http://schemas.microsoft.com/office/drawing/2014/main" id="{7B7FB721-3D1A-4E65-985B-08047C4D88EB}"/>
                </a:ext>
              </a:extLst>
            </p:cNvPr>
            <p:cNvSpPr>
              <a:spLocks noEditPoints="1"/>
            </p:cNvSpPr>
            <p:nvPr/>
          </p:nvSpPr>
          <p:spPr bwMode="auto">
            <a:xfrm>
              <a:off x="9731639" y="5670031"/>
              <a:ext cx="477337" cy="411599"/>
            </a:xfrm>
            <a:custGeom>
              <a:avLst/>
              <a:gdLst>
                <a:gd name="T0" fmla="*/ 1609 w 2041"/>
                <a:gd name="T1" fmla="*/ 89 h 1754"/>
                <a:gd name="T2" fmla="*/ 1721 w 2041"/>
                <a:gd name="T3" fmla="*/ 684 h 1754"/>
                <a:gd name="T4" fmla="*/ 2032 w 2041"/>
                <a:gd name="T5" fmla="*/ 1238 h 1754"/>
                <a:gd name="T6" fmla="*/ 1148 w 2041"/>
                <a:gd name="T7" fmla="*/ 1754 h 1754"/>
                <a:gd name="T8" fmla="*/ 879 w 2041"/>
                <a:gd name="T9" fmla="*/ 1372 h 1754"/>
                <a:gd name="T10" fmla="*/ 1 w 2041"/>
                <a:gd name="T11" fmla="*/ 1309 h 1754"/>
                <a:gd name="T12" fmla="*/ 84 w 2041"/>
                <a:gd name="T13" fmla="*/ 0 h 1754"/>
                <a:gd name="T14" fmla="*/ 400 w 2041"/>
                <a:gd name="T15" fmla="*/ 536 h 1754"/>
                <a:gd name="T16" fmla="*/ 399 w 2041"/>
                <a:gd name="T17" fmla="*/ 360 h 1754"/>
                <a:gd name="T18" fmla="*/ 125 w 2041"/>
                <a:gd name="T19" fmla="*/ 514 h 1754"/>
                <a:gd name="T20" fmla="*/ 629 w 2041"/>
                <a:gd name="T21" fmla="*/ 536 h 1754"/>
                <a:gd name="T22" fmla="*/ 777 w 2041"/>
                <a:gd name="T23" fmla="*/ 383 h 1754"/>
                <a:gd name="T24" fmla="*/ 481 w 2041"/>
                <a:gd name="T25" fmla="*/ 382 h 1754"/>
                <a:gd name="T26" fmla="*/ 629 w 2041"/>
                <a:gd name="T27" fmla="*/ 536 h 1754"/>
                <a:gd name="T28" fmla="*/ 1489 w 2041"/>
                <a:gd name="T29" fmla="*/ 514 h 1754"/>
                <a:gd name="T30" fmla="*/ 1215 w 2041"/>
                <a:gd name="T31" fmla="*/ 360 h 1754"/>
                <a:gd name="T32" fmla="*/ 1215 w 2041"/>
                <a:gd name="T33" fmla="*/ 537 h 1754"/>
                <a:gd name="T34" fmla="*/ 147 w 2041"/>
                <a:gd name="T35" fmla="*/ 596 h 1754"/>
                <a:gd name="T36" fmla="*/ 145 w 2041"/>
                <a:gd name="T37" fmla="*/ 772 h 1754"/>
                <a:gd name="T38" fmla="*/ 420 w 2041"/>
                <a:gd name="T39" fmla="*/ 618 h 1754"/>
                <a:gd name="T40" fmla="*/ 627 w 2041"/>
                <a:gd name="T41" fmla="*/ 772 h 1754"/>
                <a:gd name="T42" fmla="*/ 777 w 2041"/>
                <a:gd name="T43" fmla="*/ 619 h 1754"/>
                <a:gd name="T44" fmla="*/ 481 w 2041"/>
                <a:gd name="T45" fmla="*/ 618 h 1754"/>
                <a:gd name="T46" fmla="*/ 627 w 2041"/>
                <a:gd name="T47" fmla="*/ 772 h 1754"/>
                <a:gd name="T48" fmla="*/ 420 w 2041"/>
                <a:gd name="T49" fmla="*/ 992 h 1754"/>
                <a:gd name="T50" fmla="*/ 146 w 2041"/>
                <a:gd name="T51" fmla="*/ 836 h 1754"/>
                <a:gd name="T52" fmla="*/ 147 w 2041"/>
                <a:gd name="T53" fmla="*/ 1013 h 1754"/>
                <a:gd name="T54" fmla="*/ 757 w 2041"/>
                <a:gd name="T55" fmla="*/ 1012 h 1754"/>
                <a:gd name="T56" fmla="*/ 755 w 2041"/>
                <a:gd name="T57" fmla="*/ 836 h 1754"/>
                <a:gd name="T58" fmla="*/ 481 w 2041"/>
                <a:gd name="T59" fmla="*/ 990 h 1754"/>
                <a:gd name="T60" fmla="*/ 272 w 2041"/>
                <a:gd name="T61" fmla="*/ 1248 h 1754"/>
                <a:gd name="T62" fmla="*/ 420 w 2041"/>
                <a:gd name="T63" fmla="*/ 1095 h 1754"/>
                <a:gd name="T64" fmla="*/ 125 w 2041"/>
                <a:gd name="T65" fmla="*/ 1094 h 1754"/>
                <a:gd name="T66" fmla="*/ 272 w 2041"/>
                <a:gd name="T67" fmla="*/ 1248 h 1754"/>
                <a:gd name="T68" fmla="*/ 777 w 2041"/>
                <a:gd name="T69" fmla="*/ 1228 h 1754"/>
                <a:gd name="T70" fmla="*/ 501 w 2041"/>
                <a:gd name="T71" fmla="*/ 1072 h 1754"/>
                <a:gd name="T72" fmla="*/ 503 w 2041"/>
                <a:gd name="T73" fmla="*/ 1248 h 1754"/>
                <a:gd name="T74" fmla="*/ 858 w 2041"/>
                <a:gd name="T75" fmla="*/ 360 h 1754"/>
                <a:gd name="T76" fmla="*/ 859 w 2041"/>
                <a:gd name="T77" fmla="*/ 537 h 1754"/>
                <a:gd name="T78" fmla="*/ 1129 w 2041"/>
                <a:gd name="T79" fmla="*/ 383 h 1754"/>
                <a:gd name="T80" fmla="*/ 957 w 2041"/>
                <a:gd name="T81" fmla="*/ 772 h 1754"/>
                <a:gd name="T82" fmla="*/ 1130 w 2041"/>
                <a:gd name="T83" fmla="*/ 617 h 1754"/>
                <a:gd name="T84" fmla="*/ 836 w 2041"/>
                <a:gd name="T85" fmla="*/ 617 h 1754"/>
                <a:gd name="T86" fmla="*/ 957 w 2041"/>
                <a:gd name="T87" fmla="*/ 772 h 1754"/>
                <a:gd name="T88" fmla="*/ 837 w 2041"/>
                <a:gd name="T89" fmla="*/ 855 h 1754"/>
                <a:gd name="T90" fmla="*/ 923 w 2041"/>
                <a:gd name="T91" fmla="*/ 1012 h 1754"/>
                <a:gd name="T92" fmla="*/ 1014 w 2041"/>
                <a:gd name="T93" fmla="*/ 836 h 1754"/>
                <a:gd name="T94" fmla="*/ 1466 w 2041"/>
                <a:gd name="T95" fmla="*/ 684 h 1754"/>
                <a:gd name="T96" fmla="*/ 1471 w 2041"/>
                <a:gd name="T97" fmla="*/ 596 h 1754"/>
                <a:gd name="T98" fmla="*/ 1193 w 2041"/>
                <a:gd name="T99" fmla="*/ 658 h 1754"/>
                <a:gd name="T100" fmla="*/ 837 w 2041"/>
                <a:gd name="T101" fmla="*/ 1173 h 1754"/>
                <a:gd name="T102" fmla="*/ 894 w 2041"/>
                <a:gd name="T103" fmla="*/ 1076 h 1754"/>
                <a:gd name="T104" fmla="*/ 837 w 2041"/>
                <a:gd name="T105" fmla="*/ 1173 h 17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041" h="1754">
                  <a:moveTo>
                    <a:pt x="804" y="0"/>
                  </a:moveTo>
                  <a:cubicBezTo>
                    <a:pt x="1043" y="0"/>
                    <a:pt x="1282" y="0"/>
                    <a:pt x="1522" y="0"/>
                  </a:cubicBezTo>
                  <a:cubicBezTo>
                    <a:pt x="1587" y="0"/>
                    <a:pt x="1609" y="22"/>
                    <a:pt x="1609" y="89"/>
                  </a:cubicBezTo>
                  <a:cubicBezTo>
                    <a:pt x="1609" y="277"/>
                    <a:pt x="1609" y="464"/>
                    <a:pt x="1609" y="652"/>
                  </a:cubicBezTo>
                  <a:cubicBezTo>
                    <a:pt x="1609" y="684"/>
                    <a:pt x="1609" y="684"/>
                    <a:pt x="1639" y="684"/>
                  </a:cubicBezTo>
                  <a:cubicBezTo>
                    <a:pt x="1667" y="684"/>
                    <a:pt x="1694" y="684"/>
                    <a:pt x="1721" y="684"/>
                  </a:cubicBezTo>
                  <a:cubicBezTo>
                    <a:pt x="1736" y="683"/>
                    <a:pt x="1744" y="688"/>
                    <a:pt x="1752" y="701"/>
                  </a:cubicBezTo>
                  <a:cubicBezTo>
                    <a:pt x="1844" y="867"/>
                    <a:pt x="1938" y="1034"/>
                    <a:pt x="2031" y="1200"/>
                  </a:cubicBezTo>
                  <a:cubicBezTo>
                    <a:pt x="2038" y="1213"/>
                    <a:pt x="2041" y="1224"/>
                    <a:pt x="2032" y="1238"/>
                  </a:cubicBezTo>
                  <a:cubicBezTo>
                    <a:pt x="1938" y="1402"/>
                    <a:pt x="1844" y="1566"/>
                    <a:pt x="1751" y="1729"/>
                  </a:cubicBezTo>
                  <a:cubicBezTo>
                    <a:pt x="1741" y="1746"/>
                    <a:pt x="1731" y="1754"/>
                    <a:pt x="1710" y="1754"/>
                  </a:cubicBezTo>
                  <a:cubicBezTo>
                    <a:pt x="1523" y="1753"/>
                    <a:pt x="1336" y="1753"/>
                    <a:pt x="1148" y="1754"/>
                  </a:cubicBezTo>
                  <a:cubicBezTo>
                    <a:pt x="1129" y="1754"/>
                    <a:pt x="1119" y="1748"/>
                    <a:pt x="1109" y="1731"/>
                  </a:cubicBezTo>
                  <a:cubicBezTo>
                    <a:pt x="1044" y="1617"/>
                    <a:pt x="978" y="1503"/>
                    <a:pt x="914" y="1389"/>
                  </a:cubicBezTo>
                  <a:cubicBezTo>
                    <a:pt x="905" y="1374"/>
                    <a:pt x="894" y="1372"/>
                    <a:pt x="879" y="1372"/>
                  </a:cubicBezTo>
                  <a:cubicBezTo>
                    <a:pt x="614" y="1372"/>
                    <a:pt x="350" y="1372"/>
                    <a:pt x="85" y="1372"/>
                  </a:cubicBezTo>
                  <a:cubicBezTo>
                    <a:pt x="74" y="1372"/>
                    <a:pt x="64" y="1372"/>
                    <a:pt x="53" y="1370"/>
                  </a:cubicBezTo>
                  <a:cubicBezTo>
                    <a:pt x="21" y="1364"/>
                    <a:pt x="2" y="1341"/>
                    <a:pt x="1" y="1309"/>
                  </a:cubicBezTo>
                  <a:cubicBezTo>
                    <a:pt x="0" y="1302"/>
                    <a:pt x="0" y="1295"/>
                    <a:pt x="0" y="1289"/>
                  </a:cubicBezTo>
                  <a:cubicBezTo>
                    <a:pt x="0" y="887"/>
                    <a:pt x="0" y="485"/>
                    <a:pt x="0" y="83"/>
                  </a:cubicBezTo>
                  <a:cubicBezTo>
                    <a:pt x="0" y="22"/>
                    <a:pt x="22" y="0"/>
                    <a:pt x="84" y="0"/>
                  </a:cubicBezTo>
                  <a:cubicBezTo>
                    <a:pt x="324" y="0"/>
                    <a:pt x="564" y="0"/>
                    <a:pt x="804" y="0"/>
                  </a:cubicBezTo>
                  <a:close/>
                  <a:moveTo>
                    <a:pt x="272" y="536"/>
                  </a:moveTo>
                  <a:cubicBezTo>
                    <a:pt x="315" y="536"/>
                    <a:pt x="357" y="536"/>
                    <a:pt x="400" y="536"/>
                  </a:cubicBezTo>
                  <a:cubicBezTo>
                    <a:pt x="414" y="537"/>
                    <a:pt x="421" y="532"/>
                    <a:pt x="420" y="517"/>
                  </a:cubicBezTo>
                  <a:cubicBezTo>
                    <a:pt x="420" y="472"/>
                    <a:pt x="420" y="426"/>
                    <a:pt x="420" y="381"/>
                  </a:cubicBezTo>
                  <a:cubicBezTo>
                    <a:pt x="421" y="365"/>
                    <a:pt x="414" y="360"/>
                    <a:pt x="399" y="360"/>
                  </a:cubicBezTo>
                  <a:cubicBezTo>
                    <a:pt x="315" y="361"/>
                    <a:pt x="231" y="361"/>
                    <a:pt x="147" y="360"/>
                  </a:cubicBezTo>
                  <a:cubicBezTo>
                    <a:pt x="131" y="360"/>
                    <a:pt x="124" y="365"/>
                    <a:pt x="125" y="382"/>
                  </a:cubicBezTo>
                  <a:cubicBezTo>
                    <a:pt x="125" y="426"/>
                    <a:pt x="125" y="470"/>
                    <a:pt x="125" y="514"/>
                  </a:cubicBezTo>
                  <a:cubicBezTo>
                    <a:pt x="124" y="532"/>
                    <a:pt x="131" y="537"/>
                    <a:pt x="148" y="537"/>
                  </a:cubicBezTo>
                  <a:cubicBezTo>
                    <a:pt x="190" y="536"/>
                    <a:pt x="231" y="536"/>
                    <a:pt x="272" y="536"/>
                  </a:cubicBezTo>
                  <a:close/>
                  <a:moveTo>
                    <a:pt x="629" y="536"/>
                  </a:moveTo>
                  <a:cubicBezTo>
                    <a:pt x="671" y="536"/>
                    <a:pt x="713" y="536"/>
                    <a:pt x="755" y="537"/>
                  </a:cubicBezTo>
                  <a:cubicBezTo>
                    <a:pt x="771" y="537"/>
                    <a:pt x="777" y="531"/>
                    <a:pt x="777" y="514"/>
                  </a:cubicBezTo>
                  <a:cubicBezTo>
                    <a:pt x="776" y="471"/>
                    <a:pt x="776" y="427"/>
                    <a:pt x="777" y="383"/>
                  </a:cubicBezTo>
                  <a:cubicBezTo>
                    <a:pt x="777" y="366"/>
                    <a:pt x="772" y="360"/>
                    <a:pt x="755" y="360"/>
                  </a:cubicBezTo>
                  <a:cubicBezTo>
                    <a:pt x="671" y="361"/>
                    <a:pt x="587" y="361"/>
                    <a:pt x="503" y="360"/>
                  </a:cubicBezTo>
                  <a:cubicBezTo>
                    <a:pt x="487" y="360"/>
                    <a:pt x="481" y="366"/>
                    <a:pt x="481" y="382"/>
                  </a:cubicBezTo>
                  <a:cubicBezTo>
                    <a:pt x="482" y="426"/>
                    <a:pt x="482" y="470"/>
                    <a:pt x="481" y="514"/>
                  </a:cubicBezTo>
                  <a:cubicBezTo>
                    <a:pt x="481" y="531"/>
                    <a:pt x="486" y="537"/>
                    <a:pt x="503" y="537"/>
                  </a:cubicBezTo>
                  <a:cubicBezTo>
                    <a:pt x="545" y="536"/>
                    <a:pt x="587" y="536"/>
                    <a:pt x="629" y="536"/>
                  </a:cubicBezTo>
                  <a:close/>
                  <a:moveTo>
                    <a:pt x="1341" y="536"/>
                  </a:moveTo>
                  <a:cubicBezTo>
                    <a:pt x="1382" y="536"/>
                    <a:pt x="1424" y="536"/>
                    <a:pt x="1465" y="537"/>
                  </a:cubicBezTo>
                  <a:cubicBezTo>
                    <a:pt x="1482" y="537"/>
                    <a:pt x="1489" y="532"/>
                    <a:pt x="1489" y="514"/>
                  </a:cubicBezTo>
                  <a:cubicBezTo>
                    <a:pt x="1488" y="470"/>
                    <a:pt x="1488" y="426"/>
                    <a:pt x="1489" y="382"/>
                  </a:cubicBezTo>
                  <a:cubicBezTo>
                    <a:pt x="1489" y="366"/>
                    <a:pt x="1483" y="360"/>
                    <a:pt x="1467" y="360"/>
                  </a:cubicBezTo>
                  <a:cubicBezTo>
                    <a:pt x="1383" y="361"/>
                    <a:pt x="1299" y="361"/>
                    <a:pt x="1215" y="360"/>
                  </a:cubicBezTo>
                  <a:cubicBezTo>
                    <a:pt x="1198" y="360"/>
                    <a:pt x="1193" y="367"/>
                    <a:pt x="1193" y="383"/>
                  </a:cubicBezTo>
                  <a:cubicBezTo>
                    <a:pt x="1194" y="427"/>
                    <a:pt x="1194" y="471"/>
                    <a:pt x="1193" y="515"/>
                  </a:cubicBezTo>
                  <a:cubicBezTo>
                    <a:pt x="1193" y="531"/>
                    <a:pt x="1199" y="537"/>
                    <a:pt x="1215" y="537"/>
                  </a:cubicBezTo>
                  <a:cubicBezTo>
                    <a:pt x="1257" y="536"/>
                    <a:pt x="1299" y="536"/>
                    <a:pt x="1341" y="536"/>
                  </a:cubicBezTo>
                  <a:close/>
                  <a:moveTo>
                    <a:pt x="273" y="596"/>
                  </a:moveTo>
                  <a:cubicBezTo>
                    <a:pt x="231" y="596"/>
                    <a:pt x="189" y="597"/>
                    <a:pt x="147" y="596"/>
                  </a:cubicBezTo>
                  <a:cubicBezTo>
                    <a:pt x="132" y="596"/>
                    <a:pt x="124" y="600"/>
                    <a:pt x="125" y="617"/>
                  </a:cubicBezTo>
                  <a:cubicBezTo>
                    <a:pt x="125" y="662"/>
                    <a:pt x="125" y="707"/>
                    <a:pt x="125" y="752"/>
                  </a:cubicBezTo>
                  <a:cubicBezTo>
                    <a:pt x="125" y="767"/>
                    <a:pt x="130" y="773"/>
                    <a:pt x="145" y="772"/>
                  </a:cubicBezTo>
                  <a:cubicBezTo>
                    <a:pt x="230" y="772"/>
                    <a:pt x="315" y="772"/>
                    <a:pt x="401" y="772"/>
                  </a:cubicBezTo>
                  <a:cubicBezTo>
                    <a:pt x="416" y="773"/>
                    <a:pt x="421" y="767"/>
                    <a:pt x="420" y="752"/>
                  </a:cubicBezTo>
                  <a:cubicBezTo>
                    <a:pt x="420" y="708"/>
                    <a:pt x="420" y="663"/>
                    <a:pt x="420" y="618"/>
                  </a:cubicBezTo>
                  <a:cubicBezTo>
                    <a:pt x="421" y="602"/>
                    <a:pt x="415" y="596"/>
                    <a:pt x="398" y="596"/>
                  </a:cubicBezTo>
                  <a:cubicBezTo>
                    <a:pt x="357" y="597"/>
                    <a:pt x="315" y="596"/>
                    <a:pt x="273" y="596"/>
                  </a:cubicBezTo>
                  <a:close/>
                  <a:moveTo>
                    <a:pt x="627" y="772"/>
                  </a:moveTo>
                  <a:cubicBezTo>
                    <a:pt x="670" y="772"/>
                    <a:pt x="712" y="772"/>
                    <a:pt x="755" y="773"/>
                  </a:cubicBezTo>
                  <a:cubicBezTo>
                    <a:pt x="771" y="773"/>
                    <a:pt x="777" y="767"/>
                    <a:pt x="777" y="750"/>
                  </a:cubicBezTo>
                  <a:cubicBezTo>
                    <a:pt x="776" y="707"/>
                    <a:pt x="776" y="663"/>
                    <a:pt x="777" y="619"/>
                  </a:cubicBezTo>
                  <a:cubicBezTo>
                    <a:pt x="777" y="602"/>
                    <a:pt x="772" y="596"/>
                    <a:pt x="755" y="596"/>
                  </a:cubicBezTo>
                  <a:cubicBezTo>
                    <a:pt x="671" y="597"/>
                    <a:pt x="587" y="597"/>
                    <a:pt x="503" y="596"/>
                  </a:cubicBezTo>
                  <a:cubicBezTo>
                    <a:pt x="487" y="596"/>
                    <a:pt x="481" y="602"/>
                    <a:pt x="481" y="618"/>
                  </a:cubicBezTo>
                  <a:cubicBezTo>
                    <a:pt x="482" y="662"/>
                    <a:pt x="482" y="706"/>
                    <a:pt x="481" y="750"/>
                  </a:cubicBezTo>
                  <a:cubicBezTo>
                    <a:pt x="481" y="767"/>
                    <a:pt x="486" y="773"/>
                    <a:pt x="503" y="773"/>
                  </a:cubicBezTo>
                  <a:cubicBezTo>
                    <a:pt x="544" y="772"/>
                    <a:pt x="586" y="772"/>
                    <a:pt x="627" y="772"/>
                  </a:cubicBezTo>
                  <a:close/>
                  <a:moveTo>
                    <a:pt x="273" y="1012"/>
                  </a:moveTo>
                  <a:cubicBezTo>
                    <a:pt x="315" y="1012"/>
                    <a:pt x="357" y="1012"/>
                    <a:pt x="399" y="1013"/>
                  </a:cubicBezTo>
                  <a:cubicBezTo>
                    <a:pt x="414" y="1013"/>
                    <a:pt x="421" y="1008"/>
                    <a:pt x="420" y="992"/>
                  </a:cubicBezTo>
                  <a:cubicBezTo>
                    <a:pt x="420" y="947"/>
                    <a:pt x="420" y="901"/>
                    <a:pt x="420" y="856"/>
                  </a:cubicBezTo>
                  <a:cubicBezTo>
                    <a:pt x="421" y="841"/>
                    <a:pt x="415" y="836"/>
                    <a:pt x="400" y="836"/>
                  </a:cubicBezTo>
                  <a:cubicBezTo>
                    <a:pt x="316" y="837"/>
                    <a:pt x="231" y="837"/>
                    <a:pt x="146" y="836"/>
                  </a:cubicBezTo>
                  <a:cubicBezTo>
                    <a:pt x="130" y="836"/>
                    <a:pt x="124" y="843"/>
                    <a:pt x="125" y="859"/>
                  </a:cubicBezTo>
                  <a:cubicBezTo>
                    <a:pt x="125" y="903"/>
                    <a:pt x="125" y="947"/>
                    <a:pt x="125" y="991"/>
                  </a:cubicBezTo>
                  <a:cubicBezTo>
                    <a:pt x="124" y="1008"/>
                    <a:pt x="131" y="1013"/>
                    <a:pt x="147" y="1013"/>
                  </a:cubicBezTo>
                  <a:cubicBezTo>
                    <a:pt x="189" y="1012"/>
                    <a:pt x="231" y="1012"/>
                    <a:pt x="273" y="1012"/>
                  </a:cubicBezTo>
                  <a:close/>
                  <a:moveTo>
                    <a:pt x="629" y="1012"/>
                  </a:moveTo>
                  <a:cubicBezTo>
                    <a:pt x="672" y="1012"/>
                    <a:pt x="714" y="1012"/>
                    <a:pt x="757" y="1012"/>
                  </a:cubicBezTo>
                  <a:cubicBezTo>
                    <a:pt x="772" y="1013"/>
                    <a:pt x="777" y="1007"/>
                    <a:pt x="777" y="992"/>
                  </a:cubicBezTo>
                  <a:cubicBezTo>
                    <a:pt x="776" y="947"/>
                    <a:pt x="776" y="902"/>
                    <a:pt x="777" y="857"/>
                  </a:cubicBezTo>
                  <a:cubicBezTo>
                    <a:pt x="777" y="840"/>
                    <a:pt x="770" y="836"/>
                    <a:pt x="755" y="836"/>
                  </a:cubicBezTo>
                  <a:cubicBezTo>
                    <a:pt x="671" y="837"/>
                    <a:pt x="587" y="837"/>
                    <a:pt x="503" y="836"/>
                  </a:cubicBezTo>
                  <a:cubicBezTo>
                    <a:pt x="487" y="836"/>
                    <a:pt x="481" y="842"/>
                    <a:pt x="481" y="859"/>
                  </a:cubicBezTo>
                  <a:cubicBezTo>
                    <a:pt x="482" y="902"/>
                    <a:pt x="482" y="946"/>
                    <a:pt x="481" y="990"/>
                  </a:cubicBezTo>
                  <a:cubicBezTo>
                    <a:pt x="481" y="1007"/>
                    <a:pt x="486" y="1013"/>
                    <a:pt x="503" y="1013"/>
                  </a:cubicBezTo>
                  <a:cubicBezTo>
                    <a:pt x="545" y="1012"/>
                    <a:pt x="587" y="1012"/>
                    <a:pt x="629" y="1012"/>
                  </a:cubicBezTo>
                  <a:close/>
                  <a:moveTo>
                    <a:pt x="272" y="1248"/>
                  </a:moveTo>
                  <a:cubicBezTo>
                    <a:pt x="314" y="1248"/>
                    <a:pt x="356" y="1247"/>
                    <a:pt x="398" y="1248"/>
                  </a:cubicBezTo>
                  <a:cubicBezTo>
                    <a:pt x="414" y="1249"/>
                    <a:pt x="421" y="1243"/>
                    <a:pt x="420" y="1227"/>
                  </a:cubicBezTo>
                  <a:cubicBezTo>
                    <a:pt x="420" y="1183"/>
                    <a:pt x="420" y="1139"/>
                    <a:pt x="420" y="1095"/>
                  </a:cubicBezTo>
                  <a:cubicBezTo>
                    <a:pt x="421" y="1079"/>
                    <a:pt x="416" y="1072"/>
                    <a:pt x="399" y="1072"/>
                  </a:cubicBezTo>
                  <a:cubicBezTo>
                    <a:pt x="315" y="1073"/>
                    <a:pt x="231" y="1073"/>
                    <a:pt x="147" y="1072"/>
                  </a:cubicBezTo>
                  <a:cubicBezTo>
                    <a:pt x="131" y="1072"/>
                    <a:pt x="124" y="1078"/>
                    <a:pt x="125" y="1094"/>
                  </a:cubicBezTo>
                  <a:cubicBezTo>
                    <a:pt x="125" y="1138"/>
                    <a:pt x="125" y="1182"/>
                    <a:pt x="125" y="1226"/>
                  </a:cubicBezTo>
                  <a:cubicBezTo>
                    <a:pt x="124" y="1242"/>
                    <a:pt x="130" y="1249"/>
                    <a:pt x="147" y="1248"/>
                  </a:cubicBezTo>
                  <a:cubicBezTo>
                    <a:pt x="188" y="1247"/>
                    <a:pt x="230" y="1248"/>
                    <a:pt x="272" y="1248"/>
                  </a:cubicBezTo>
                  <a:close/>
                  <a:moveTo>
                    <a:pt x="629" y="1248"/>
                  </a:moveTo>
                  <a:cubicBezTo>
                    <a:pt x="672" y="1248"/>
                    <a:pt x="714" y="1248"/>
                    <a:pt x="757" y="1248"/>
                  </a:cubicBezTo>
                  <a:cubicBezTo>
                    <a:pt x="772" y="1248"/>
                    <a:pt x="777" y="1243"/>
                    <a:pt x="777" y="1228"/>
                  </a:cubicBezTo>
                  <a:cubicBezTo>
                    <a:pt x="776" y="1183"/>
                    <a:pt x="776" y="1138"/>
                    <a:pt x="777" y="1092"/>
                  </a:cubicBezTo>
                  <a:cubicBezTo>
                    <a:pt x="777" y="1078"/>
                    <a:pt x="771" y="1072"/>
                    <a:pt x="757" y="1072"/>
                  </a:cubicBezTo>
                  <a:cubicBezTo>
                    <a:pt x="672" y="1073"/>
                    <a:pt x="586" y="1073"/>
                    <a:pt x="501" y="1072"/>
                  </a:cubicBezTo>
                  <a:cubicBezTo>
                    <a:pt x="486" y="1072"/>
                    <a:pt x="481" y="1078"/>
                    <a:pt x="481" y="1093"/>
                  </a:cubicBezTo>
                  <a:cubicBezTo>
                    <a:pt x="482" y="1137"/>
                    <a:pt x="482" y="1182"/>
                    <a:pt x="481" y="1226"/>
                  </a:cubicBezTo>
                  <a:cubicBezTo>
                    <a:pt x="481" y="1243"/>
                    <a:pt x="487" y="1249"/>
                    <a:pt x="503" y="1248"/>
                  </a:cubicBezTo>
                  <a:cubicBezTo>
                    <a:pt x="545" y="1247"/>
                    <a:pt x="587" y="1248"/>
                    <a:pt x="629" y="1248"/>
                  </a:cubicBezTo>
                  <a:close/>
                  <a:moveTo>
                    <a:pt x="984" y="360"/>
                  </a:moveTo>
                  <a:cubicBezTo>
                    <a:pt x="942" y="360"/>
                    <a:pt x="900" y="361"/>
                    <a:pt x="858" y="360"/>
                  </a:cubicBezTo>
                  <a:cubicBezTo>
                    <a:pt x="843" y="360"/>
                    <a:pt x="836" y="366"/>
                    <a:pt x="836" y="381"/>
                  </a:cubicBezTo>
                  <a:cubicBezTo>
                    <a:pt x="837" y="426"/>
                    <a:pt x="837" y="471"/>
                    <a:pt x="836" y="515"/>
                  </a:cubicBezTo>
                  <a:cubicBezTo>
                    <a:pt x="836" y="532"/>
                    <a:pt x="844" y="537"/>
                    <a:pt x="859" y="537"/>
                  </a:cubicBezTo>
                  <a:cubicBezTo>
                    <a:pt x="942" y="536"/>
                    <a:pt x="1024" y="536"/>
                    <a:pt x="1107" y="537"/>
                  </a:cubicBezTo>
                  <a:cubicBezTo>
                    <a:pt x="1123" y="537"/>
                    <a:pt x="1130" y="531"/>
                    <a:pt x="1129" y="515"/>
                  </a:cubicBezTo>
                  <a:cubicBezTo>
                    <a:pt x="1129" y="471"/>
                    <a:pt x="1129" y="427"/>
                    <a:pt x="1129" y="383"/>
                  </a:cubicBezTo>
                  <a:cubicBezTo>
                    <a:pt x="1130" y="365"/>
                    <a:pt x="1122" y="360"/>
                    <a:pt x="1106" y="360"/>
                  </a:cubicBezTo>
                  <a:cubicBezTo>
                    <a:pt x="1065" y="361"/>
                    <a:pt x="1024" y="360"/>
                    <a:pt x="984" y="360"/>
                  </a:cubicBezTo>
                  <a:close/>
                  <a:moveTo>
                    <a:pt x="957" y="772"/>
                  </a:moveTo>
                  <a:cubicBezTo>
                    <a:pt x="990" y="772"/>
                    <a:pt x="1023" y="772"/>
                    <a:pt x="1056" y="772"/>
                  </a:cubicBezTo>
                  <a:cubicBezTo>
                    <a:pt x="1064" y="772"/>
                    <a:pt x="1073" y="773"/>
                    <a:pt x="1078" y="765"/>
                  </a:cubicBezTo>
                  <a:cubicBezTo>
                    <a:pt x="1106" y="719"/>
                    <a:pt x="1140" y="676"/>
                    <a:pt x="1130" y="617"/>
                  </a:cubicBezTo>
                  <a:cubicBezTo>
                    <a:pt x="1127" y="602"/>
                    <a:pt x="1123" y="596"/>
                    <a:pt x="1108" y="596"/>
                  </a:cubicBezTo>
                  <a:cubicBezTo>
                    <a:pt x="1025" y="597"/>
                    <a:pt x="941" y="597"/>
                    <a:pt x="858" y="596"/>
                  </a:cubicBezTo>
                  <a:cubicBezTo>
                    <a:pt x="843" y="596"/>
                    <a:pt x="836" y="601"/>
                    <a:pt x="836" y="617"/>
                  </a:cubicBezTo>
                  <a:cubicBezTo>
                    <a:pt x="837" y="662"/>
                    <a:pt x="837" y="707"/>
                    <a:pt x="837" y="753"/>
                  </a:cubicBezTo>
                  <a:cubicBezTo>
                    <a:pt x="836" y="767"/>
                    <a:pt x="843" y="773"/>
                    <a:pt x="857" y="772"/>
                  </a:cubicBezTo>
                  <a:cubicBezTo>
                    <a:pt x="890" y="772"/>
                    <a:pt x="923" y="772"/>
                    <a:pt x="957" y="772"/>
                  </a:cubicBezTo>
                  <a:close/>
                  <a:moveTo>
                    <a:pt x="937" y="836"/>
                  </a:moveTo>
                  <a:cubicBezTo>
                    <a:pt x="910" y="836"/>
                    <a:pt x="883" y="837"/>
                    <a:pt x="857" y="836"/>
                  </a:cubicBezTo>
                  <a:cubicBezTo>
                    <a:pt x="844" y="836"/>
                    <a:pt x="837" y="840"/>
                    <a:pt x="837" y="855"/>
                  </a:cubicBezTo>
                  <a:cubicBezTo>
                    <a:pt x="837" y="901"/>
                    <a:pt x="837" y="948"/>
                    <a:pt x="837" y="994"/>
                  </a:cubicBezTo>
                  <a:cubicBezTo>
                    <a:pt x="837" y="1007"/>
                    <a:pt x="842" y="1013"/>
                    <a:pt x="855" y="1012"/>
                  </a:cubicBezTo>
                  <a:cubicBezTo>
                    <a:pt x="877" y="1012"/>
                    <a:pt x="900" y="1012"/>
                    <a:pt x="923" y="1012"/>
                  </a:cubicBezTo>
                  <a:cubicBezTo>
                    <a:pt x="931" y="1012"/>
                    <a:pt x="938" y="1009"/>
                    <a:pt x="942" y="1001"/>
                  </a:cubicBezTo>
                  <a:cubicBezTo>
                    <a:pt x="970" y="952"/>
                    <a:pt x="998" y="903"/>
                    <a:pt x="1026" y="854"/>
                  </a:cubicBezTo>
                  <a:cubicBezTo>
                    <a:pt x="1034" y="839"/>
                    <a:pt x="1027" y="836"/>
                    <a:pt x="1014" y="836"/>
                  </a:cubicBezTo>
                  <a:cubicBezTo>
                    <a:pt x="988" y="837"/>
                    <a:pt x="962" y="836"/>
                    <a:pt x="937" y="836"/>
                  </a:cubicBezTo>
                  <a:close/>
                  <a:moveTo>
                    <a:pt x="1340" y="684"/>
                  </a:moveTo>
                  <a:cubicBezTo>
                    <a:pt x="1382" y="684"/>
                    <a:pt x="1424" y="683"/>
                    <a:pt x="1466" y="684"/>
                  </a:cubicBezTo>
                  <a:cubicBezTo>
                    <a:pt x="1484" y="685"/>
                    <a:pt x="1490" y="678"/>
                    <a:pt x="1489" y="661"/>
                  </a:cubicBezTo>
                  <a:cubicBezTo>
                    <a:pt x="1487" y="646"/>
                    <a:pt x="1488" y="630"/>
                    <a:pt x="1488" y="615"/>
                  </a:cubicBezTo>
                  <a:cubicBezTo>
                    <a:pt x="1489" y="603"/>
                    <a:pt x="1484" y="596"/>
                    <a:pt x="1471" y="596"/>
                  </a:cubicBezTo>
                  <a:cubicBezTo>
                    <a:pt x="1384" y="597"/>
                    <a:pt x="1297" y="597"/>
                    <a:pt x="1210" y="596"/>
                  </a:cubicBezTo>
                  <a:cubicBezTo>
                    <a:pt x="1198" y="596"/>
                    <a:pt x="1193" y="602"/>
                    <a:pt x="1193" y="614"/>
                  </a:cubicBezTo>
                  <a:cubicBezTo>
                    <a:pt x="1194" y="628"/>
                    <a:pt x="1194" y="643"/>
                    <a:pt x="1193" y="658"/>
                  </a:cubicBezTo>
                  <a:cubicBezTo>
                    <a:pt x="1191" y="677"/>
                    <a:pt x="1198" y="685"/>
                    <a:pt x="1219" y="684"/>
                  </a:cubicBezTo>
                  <a:cubicBezTo>
                    <a:pt x="1259" y="683"/>
                    <a:pt x="1300" y="684"/>
                    <a:pt x="1340" y="684"/>
                  </a:cubicBezTo>
                  <a:close/>
                  <a:moveTo>
                    <a:pt x="837" y="1173"/>
                  </a:moveTo>
                  <a:cubicBezTo>
                    <a:pt x="838" y="1173"/>
                    <a:pt x="840" y="1174"/>
                    <a:pt x="841" y="1174"/>
                  </a:cubicBezTo>
                  <a:cubicBezTo>
                    <a:pt x="854" y="1153"/>
                    <a:pt x="867" y="1133"/>
                    <a:pt x="878" y="1112"/>
                  </a:cubicBezTo>
                  <a:cubicBezTo>
                    <a:pt x="884" y="1100"/>
                    <a:pt x="901" y="1087"/>
                    <a:pt x="894" y="1076"/>
                  </a:cubicBezTo>
                  <a:cubicBezTo>
                    <a:pt x="887" y="1066"/>
                    <a:pt x="868" y="1073"/>
                    <a:pt x="854" y="1073"/>
                  </a:cubicBezTo>
                  <a:cubicBezTo>
                    <a:pt x="842" y="1072"/>
                    <a:pt x="837" y="1077"/>
                    <a:pt x="837" y="1089"/>
                  </a:cubicBezTo>
                  <a:cubicBezTo>
                    <a:pt x="837" y="1117"/>
                    <a:pt x="837" y="1145"/>
                    <a:pt x="837" y="1173"/>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a:p>
          </p:txBody>
        </p:sp>
        <p:sp>
          <p:nvSpPr>
            <p:cNvPr id="156" name="Rectangle 155">
              <a:extLst>
                <a:ext uri="{FF2B5EF4-FFF2-40B4-BE49-F238E27FC236}">
                  <a16:creationId xmlns:a16="http://schemas.microsoft.com/office/drawing/2014/main" id="{22A20816-28C4-4877-AAC1-E6D84CC5DDCE}"/>
                </a:ext>
              </a:extLst>
            </p:cNvPr>
            <p:cNvSpPr>
              <a:spLocks/>
            </p:cNvSpPr>
            <p:nvPr/>
          </p:nvSpPr>
          <p:spPr bwMode="auto">
            <a:xfrm>
              <a:off x="10404962" y="5670031"/>
              <a:ext cx="506560" cy="411598"/>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800" dirty="0">
                  <a:solidFill>
                    <a:schemeClr val="tx2"/>
                  </a:solidFill>
                  <a:ea typeface="Segoe UI" pitchFamily="34" charset="0"/>
                  <a:cs typeface="Segoe UI" pitchFamily="34" charset="0"/>
                </a:rPr>
                <a:t>. . .</a:t>
              </a:r>
            </a:p>
          </p:txBody>
        </p:sp>
      </p:grpSp>
    </p:spTree>
    <p:extLst>
      <p:ext uri="{BB962C8B-B14F-4D97-AF65-F5344CB8AC3E}">
        <p14:creationId xmlns:p14="http://schemas.microsoft.com/office/powerpoint/2010/main" val="21043482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IE" b="1" dirty="0"/>
              <a:t>DSC and Linux automation on Azure</a:t>
            </a:r>
            <a:endParaRPr lang="en-US" b="1" dirty="0"/>
          </a:p>
        </p:txBody>
      </p:sp>
      <p:pic>
        <p:nvPicPr>
          <p:cNvPr id="4" name="Picture 3" descr="Icon of a screen with line charts">
            <a:extLst>
              <a:ext uri="{FF2B5EF4-FFF2-40B4-BE49-F238E27FC236}">
                <a16:creationId xmlns:a16="http://schemas.microsoft.com/office/drawing/2014/main" id="{D1964638-6C60-4F8E-B5BD-7A4C8FC58227}"/>
              </a:ext>
            </a:extLst>
          </p:cNvPr>
          <p:cNvPicPr>
            <a:picLocks noChangeAspect="1"/>
          </p:cNvPicPr>
          <p:nvPr/>
        </p:nvPicPr>
        <p:blipFill>
          <a:blip r:embed="rId3"/>
          <a:stretch>
            <a:fillRect/>
          </a:stretch>
        </p:blipFill>
        <p:spPr>
          <a:xfrm>
            <a:off x="456746" y="1778843"/>
            <a:ext cx="950976" cy="950976"/>
          </a:xfrm>
          <a:prstGeom prst="rect">
            <a:avLst/>
          </a:prstGeom>
        </p:spPr>
      </p:pic>
      <p:sp>
        <p:nvSpPr>
          <p:cNvPr id="10" name="TextBox 9" descr="Icon of a document">
            <a:extLst>
              <a:ext uri="{FF2B5EF4-FFF2-40B4-BE49-F238E27FC236}">
                <a16:creationId xmlns:a16="http://schemas.microsoft.com/office/drawing/2014/main" id="{4E0AE97C-0565-41AD-9EB3-B88429F8455B}"/>
              </a:ext>
            </a:extLst>
          </p:cNvPr>
          <p:cNvSpPr txBox="1"/>
          <p:nvPr/>
        </p:nvSpPr>
        <p:spPr>
          <a:xfrm>
            <a:off x="1685862" y="1778843"/>
            <a:ext cx="10323576" cy="3616375"/>
          </a:xfrm>
          <a:prstGeom prst="rect">
            <a:avLst/>
          </a:prstGeom>
          <a:noFill/>
        </p:spPr>
        <p:txBody>
          <a:bodyPr wrap="square" lIns="0" tIns="0" rIns="0" bIns="0" rtlCol="0">
            <a:spAutoFit/>
          </a:bodyPr>
          <a:lstStyle/>
          <a:p>
            <a:r>
              <a:rPr lang="en-IE" sz="2400" dirty="0">
                <a:latin typeface="+mj-lt"/>
              </a:rPr>
              <a:t>The following </a:t>
            </a:r>
            <a:r>
              <a:rPr lang="en-IE" sz="2400" noProof="1">
                <a:latin typeface="+mj-lt"/>
              </a:rPr>
              <a:t>Linux</a:t>
            </a:r>
            <a:r>
              <a:rPr lang="en-IE" sz="2400" dirty="0">
                <a:latin typeface="+mj-lt"/>
              </a:rPr>
              <a:t> operating system versions are currently supported by both PowerShell DSC and Azure Automation DSC:</a:t>
            </a:r>
            <a:endParaRPr lang="en-US" sz="2400" i="1" dirty="0">
              <a:latin typeface="+mj-lt"/>
            </a:endParaRPr>
          </a:p>
          <a:p>
            <a:pPr marL="0" lvl="1">
              <a:spcBef>
                <a:spcPts val="600"/>
              </a:spcBef>
              <a:spcAft>
                <a:spcPts val="600"/>
              </a:spcAft>
            </a:pPr>
            <a:r>
              <a:rPr lang="en-US" sz="2200" dirty="0">
                <a:cs typeface="Segoe UI Semilight" panose="020B0402040204020203" pitchFamily="34" charset="0"/>
              </a:rPr>
              <a:t>CentOS 5, 6, and 7 (x86/x64)</a:t>
            </a:r>
          </a:p>
          <a:p>
            <a:pPr marL="0" lvl="1">
              <a:spcBef>
                <a:spcPts val="600"/>
              </a:spcBef>
              <a:spcAft>
                <a:spcPts val="600"/>
              </a:spcAft>
            </a:pPr>
            <a:r>
              <a:rPr lang="en-US" sz="2200" dirty="0">
                <a:cs typeface="Segoe UI Semilight" panose="020B0402040204020203" pitchFamily="34" charset="0"/>
              </a:rPr>
              <a:t>Debian GNU/Linux 6, 7 and 8 (x86/x64)</a:t>
            </a:r>
          </a:p>
          <a:p>
            <a:pPr marL="0" lvl="1">
              <a:spcBef>
                <a:spcPts val="600"/>
              </a:spcBef>
              <a:spcAft>
                <a:spcPts val="600"/>
              </a:spcAft>
            </a:pPr>
            <a:r>
              <a:rPr lang="en-US" sz="2200" dirty="0">
                <a:cs typeface="Segoe UI Semilight" panose="020B0402040204020203" pitchFamily="34" charset="0"/>
              </a:rPr>
              <a:t>Oracle Linux 5, 6 and 7 (x86/x64)</a:t>
            </a:r>
          </a:p>
          <a:p>
            <a:pPr marL="0" lvl="1">
              <a:spcBef>
                <a:spcPts val="600"/>
              </a:spcBef>
              <a:spcAft>
                <a:spcPts val="600"/>
              </a:spcAft>
            </a:pPr>
            <a:r>
              <a:rPr lang="en-US" sz="2200" dirty="0">
                <a:cs typeface="Segoe UI Semilight" panose="020B0402040204020203" pitchFamily="34" charset="0"/>
              </a:rPr>
              <a:t>Red Hat Enterprise Linux Server 5, 6 and 7 (x86/x64)</a:t>
            </a:r>
          </a:p>
          <a:p>
            <a:pPr marL="0" lvl="1">
              <a:spcBef>
                <a:spcPts val="600"/>
              </a:spcBef>
              <a:spcAft>
                <a:spcPts val="600"/>
              </a:spcAft>
            </a:pPr>
            <a:r>
              <a:rPr lang="en-US" sz="2200" dirty="0">
                <a:cs typeface="Segoe UI Semilight" panose="020B0402040204020203" pitchFamily="34" charset="0"/>
              </a:rPr>
              <a:t>SUSE Linux Enterprise Server 10, 11 and 12 (x86/x64)</a:t>
            </a:r>
          </a:p>
          <a:p>
            <a:pPr marL="0" lvl="1">
              <a:spcBef>
                <a:spcPts val="600"/>
              </a:spcBef>
              <a:spcAft>
                <a:spcPts val="600"/>
              </a:spcAft>
            </a:pPr>
            <a:r>
              <a:rPr lang="en-US" sz="2200" dirty="0">
                <a:cs typeface="Segoe UI Semilight" panose="020B0402040204020203" pitchFamily="34" charset="0"/>
              </a:rPr>
              <a:t>Ubuntu Server 12.04 </a:t>
            </a:r>
            <a:r>
              <a:rPr lang="en-US" sz="2200" dirty="0" err="1">
                <a:cs typeface="Segoe UI Semilight" panose="020B0402040204020203" pitchFamily="34" charset="0"/>
              </a:rPr>
              <a:t>LTS</a:t>
            </a:r>
            <a:r>
              <a:rPr lang="en-US" sz="2200" dirty="0">
                <a:cs typeface="Segoe UI Semilight" panose="020B0402040204020203" pitchFamily="34" charset="0"/>
              </a:rPr>
              <a:t>, 14.04 </a:t>
            </a:r>
            <a:r>
              <a:rPr lang="en-US" sz="2200" dirty="0" err="1">
                <a:cs typeface="Segoe UI Semilight" panose="020B0402040204020203" pitchFamily="34" charset="0"/>
              </a:rPr>
              <a:t>LTS</a:t>
            </a:r>
            <a:r>
              <a:rPr lang="en-US" sz="2200" dirty="0">
                <a:cs typeface="Segoe UI Semilight" panose="020B0402040204020203" pitchFamily="34" charset="0"/>
              </a:rPr>
              <a:t> and 16.04 </a:t>
            </a:r>
            <a:r>
              <a:rPr lang="en-US" sz="2200" dirty="0" err="1">
                <a:cs typeface="Segoe UI Semilight" panose="020B0402040204020203" pitchFamily="34" charset="0"/>
              </a:rPr>
              <a:t>LTS</a:t>
            </a:r>
            <a:r>
              <a:rPr lang="en-US" sz="2200" dirty="0">
                <a:cs typeface="Segoe UI Semilight" panose="020B0402040204020203" pitchFamily="34" charset="0"/>
              </a:rPr>
              <a:t> (x86/x64)</a:t>
            </a:r>
          </a:p>
        </p:txBody>
      </p:sp>
    </p:spTree>
    <p:extLst>
      <p:ext uri="{BB962C8B-B14F-4D97-AF65-F5344CB8AC3E}">
        <p14:creationId xmlns:p14="http://schemas.microsoft.com/office/powerpoint/2010/main" val="7989503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693B5B-D2B1-40F4-B466-A5DCA3B08B11}"/>
              </a:ext>
            </a:extLst>
          </p:cNvPr>
          <p:cNvSpPr>
            <a:spLocks noGrp="1"/>
          </p:cNvSpPr>
          <p:nvPr>
            <p:ph type="title"/>
          </p:nvPr>
        </p:nvSpPr>
        <p:spPr/>
        <p:txBody>
          <a:bodyPr/>
          <a:lstStyle/>
          <a:p>
            <a:r>
              <a:rPr lang="en-US" b="1" dirty="0"/>
              <a:t>Demonstration import and compile</a:t>
            </a:r>
            <a:endParaRPr lang="en-US" dirty="0"/>
          </a:p>
        </p:txBody>
      </p:sp>
      <p:pic>
        <p:nvPicPr>
          <p:cNvPr id="24" name="Picture 23" descr="Icon of a gear inside a circle">
            <a:extLst>
              <a:ext uri="{FF2B5EF4-FFF2-40B4-BE49-F238E27FC236}">
                <a16:creationId xmlns:a16="http://schemas.microsoft.com/office/drawing/2014/main" id="{57D55570-627A-4A0A-9200-318E07A99D89}"/>
              </a:ext>
            </a:extLst>
          </p:cNvPr>
          <p:cNvPicPr>
            <a:picLocks noChangeAspect="1"/>
          </p:cNvPicPr>
          <p:nvPr/>
        </p:nvPicPr>
        <p:blipFill>
          <a:blip r:embed="rId3"/>
          <a:stretch>
            <a:fillRect/>
          </a:stretch>
        </p:blipFill>
        <p:spPr>
          <a:xfrm>
            <a:off x="456746" y="1720501"/>
            <a:ext cx="949502" cy="950976"/>
          </a:xfrm>
          <a:prstGeom prst="rect">
            <a:avLst/>
          </a:prstGeom>
        </p:spPr>
      </p:pic>
      <p:sp>
        <p:nvSpPr>
          <p:cNvPr id="11" name="TextBox 10">
            <a:extLst>
              <a:ext uri="{FF2B5EF4-FFF2-40B4-BE49-F238E27FC236}">
                <a16:creationId xmlns:a16="http://schemas.microsoft.com/office/drawing/2014/main" id="{0F480575-1F80-44E2-8A69-014AAB858A08}"/>
              </a:ext>
            </a:extLst>
          </p:cNvPr>
          <p:cNvSpPr txBox="1"/>
          <p:nvPr/>
        </p:nvSpPr>
        <p:spPr>
          <a:xfrm>
            <a:off x="1676400" y="1641991"/>
            <a:ext cx="10323576" cy="1107996"/>
          </a:xfrm>
          <a:prstGeom prst="rect">
            <a:avLst/>
          </a:prstGeom>
          <a:noFill/>
        </p:spPr>
        <p:txBody>
          <a:bodyPr wrap="square" lIns="0" tIns="0" rIns="0" bIns="0" rtlCol="0">
            <a:spAutoFit/>
          </a:bodyPr>
          <a:lstStyle/>
          <a:p>
            <a:r>
              <a:rPr lang="en-IE" sz="2400"/>
              <a:t>This walkthrough will create a configuration file,  will then import that configuration to Azure Automation State configuration (DSC) and then compile the configuration file to create the MOF file</a:t>
            </a:r>
          </a:p>
        </p:txBody>
      </p:sp>
      <p:cxnSp>
        <p:nvCxnSpPr>
          <p:cNvPr id="12" name="Straight Connector 11">
            <a:extLst>
              <a:ext uri="{FF2B5EF4-FFF2-40B4-BE49-F238E27FC236}">
                <a16:creationId xmlns:a16="http://schemas.microsoft.com/office/drawing/2014/main" id="{38879207-EC28-42B6-8B54-01A65B3D3963}"/>
              </a:ext>
              <a:ext uri="{C183D7F6-B498-43B3-948B-1728B52AA6E4}">
                <adec:decorative xmlns:adec="http://schemas.microsoft.com/office/drawing/2017/decorative" val="1"/>
              </a:ext>
            </a:extLst>
          </p:cNvPr>
          <p:cNvCxnSpPr>
            <a:cxnSpLocks/>
          </p:cNvCxnSpPr>
          <p:nvPr/>
        </p:nvCxnSpPr>
        <p:spPr>
          <a:xfrm>
            <a:off x="1676400" y="3157522"/>
            <a:ext cx="10323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27" name="Picture 26" descr="Icon of a document with a checkmark">
            <a:extLst>
              <a:ext uri="{FF2B5EF4-FFF2-40B4-BE49-F238E27FC236}">
                <a16:creationId xmlns:a16="http://schemas.microsoft.com/office/drawing/2014/main" id="{E77D9EDB-1C71-42CD-9872-087B7F29E2AA}"/>
              </a:ext>
            </a:extLst>
          </p:cNvPr>
          <p:cNvPicPr>
            <a:picLocks noChangeAspect="1"/>
          </p:cNvPicPr>
          <p:nvPr/>
        </p:nvPicPr>
        <p:blipFill>
          <a:blip r:embed="rId4"/>
          <a:stretch>
            <a:fillRect/>
          </a:stretch>
        </p:blipFill>
        <p:spPr>
          <a:xfrm>
            <a:off x="456746" y="3643566"/>
            <a:ext cx="950976" cy="950976"/>
          </a:xfrm>
          <a:prstGeom prst="rect">
            <a:avLst/>
          </a:prstGeom>
        </p:spPr>
      </p:pic>
      <p:sp>
        <p:nvSpPr>
          <p:cNvPr id="7" name="TextBox 6">
            <a:extLst>
              <a:ext uri="{FF2B5EF4-FFF2-40B4-BE49-F238E27FC236}">
                <a16:creationId xmlns:a16="http://schemas.microsoft.com/office/drawing/2014/main" id="{1B40C1B0-A3F7-4C66-A9F1-BCC9870F66DB}"/>
              </a:ext>
            </a:extLst>
          </p:cNvPr>
          <p:cNvSpPr txBox="1"/>
          <p:nvPr/>
        </p:nvSpPr>
        <p:spPr>
          <a:xfrm>
            <a:off x="1676400" y="3565056"/>
            <a:ext cx="10323576" cy="1107996"/>
          </a:xfrm>
          <a:prstGeom prst="rect">
            <a:avLst/>
          </a:prstGeom>
          <a:noFill/>
        </p:spPr>
        <p:txBody>
          <a:bodyPr wrap="square" lIns="0" tIns="0" rIns="0" bIns="0" rtlCol="0">
            <a:spAutoFit/>
          </a:bodyPr>
          <a:lstStyle/>
          <a:p>
            <a:r>
              <a:rPr lang="en-IE" sz="2400" spc="-20" dirty="0"/>
              <a:t>You can complete this walkthrough task by completing the steps outlined below, or you can simply read through them, depending on your </a:t>
            </a:r>
            <a:br>
              <a:rPr lang="en-IE" sz="2400" spc="-20" dirty="0"/>
            </a:br>
            <a:r>
              <a:rPr lang="en-IE" sz="2400" spc="-20" dirty="0"/>
              <a:t>available time</a:t>
            </a:r>
          </a:p>
        </p:txBody>
      </p:sp>
    </p:spTree>
    <p:extLst>
      <p:ext uri="{BB962C8B-B14F-4D97-AF65-F5344CB8AC3E}">
        <p14:creationId xmlns:p14="http://schemas.microsoft.com/office/powerpoint/2010/main" val="1565583926"/>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a:t>Environment configuration</a:t>
            </a:r>
          </a:p>
        </p:txBody>
      </p:sp>
      <p:sp>
        <p:nvSpPr>
          <p:cNvPr id="3" name="Text Placeholder 5">
            <a:extLst>
              <a:ext uri="{FF2B5EF4-FFF2-40B4-BE49-F238E27FC236}">
                <a16:creationId xmlns:a16="http://schemas.microsoft.com/office/drawing/2014/main" id="{ADE66E7D-A1B4-4189-8C09-43BAF7AC704E}"/>
              </a:ext>
            </a:extLst>
          </p:cNvPr>
          <p:cNvSpPr txBox="1">
            <a:spLocks/>
          </p:cNvSpPr>
          <p:nvPr/>
        </p:nvSpPr>
        <p:spPr>
          <a:xfrm>
            <a:off x="427038" y="1628785"/>
            <a:ext cx="5724310" cy="4494924"/>
          </a:xfrm>
          <a:prstGeom prst="rect">
            <a:avLst/>
          </a:prstGeom>
          <a:solidFill>
            <a:schemeClr val="bg1">
              <a:lumMod val="95000"/>
            </a:schemeClr>
          </a:solidFill>
        </p:spPr>
        <p:txBody>
          <a:bodyPr lIns="182880" tIns="137160" rIns="182880" bIns="137160">
            <a:no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buSzTx/>
            </a:pPr>
            <a:r>
              <a:rPr lang="en-US" spc="0" dirty="0">
                <a:solidFill>
                  <a:schemeClr val="tx1"/>
                </a:solidFill>
              </a:rPr>
              <a:t>Manual configuration:</a:t>
            </a:r>
          </a:p>
          <a:p>
            <a:pPr lvl="1">
              <a:spcBef>
                <a:spcPts val="600"/>
              </a:spcBef>
              <a:spcAft>
                <a:spcPts val="300"/>
              </a:spcAft>
            </a:pPr>
            <a:r>
              <a:rPr lang="en-US" dirty="0">
                <a:solidFill>
                  <a:schemeClr val="tx1"/>
                </a:solidFill>
              </a:rPr>
              <a:t>Configuration bugs difficult to Identify</a:t>
            </a:r>
          </a:p>
          <a:p>
            <a:pPr lvl="1">
              <a:spcBef>
                <a:spcPts val="600"/>
              </a:spcBef>
              <a:spcAft>
                <a:spcPts val="300"/>
              </a:spcAft>
            </a:pPr>
            <a:r>
              <a:rPr lang="en-US" dirty="0">
                <a:solidFill>
                  <a:schemeClr val="tx1"/>
                </a:solidFill>
              </a:rPr>
              <a:t>Error prone</a:t>
            </a:r>
          </a:p>
          <a:p>
            <a:pPr lvl="1">
              <a:spcBef>
                <a:spcPts val="600"/>
              </a:spcBef>
              <a:spcAft>
                <a:spcPts val="300"/>
              </a:spcAft>
            </a:pPr>
            <a:r>
              <a:rPr lang="en-US" dirty="0">
                <a:solidFill>
                  <a:schemeClr val="tx1"/>
                </a:solidFill>
              </a:rPr>
              <a:t>More verification steps and more elaborate manual processes</a:t>
            </a:r>
          </a:p>
          <a:p>
            <a:pPr lvl="1">
              <a:spcBef>
                <a:spcPts val="600"/>
              </a:spcBef>
              <a:spcAft>
                <a:spcPts val="300"/>
              </a:spcAft>
            </a:pPr>
            <a:r>
              <a:rPr lang="en-US" dirty="0">
                <a:solidFill>
                  <a:schemeClr val="tx1"/>
                </a:solidFill>
              </a:rPr>
              <a:t>Increased documentation</a:t>
            </a:r>
          </a:p>
          <a:p>
            <a:pPr lvl="1">
              <a:spcBef>
                <a:spcPts val="600"/>
              </a:spcBef>
              <a:spcAft>
                <a:spcPts val="300"/>
              </a:spcAft>
            </a:pPr>
            <a:r>
              <a:rPr lang="en-US" dirty="0">
                <a:solidFill>
                  <a:schemeClr val="tx1"/>
                </a:solidFill>
              </a:rPr>
              <a:t>Deployment on weekends to allow time to recover from errors</a:t>
            </a:r>
          </a:p>
          <a:p>
            <a:pPr lvl="1">
              <a:spcBef>
                <a:spcPts val="600"/>
              </a:spcBef>
              <a:spcAft>
                <a:spcPts val="300"/>
              </a:spcAft>
            </a:pPr>
            <a:r>
              <a:rPr lang="en-US" dirty="0">
                <a:solidFill>
                  <a:schemeClr val="tx1"/>
                </a:solidFill>
              </a:rPr>
              <a:t>Slower release cadence to minimize requirement for long weekends</a:t>
            </a:r>
          </a:p>
        </p:txBody>
      </p:sp>
      <p:sp>
        <p:nvSpPr>
          <p:cNvPr id="4" name="Text Placeholder 5">
            <a:extLst>
              <a:ext uri="{FF2B5EF4-FFF2-40B4-BE49-F238E27FC236}">
                <a16:creationId xmlns:a16="http://schemas.microsoft.com/office/drawing/2014/main" id="{326F69F4-D99A-4390-8650-F6505E327E58}"/>
              </a:ext>
            </a:extLst>
          </p:cNvPr>
          <p:cNvSpPr txBox="1">
            <a:spLocks/>
          </p:cNvSpPr>
          <p:nvPr/>
        </p:nvSpPr>
        <p:spPr>
          <a:xfrm>
            <a:off x="6285128" y="1628785"/>
            <a:ext cx="5724310" cy="4494924"/>
          </a:xfrm>
          <a:prstGeom prst="rect">
            <a:avLst/>
          </a:prstGeom>
          <a:solidFill>
            <a:schemeClr val="bg1">
              <a:lumMod val="95000"/>
            </a:schemeClr>
          </a:solidFill>
        </p:spPr>
        <p:txBody>
          <a:bodyPr vert="horz" wrap="square" lIns="182880" tIns="137160" rIns="182880" bIns="137160" rtlCol="0">
            <a:no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0" indent="0">
              <a:spcBef>
                <a:spcPts val="0"/>
              </a:spcBef>
              <a:buSzTx/>
              <a:buNone/>
            </a:pPr>
            <a:r>
              <a:rPr lang="en-US" sz="2400" dirty="0">
                <a:solidFill>
                  <a:schemeClr val="tx1"/>
                </a:solidFill>
                <a:latin typeface="Segoe UI Semibold"/>
                <a:cs typeface="+mn-cs"/>
              </a:rPr>
              <a:t>Configuration as code:</a:t>
            </a:r>
          </a:p>
          <a:p>
            <a:pPr marL="0" lvl="1" indent="0">
              <a:spcBef>
                <a:spcPts val="600"/>
              </a:spcBef>
              <a:spcAft>
                <a:spcPts val="300"/>
              </a:spcAft>
              <a:buNone/>
            </a:pPr>
            <a:r>
              <a:rPr lang="en-US" dirty="0">
                <a:solidFill>
                  <a:schemeClr val="tx1"/>
                </a:solidFill>
              </a:rPr>
              <a:t>Bugs easily reproducible</a:t>
            </a:r>
          </a:p>
          <a:p>
            <a:pPr marL="0" lvl="1" indent="0">
              <a:spcBef>
                <a:spcPts val="600"/>
              </a:spcBef>
              <a:spcAft>
                <a:spcPts val="300"/>
              </a:spcAft>
              <a:buNone/>
            </a:pPr>
            <a:r>
              <a:rPr lang="en-US" dirty="0">
                <a:solidFill>
                  <a:schemeClr val="tx1"/>
                </a:solidFill>
              </a:rPr>
              <a:t>Consistent configuration</a:t>
            </a:r>
          </a:p>
          <a:p>
            <a:pPr marL="0" lvl="1" indent="0">
              <a:spcBef>
                <a:spcPts val="600"/>
              </a:spcBef>
              <a:spcAft>
                <a:spcPts val="300"/>
              </a:spcAft>
              <a:buNone/>
            </a:pPr>
            <a:r>
              <a:rPr lang="en-US" dirty="0">
                <a:solidFill>
                  <a:schemeClr val="tx1"/>
                </a:solidFill>
              </a:rPr>
              <a:t>Increase deployment cadence to reduce amount of incremental change</a:t>
            </a:r>
          </a:p>
          <a:p>
            <a:pPr marL="0" lvl="1" indent="0">
              <a:spcBef>
                <a:spcPts val="600"/>
              </a:spcBef>
              <a:spcAft>
                <a:spcPts val="300"/>
              </a:spcAft>
              <a:buNone/>
            </a:pPr>
            <a:r>
              <a:rPr lang="en-US" dirty="0">
                <a:solidFill>
                  <a:schemeClr val="tx1"/>
                </a:solidFill>
              </a:rPr>
              <a:t>Treat environment and configuration as executable documentation</a:t>
            </a:r>
          </a:p>
        </p:txBody>
      </p:sp>
    </p:spTree>
    <p:extLst>
      <p:ext uri="{BB962C8B-B14F-4D97-AF65-F5344CB8AC3E}">
        <p14:creationId xmlns:p14="http://schemas.microsoft.com/office/powerpoint/2010/main" val="1924488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F35079BB-F713-482B-81C0-0630C10DED2C}"/>
              </a:ext>
            </a:extLst>
          </p:cNvPr>
          <p:cNvSpPr/>
          <p:nvPr/>
        </p:nvSpPr>
        <p:spPr>
          <a:xfrm>
            <a:off x="5452643" y="3497262"/>
            <a:ext cx="1531188" cy="646331"/>
          </a:xfrm>
          <a:prstGeom prst="rect">
            <a:avLst/>
          </a:prstGeom>
        </p:spPr>
        <p:txBody>
          <a:bodyPr wrap="square">
            <a:spAutoFit/>
          </a:bodyPr>
          <a:lstStyle/>
          <a:p>
            <a:pPr algn="ctr"/>
            <a:r>
              <a:rPr lang="en-US" sz="3600" dirty="0">
                <a:latin typeface="Segoe UI Semibold" panose="020B0702040204020203" pitchFamily="34" charset="0"/>
                <a:cs typeface="Segoe UI Semibold" panose="020B0702040204020203" pitchFamily="34" charset="0"/>
              </a:rPr>
              <a:t>Demo</a:t>
            </a:r>
            <a:endParaRPr lang="en-US" sz="2000" dirty="0">
              <a:latin typeface="Segoe UI Semibold" panose="020B0702040204020203" pitchFamily="34" charset="0"/>
              <a:cs typeface="Segoe UI Semibold" panose="020B0702040204020203" pitchFamily="34" charset="0"/>
            </a:endParaRPr>
          </a:p>
        </p:txBody>
      </p:sp>
    </p:spTree>
    <p:extLst>
      <p:ext uri="{BB962C8B-B14F-4D97-AF65-F5344CB8AC3E}">
        <p14:creationId xmlns:p14="http://schemas.microsoft.com/office/powerpoint/2010/main" val="3246916134"/>
      </p:ext>
    </p:extLst>
  </p:cSld>
  <p:clrMapOvr>
    <a:masterClrMapping/>
  </p:clrMapOvr>
  <p:transition>
    <p:fade/>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DDAF203-DBBF-4D05-ADFB-67303F2BB612}"/>
              </a:ext>
            </a:extLst>
          </p:cNvPr>
          <p:cNvSpPr>
            <a:spLocks noGrp="1"/>
          </p:cNvSpPr>
          <p:nvPr>
            <p:ph type="title"/>
          </p:nvPr>
        </p:nvSpPr>
        <p:spPr>
          <a:xfrm>
            <a:off x="596951" y="3243000"/>
            <a:ext cx="9070923" cy="508524"/>
          </a:xfrm>
        </p:spPr>
        <p:txBody>
          <a:bodyPr/>
          <a:lstStyle/>
          <a:p>
            <a:r>
              <a:rPr lang="en-US" dirty="0"/>
              <a:t>Lesson 0</a:t>
            </a:r>
            <a:r>
              <a:rPr lang="pl-PL" dirty="0"/>
              <a:t>7</a:t>
            </a:r>
            <a:r>
              <a:rPr lang="en-US" dirty="0"/>
              <a:t>: </a:t>
            </a:r>
            <a:r>
              <a:rPr lang="pl-PL" dirty="0"/>
              <a:t>Third party </a:t>
            </a:r>
            <a:r>
              <a:rPr lang="pl-PL" dirty="0" err="1"/>
              <a:t>tools</a:t>
            </a:r>
            <a:endParaRPr lang="en-US" dirty="0"/>
          </a:p>
        </p:txBody>
      </p:sp>
      <p:pic>
        <p:nvPicPr>
          <p:cNvPr id="4" name="Picture 3" descr="Icon of a magnifying glass">
            <a:extLst>
              <a:ext uri="{FF2B5EF4-FFF2-40B4-BE49-F238E27FC236}">
                <a16:creationId xmlns:a16="http://schemas.microsoft.com/office/drawing/2014/main" id="{6FE9D608-5C25-4532-8EE6-32BB12220181}"/>
              </a:ext>
            </a:extLst>
          </p:cNvPr>
          <p:cNvPicPr>
            <a:picLocks noChangeAspect="1"/>
          </p:cNvPicPr>
          <p:nvPr/>
        </p:nvPicPr>
        <p:blipFill>
          <a:blip r:embed="rId2"/>
          <a:stretch>
            <a:fillRect/>
          </a:stretch>
        </p:blipFill>
        <p:spPr>
          <a:xfrm>
            <a:off x="10352819" y="2919288"/>
            <a:ext cx="1155948" cy="1155948"/>
          </a:xfrm>
          <a:prstGeom prst="rect">
            <a:avLst/>
          </a:prstGeom>
        </p:spPr>
      </p:pic>
    </p:spTree>
    <p:extLst>
      <p:ext uri="{BB962C8B-B14F-4D97-AF65-F5344CB8AC3E}">
        <p14:creationId xmlns:p14="http://schemas.microsoft.com/office/powerpoint/2010/main" val="757611714"/>
      </p:ext>
    </p:extLst>
  </p:cSld>
  <p:clrMapOvr>
    <a:masterClrMapping/>
  </p:clrMapOvr>
  <p:transition>
    <p:fade/>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962A15D-7F2F-4770-BD1F-97613B1AE041}"/>
              </a:ext>
            </a:extLst>
          </p:cNvPr>
          <p:cNvSpPr>
            <a:spLocks noGrp="1"/>
          </p:cNvSpPr>
          <p:nvPr>
            <p:ph type="title"/>
          </p:nvPr>
        </p:nvSpPr>
        <p:spPr/>
        <p:txBody>
          <a:bodyPr/>
          <a:lstStyle/>
          <a:p>
            <a:r>
              <a:rPr lang="pl-PL" dirty="0"/>
              <a:t>Third party </a:t>
            </a:r>
            <a:r>
              <a:rPr lang="pl-PL" dirty="0" err="1"/>
              <a:t>tools</a:t>
            </a:r>
            <a:endParaRPr lang="en-US" dirty="0"/>
          </a:p>
        </p:txBody>
      </p:sp>
      <p:pic>
        <p:nvPicPr>
          <p:cNvPr id="14" name="Picture 13" descr="Chef logo">
            <a:extLst>
              <a:ext uri="{FF2B5EF4-FFF2-40B4-BE49-F238E27FC236}">
                <a16:creationId xmlns:a16="http://schemas.microsoft.com/office/drawing/2014/main" id="{649D3E5C-F683-45E5-B3EB-B9A23E3E5436}"/>
              </a:ext>
            </a:extLst>
          </p:cNvPr>
          <p:cNvPicPr>
            <a:picLocks/>
          </p:cNvPicPr>
          <p:nvPr/>
        </p:nvPicPr>
        <p:blipFill rotWithShape="1">
          <a:blip r:embed="rId2"/>
          <a:srcRect l="2535" t="2535" r="2535" b="2535"/>
          <a:stretch/>
        </p:blipFill>
        <p:spPr>
          <a:xfrm>
            <a:off x="531658" y="1335217"/>
            <a:ext cx="950976" cy="950976"/>
          </a:xfrm>
          <a:prstGeom prst="ellipse">
            <a:avLst/>
          </a:prstGeom>
        </p:spPr>
      </p:pic>
      <p:sp>
        <p:nvSpPr>
          <p:cNvPr id="63" name="TextBox 62">
            <a:extLst>
              <a:ext uri="{FF2B5EF4-FFF2-40B4-BE49-F238E27FC236}">
                <a16:creationId xmlns:a16="http://schemas.microsoft.com/office/drawing/2014/main" id="{BE294750-3726-4C01-B17A-2349994910DF}"/>
              </a:ext>
            </a:extLst>
          </p:cNvPr>
          <p:cNvSpPr txBox="1"/>
          <p:nvPr/>
        </p:nvSpPr>
        <p:spPr>
          <a:xfrm>
            <a:off x="1710014" y="1626039"/>
            <a:ext cx="4055836" cy="369332"/>
          </a:xfrm>
          <a:prstGeom prst="rect">
            <a:avLst/>
          </a:prstGeom>
          <a:noFill/>
        </p:spPr>
        <p:txBody>
          <a:bodyPr wrap="square" lIns="0" tIns="0" rIns="0" bIns="0" rtlCol="0" anchor="ctr">
            <a:spAutoFit/>
          </a:bodyPr>
          <a:lstStyle/>
          <a:p>
            <a:pPr>
              <a:spcAft>
                <a:spcPts val="600"/>
              </a:spcAft>
            </a:pPr>
            <a:r>
              <a:rPr lang="en-US" sz="2400" dirty="0"/>
              <a:t>Chef</a:t>
            </a:r>
          </a:p>
        </p:txBody>
      </p:sp>
      <p:cxnSp>
        <p:nvCxnSpPr>
          <p:cNvPr id="64" name="Straight Connector 63">
            <a:extLst>
              <a:ext uri="{FF2B5EF4-FFF2-40B4-BE49-F238E27FC236}">
                <a16:creationId xmlns:a16="http://schemas.microsoft.com/office/drawing/2014/main" id="{8E840D3D-854F-4DE4-BBA0-5E06E46FA2C0}"/>
              </a:ext>
              <a:ext uri="{C183D7F6-B498-43B3-948B-1728B52AA6E4}">
                <adec:decorative xmlns:adec="http://schemas.microsoft.com/office/drawing/2017/decorative" val="1"/>
              </a:ext>
            </a:extLst>
          </p:cNvPr>
          <p:cNvCxnSpPr>
            <a:cxnSpLocks/>
          </p:cNvCxnSpPr>
          <p:nvPr/>
        </p:nvCxnSpPr>
        <p:spPr>
          <a:xfrm>
            <a:off x="1704294" y="2511676"/>
            <a:ext cx="386133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6" name="Picture 15" descr="Puppet logo">
            <a:extLst>
              <a:ext uri="{FF2B5EF4-FFF2-40B4-BE49-F238E27FC236}">
                <a16:creationId xmlns:a16="http://schemas.microsoft.com/office/drawing/2014/main" id="{539409D4-5A69-4D95-8F34-BDDB02D03F1A}"/>
              </a:ext>
            </a:extLst>
          </p:cNvPr>
          <p:cNvPicPr>
            <a:picLocks/>
          </p:cNvPicPr>
          <p:nvPr/>
        </p:nvPicPr>
        <p:blipFill rotWithShape="1">
          <a:blip r:embed="rId3"/>
          <a:srcRect l="2015" t="2015" r="2015" b="2015"/>
          <a:stretch/>
        </p:blipFill>
        <p:spPr>
          <a:xfrm>
            <a:off x="531658" y="2737159"/>
            <a:ext cx="950976" cy="950976"/>
          </a:xfrm>
          <a:prstGeom prst="ellipse">
            <a:avLst/>
          </a:prstGeom>
        </p:spPr>
      </p:pic>
      <p:sp>
        <p:nvSpPr>
          <p:cNvPr id="66" name="TextBox 65">
            <a:extLst>
              <a:ext uri="{FF2B5EF4-FFF2-40B4-BE49-F238E27FC236}">
                <a16:creationId xmlns:a16="http://schemas.microsoft.com/office/drawing/2014/main" id="{DACC8BAF-E617-4FE8-B80E-7D2940969E14}"/>
              </a:ext>
            </a:extLst>
          </p:cNvPr>
          <p:cNvSpPr txBox="1"/>
          <p:nvPr/>
        </p:nvSpPr>
        <p:spPr>
          <a:xfrm>
            <a:off x="1710014" y="3027981"/>
            <a:ext cx="4055836" cy="369332"/>
          </a:xfrm>
          <a:prstGeom prst="rect">
            <a:avLst/>
          </a:prstGeom>
          <a:noFill/>
        </p:spPr>
        <p:txBody>
          <a:bodyPr wrap="square" lIns="0" tIns="0" rIns="0" bIns="0" rtlCol="0" anchor="ctr">
            <a:spAutoFit/>
          </a:bodyPr>
          <a:lstStyle/>
          <a:p>
            <a:pPr>
              <a:spcAft>
                <a:spcPts val="600"/>
              </a:spcAft>
            </a:pPr>
            <a:r>
              <a:rPr lang="en-US" sz="2400" dirty="0"/>
              <a:t>Puppet</a:t>
            </a:r>
          </a:p>
        </p:txBody>
      </p:sp>
      <p:cxnSp>
        <p:nvCxnSpPr>
          <p:cNvPr id="67" name="Straight Connector 66">
            <a:extLst>
              <a:ext uri="{FF2B5EF4-FFF2-40B4-BE49-F238E27FC236}">
                <a16:creationId xmlns:a16="http://schemas.microsoft.com/office/drawing/2014/main" id="{E5AC06D5-A6CE-4A95-B54F-9038AE1D9BB7}"/>
              </a:ext>
              <a:ext uri="{C183D7F6-B498-43B3-948B-1728B52AA6E4}">
                <adec:decorative xmlns:adec="http://schemas.microsoft.com/office/drawing/2017/decorative" val="1"/>
              </a:ext>
            </a:extLst>
          </p:cNvPr>
          <p:cNvCxnSpPr>
            <a:cxnSpLocks/>
          </p:cNvCxnSpPr>
          <p:nvPr/>
        </p:nvCxnSpPr>
        <p:spPr>
          <a:xfrm>
            <a:off x="1704294" y="3913618"/>
            <a:ext cx="386133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04" name="Picture 103" descr="Ansible logo">
            <a:extLst>
              <a:ext uri="{FF2B5EF4-FFF2-40B4-BE49-F238E27FC236}">
                <a16:creationId xmlns:a16="http://schemas.microsoft.com/office/drawing/2014/main" id="{89D25054-2D85-497F-9B65-750E88BEB65E}"/>
              </a:ext>
            </a:extLst>
          </p:cNvPr>
          <p:cNvPicPr>
            <a:picLocks/>
          </p:cNvPicPr>
          <p:nvPr/>
        </p:nvPicPr>
        <p:blipFill rotWithShape="1">
          <a:blip r:embed="rId4"/>
          <a:srcRect l="1370" t="1370" r="1370" b="1370"/>
          <a:stretch/>
        </p:blipFill>
        <p:spPr>
          <a:xfrm>
            <a:off x="531658" y="4139102"/>
            <a:ext cx="950976" cy="950976"/>
          </a:xfrm>
          <a:prstGeom prst="ellipse">
            <a:avLst/>
          </a:prstGeom>
        </p:spPr>
      </p:pic>
      <p:sp>
        <p:nvSpPr>
          <p:cNvPr id="69" name="TextBox 68">
            <a:extLst>
              <a:ext uri="{FF2B5EF4-FFF2-40B4-BE49-F238E27FC236}">
                <a16:creationId xmlns:a16="http://schemas.microsoft.com/office/drawing/2014/main" id="{C5CA6DDA-2371-446A-9111-E47514C06A2E}"/>
              </a:ext>
            </a:extLst>
          </p:cNvPr>
          <p:cNvSpPr txBox="1"/>
          <p:nvPr/>
        </p:nvSpPr>
        <p:spPr>
          <a:xfrm>
            <a:off x="1710014" y="4429924"/>
            <a:ext cx="4055836" cy="369332"/>
          </a:xfrm>
          <a:prstGeom prst="rect">
            <a:avLst/>
          </a:prstGeom>
          <a:noFill/>
        </p:spPr>
        <p:txBody>
          <a:bodyPr wrap="square" lIns="0" tIns="0" rIns="0" bIns="0" rtlCol="0" anchor="ctr">
            <a:spAutoFit/>
          </a:bodyPr>
          <a:lstStyle/>
          <a:p>
            <a:pPr>
              <a:spcAft>
                <a:spcPts val="600"/>
              </a:spcAft>
            </a:pPr>
            <a:r>
              <a:rPr lang="en-US" sz="2400" dirty="0"/>
              <a:t>Ansible</a:t>
            </a:r>
          </a:p>
        </p:txBody>
      </p:sp>
      <p:pic>
        <p:nvPicPr>
          <p:cNvPr id="111" name="Picture 110" descr="Terraform logo">
            <a:extLst>
              <a:ext uri="{FF2B5EF4-FFF2-40B4-BE49-F238E27FC236}">
                <a16:creationId xmlns:a16="http://schemas.microsoft.com/office/drawing/2014/main" id="{B2D39A4E-7708-4F7C-9770-E22058B43A96}"/>
              </a:ext>
            </a:extLst>
          </p:cNvPr>
          <p:cNvPicPr>
            <a:picLocks/>
          </p:cNvPicPr>
          <p:nvPr/>
        </p:nvPicPr>
        <p:blipFill rotWithShape="1">
          <a:blip r:embed="rId5"/>
          <a:srcRect l="2015" t="2015" r="2015" b="2015"/>
          <a:stretch/>
        </p:blipFill>
        <p:spPr>
          <a:xfrm>
            <a:off x="6036008" y="1335217"/>
            <a:ext cx="950976" cy="950976"/>
          </a:xfrm>
          <a:prstGeom prst="ellipse">
            <a:avLst/>
          </a:prstGeom>
        </p:spPr>
      </p:pic>
      <p:sp>
        <p:nvSpPr>
          <p:cNvPr id="72" name="TextBox 71">
            <a:extLst>
              <a:ext uri="{FF2B5EF4-FFF2-40B4-BE49-F238E27FC236}">
                <a16:creationId xmlns:a16="http://schemas.microsoft.com/office/drawing/2014/main" id="{F2868531-178A-458D-9921-A9CA5A784990}"/>
              </a:ext>
            </a:extLst>
          </p:cNvPr>
          <p:cNvSpPr txBox="1"/>
          <p:nvPr/>
        </p:nvSpPr>
        <p:spPr>
          <a:xfrm>
            <a:off x="7255634" y="1626039"/>
            <a:ext cx="4517655" cy="369332"/>
          </a:xfrm>
          <a:prstGeom prst="rect">
            <a:avLst/>
          </a:prstGeom>
          <a:noFill/>
        </p:spPr>
        <p:txBody>
          <a:bodyPr wrap="square" lIns="0" tIns="0" rIns="0" bIns="0" rtlCol="0" anchor="ctr">
            <a:spAutoFit/>
          </a:bodyPr>
          <a:lstStyle/>
          <a:p>
            <a:pPr>
              <a:spcAft>
                <a:spcPts val="600"/>
              </a:spcAft>
            </a:pPr>
            <a:r>
              <a:rPr lang="en-US" sz="2400" dirty="0"/>
              <a:t>Terraform</a:t>
            </a:r>
          </a:p>
        </p:txBody>
      </p:sp>
      <p:cxnSp>
        <p:nvCxnSpPr>
          <p:cNvPr id="75" name="Straight Connector 74">
            <a:extLst>
              <a:ext uri="{FF2B5EF4-FFF2-40B4-BE49-F238E27FC236}">
                <a16:creationId xmlns:a16="http://schemas.microsoft.com/office/drawing/2014/main" id="{ECB4865E-4EE5-4684-9E90-E81A64ABD936}"/>
              </a:ext>
              <a:ext uri="{C183D7F6-B498-43B3-948B-1728B52AA6E4}">
                <adec:decorative xmlns:adec="http://schemas.microsoft.com/office/drawing/2017/decorative" val="1"/>
              </a:ext>
            </a:extLst>
          </p:cNvPr>
          <p:cNvCxnSpPr>
            <a:cxnSpLocks/>
          </p:cNvCxnSpPr>
          <p:nvPr/>
        </p:nvCxnSpPr>
        <p:spPr>
          <a:xfrm>
            <a:off x="7255634" y="2511676"/>
            <a:ext cx="4517655"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4" name="Picture 3" descr="Icon of a lab flask">
            <a:extLst>
              <a:ext uri="{FF2B5EF4-FFF2-40B4-BE49-F238E27FC236}">
                <a16:creationId xmlns:a16="http://schemas.microsoft.com/office/drawing/2014/main" id="{6A7D2A3D-A434-4A91-BF27-63F5BC7322D7}"/>
              </a:ext>
            </a:extLst>
          </p:cNvPr>
          <p:cNvPicPr>
            <a:picLocks/>
          </p:cNvPicPr>
          <p:nvPr/>
        </p:nvPicPr>
        <p:blipFill>
          <a:blip r:embed="rId6"/>
          <a:stretch>
            <a:fillRect/>
          </a:stretch>
        </p:blipFill>
        <p:spPr>
          <a:xfrm>
            <a:off x="6036008" y="2737159"/>
            <a:ext cx="950976" cy="950976"/>
          </a:xfrm>
          <a:prstGeom prst="rect">
            <a:avLst/>
          </a:prstGeom>
        </p:spPr>
      </p:pic>
      <p:sp>
        <p:nvSpPr>
          <p:cNvPr id="74" name="TextBox 73">
            <a:extLst>
              <a:ext uri="{FF2B5EF4-FFF2-40B4-BE49-F238E27FC236}">
                <a16:creationId xmlns:a16="http://schemas.microsoft.com/office/drawing/2014/main" id="{C3B3C834-BECE-459D-90B9-CBAEA41A3D32}"/>
              </a:ext>
            </a:extLst>
          </p:cNvPr>
          <p:cNvSpPr txBox="1"/>
          <p:nvPr/>
        </p:nvSpPr>
        <p:spPr>
          <a:xfrm>
            <a:off x="7257142" y="3027981"/>
            <a:ext cx="4517655" cy="369332"/>
          </a:xfrm>
          <a:prstGeom prst="rect">
            <a:avLst/>
          </a:prstGeom>
          <a:noFill/>
        </p:spPr>
        <p:txBody>
          <a:bodyPr wrap="square" lIns="0" tIns="0" rIns="0" bIns="0" rtlCol="0" anchor="ctr">
            <a:spAutoFit/>
          </a:bodyPr>
          <a:lstStyle/>
          <a:p>
            <a:pPr>
              <a:spcAft>
                <a:spcPts val="600"/>
              </a:spcAft>
            </a:pPr>
            <a:r>
              <a:rPr lang="en-US" sz="2400" dirty="0"/>
              <a:t>Labs</a:t>
            </a:r>
          </a:p>
        </p:txBody>
      </p:sp>
    </p:spTree>
    <p:extLst>
      <p:ext uri="{BB962C8B-B14F-4D97-AF65-F5344CB8AC3E}">
        <p14:creationId xmlns:p14="http://schemas.microsoft.com/office/powerpoint/2010/main" val="4226988627"/>
      </p:ext>
    </p:extLst>
  </p:cSld>
  <p:clrMapOvr>
    <a:masterClrMapping/>
  </p:clrMapOvr>
  <p:transition>
    <p:fade/>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27039" y="3331062"/>
            <a:ext cx="9240836" cy="332399"/>
          </a:xfrm>
          <a:noFill/>
        </p:spPr>
        <p:txBody>
          <a:bodyPr vert="horz" wrap="square" lIns="0" tIns="0" rIns="0" bIns="0" rtlCol="0" anchor="ctr" anchorCtr="0">
            <a:spAutoFit/>
          </a:bodyPr>
          <a:lstStyle/>
          <a:p>
            <a:r>
              <a:rPr lang="en-IE" sz="2400" spc="0" noProof="1"/>
              <a:t>Lesson 0</a:t>
            </a:r>
            <a:r>
              <a:rPr lang="pl-PL" sz="2400" spc="0" noProof="1"/>
              <a:t>8</a:t>
            </a:r>
            <a:r>
              <a:rPr lang="en-IE" sz="2400" spc="0" noProof="1"/>
              <a:t>: Azure automation with devops</a:t>
            </a:r>
          </a:p>
        </p:txBody>
      </p:sp>
      <p:pic>
        <p:nvPicPr>
          <p:cNvPr id="7" name="Picture 6" descr="Icon of three gears with varying sizes">
            <a:extLst>
              <a:ext uri="{FF2B5EF4-FFF2-40B4-BE49-F238E27FC236}">
                <a16:creationId xmlns:a16="http://schemas.microsoft.com/office/drawing/2014/main" id="{30E9B08E-48C9-43DB-AD39-4CB860580099}"/>
              </a:ext>
            </a:extLst>
          </p:cNvPr>
          <p:cNvPicPr>
            <a:picLocks noChangeAspect="1"/>
          </p:cNvPicPr>
          <p:nvPr/>
        </p:nvPicPr>
        <p:blipFill>
          <a:blip r:embed="rId3"/>
          <a:stretch>
            <a:fillRect/>
          </a:stretch>
        </p:blipFill>
        <p:spPr>
          <a:xfrm>
            <a:off x="10374376" y="3022600"/>
            <a:ext cx="995680" cy="995680"/>
          </a:xfrm>
          <a:prstGeom prst="rect">
            <a:avLst/>
          </a:prstGeom>
        </p:spPr>
      </p:pic>
    </p:spTree>
    <p:extLst>
      <p:ext uri="{BB962C8B-B14F-4D97-AF65-F5344CB8AC3E}">
        <p14:creationId xmlns:p14="http://schemas.microsoft.com/office/powerpoint/2010/main" val="1884201348"/>
      </p:ext>
    </p:extLst>
  </p:cSld>
  <p:clrMapOvr>
    <a:masterClrMapping/>
  </p:clrMapOvr>
  <p:transition>
    <p:fade/>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What is Azure automation?</a:t>
            </a:r>
          </a:p>
        </p:txBody>
      </p:sp>
      <p:pic>
        <p:nvPicPr>
          <p:cNvPr id="3" name="Picture 2" descr="Icon of Azure automation">
            <a:extLst>
              <a:ext uri="{FF2B5EF4-FFF2-40B4-BE49-F238E27FC236}">
                <a16:creationId xmlns:a16="http://schemas.microsoft.com/office/drawing/2014/main" id="{1A74C258-9C69-4B46-9FF2-21BC72640A95}"/>
              </a:ext>
            </a:extLst>
          </p:cNvPr>
          <p:cNvPicPr>
            <a:picLocks noChangeAspect="1"/>
          </p:cNvPicPr>
          <p:nvPr/>
        </p:nvPicPr>
        <p:blipFill rotWithShape="1">
          <a:blip r:embed="rId3"/>
          <a:srcRect l="-25308" t="-121127" r="-25308" b="-121127"/>
          <a:stretch/>
        </p:blipFill>
        <p:spPr>
          <a:xfrm>
            <a:off x="427038" y="1393922"/>
            <a:ext cx="2341266" cy="4817578"/>
          </a:xfrm>
          <a:prstGeom prst="rect">
            <a:avLst/>
          </a:prstGeom>
          <a:ln w="19050">
            <a:solidFill>
              <a:schemeClr val="tx2"/>
            </a:solidFill>
          </a:ln>
        </p:spPr>
      </p:pic>
      <p:sp>
        <p:nvSpPr>
          <p:cNvPr id="5" name="Rectangle 4">
            <a:extLst>
              <a:ext uri="{FF2B5EF4-FFF2-40B4-BE49-F238E27FC236}">
                <a16:creationId xmlns:a16="http://schemas.microsoft.com/office/drawing/2014/main" id="{40CB50BC-3CEB-42F0-99EF-74400B2D6524}"/>
              </a:ext>
            </a:extLst>
          </p:cNvPr>
          <p:cNvSpPr/>
          <p:nvPr/>
        </p:nvSpPr>
        <p:spPr>
          <a:xfrm>
            <a:off x="2921000" y="1393921"/>
            <a:ext cx="9093200" cy="1565179"/>
          </a:xfrm>
          <a:prstGeom prst="rect">
            <a:avLst/>
          </a:prstGeom>
          <a:solidFill>
            <a:schemeClr val="bg1">
              <a:lumMod val="95000"/>
            </a:schemeClr>
          </a:solidFill>
        </p:spPr>
        <p:txBody>
          <a:bodyPr wrap="square" lIns="182880" tIns="137160" rIns="182880" bIns="137160" anchor="t">
            <a:noAutofit/>
          </a:bodyPr>
          <a:lstStyle/>
          <a:p>
            <a:pPr>
              <a:spcAft>
                <a:spcPts val="1200"/>
              </a:spcAft>
            </a:pPr>
            <a:r>
              <a:rPr lang="en-IE" dirty="0"/>
              <a:t>An Automation service integrated with Microsoft Azure for automating the creation, deployment, monitoring and maintenance of Azure resources and resources external</a:t>
            </a:r>
            <a:br>
              <a:rPr lang="en-IE" dirty="0"/>
            </a:br>
            <a:r>
              <a:rPr lang="en-IE" dirty="0"/>
              <a:t>to Azure</a:t>
            </a:r>
          </a:p>
          <a:p>
            <a:pPr>
              <a:spcAft>
                <a:spcPts val="1200"/>
              </a:spcAft>
            </a:pPr>
            <a:r>
              <a:rPr lang="en-IE" dirty="0"/>
              <a:t>Integration with Microsoft Azure remove some complexity of automating in Azure</a:t>
            </a:r>
          </a:p>
        </p:txBody>
      </p:sp>
      <p:sp>
        <p:nvSpPr>
          <p:cNvPr id="8" name="Rectangle 7">
            <a:extLst>
              <a:ext uri="{FF2B5EF4-FFF2-40B4-BE49-F238E27FC236}">
                <a16:creationId xmlns:a16="http://schemas.microsoft.com/office/drawing/2014/main" id="{79FF22CD-64BE-40B8-8C49-1782EB346275}"/>
              </a:ext>
            </a:extLst>
          </p:cNvPr>
          <p:cNvSpPr/>
          <p:nvPr/>
        </p:nvSpPr>
        <p:spPr>
          <a:xfrm>
            <a:off x="2921000" y="3086100"/>
            <a:ext cx="9093198" cy="3125401"/>
          </a:xfrm>
          <a:prstGeom prst="rect">
            <a:avLst/>
          </a:prstGeom>
          <a:solidFill>
            <a:schemeClr val="bg1">
              <a:lumMod val="95000"/>
            </a:schemeClr>
          </a:solidFill>
        </p:spPr>
        <p:txBody>
          <a:bodyPr wrap="square" lIns="182880" tIns="137160" rIns="182880" bIns="137160" anchor="t">
            <a:noAutofit/>
          </a:bodyPr>
          <a:lstStyle/>
          <a:p>
            <a:pPr marL="174625" indent="-174625"/>
            <a:r>
              <a:rPr lang="en-IE" sz="2000" dirty="0">
                <a:latin typeface="+mj-lt"/>
              </a:rPr>
              <a:t>Azure Automation Capabilities include:</a:t>
            </a:r>
          </a:p>
          <a:p>
            <a:pPr marL="174625" indent="-174625">
              <a:spcBef>
                <a:spcPts val="300"/>
              </a:spcBef>
              <a:spcAft>
                <a:spcPts val="600"/>
              </a:spcAft>
            </a:pPr>
            <a:r>
              <a:rPr lang="en-IE" dirty="0"/>
              <a:t>Manage Shared resources</a:t>
            </a:r>
          </a:p>
          <a:p>
            <a:pPr marL="174625" indent="-174625">
              <a:spcBef>
                <a:spcPts val="300"/>
              </a:spcBef>
              <a:spcAft>
                <a:spcPts val="600"/>
              </a:spcAft>
            </a:pPr>
            <a:r>
              <a:rPr lang="en-IE" dirty="0"/>
              <a:t>State configuration</a:t>
            </a:r>
          </a:p>
          <a:p>
            <a:pPr marL="174625" indent="-174625">
              <a:spcBef>
                <a:spcPts val="300"/>
              </a:spcBef>
              <a:spcAft>
                <a:spcPts val="600"/>
              </a:spcAft>
            </a:pPr>
            <a:r>
              <a:rPr lang="en-IE" dirty="0"/>
              <a:t>Integration with GitHub, Azure DevOps Git/</a:t>
            </a:r>
            <a:r>
              <a:rPr lang="en-IE" dirty="0" err="1"/>
              <a:t>TFVC</a:t>
            </a:r>
            <a:endParaRPr lang="en-IE" dirty="0"/>
          </a:p>
          <a:p>
            <a:pPr marL="174625" indent="-174625">
              <a:spcBef>
                <a:spcPts val="300"/>
              </a:spcBef>
              <a:spcAft>
                <a:spcPts val="600"/>
              </a:spcAft>
            </a:pPr>
            <a:r>
              <a:rPr lang="en-IE" dirty="0"/>
              <a:t>Update management</a:t>
            </a:r>
          </a:p>
          <a:p>
            <a:pPr marL="174625" indent="-174625">
              <a:spcBef>
                <a:spcPts val="300"/>
              </a:spcBef>
              <a:spcAft>
                <a:spcPts val="600"/>
              </a:spcAft>
            </a:pPr>
            <a:r>
              <a:rPr lang="en-IE" dirty="0"/>
              <a:t>Can automate Windows or Linux environments</a:t>
            </a:r>
          </a:p>
          <a:p>
            <a:pPr marL="174625" indent="-174625">
              <a:spcBef>
                <a:spcPts val="300"/>
              </a:spcBef>
              <a:spcAft>
                <a:spcPts val="600"/>
              </a:spcAft>
            </a:pPr>
            <a:r>
              <a:rPr lang="en-IE" dirty="0"/>
              <a:t>Can apply to any system that exposes an API over internet protocols</a:t>
            </a:r>
          </a:p>
        </p:txBody>
      </p:sp>
    </p:spTree>
    <p:extLst>
      <p:ext uri="{BB962C8B-B14F-4D97-AF65-F5344CB8AC3E}">
        <p14:creationId xmlns:p14="http://schemas.microsoft.com/office/powerpoint/2010/main" val="25723022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b="1"/>
              <a:t>Automation accounts</a:t>
            </a:r>
          </a:p>
        </p:txBody>
      </p:sp>
      <p:sp>
        <p:nvSpPr>
          <p:cNvPr id="21" name="Rectangle 20">
            <a:extLst>
              <a:ext uri="{FF2B5EF4-FFF2-40B4-BE49-F238E27FC236}">
                <a16:creationId xmlns:a16="http://schemas.microsoft.com/office/drawing/2014/main" id="{95B7A843-ACA5-40B8-AF1E-B84AB46D239D}"/>
              </a:ext>
            </a:extLst>
          </p:cNvPr>
          <p:cNvSpPr/>
          <p:nvPr/>
        </p:nvSpPr>
        <p:spPr>
          <a:xfrm>
            <a:off x="431800" y="1193799"/>
            <a:ext cx="9194801" cy="713232"/>
          </a:xfrm>
          <a:prstGeom prst="rect">
            <a:avLst/>
          </a:prstGeom>
          <a:solidFill>
            <a:schemeClr val="bg1">
              <a:lumMod val="95000"/>
            </a:schemeClr>
          </a:solidFill>
          <a:ln w="19050">
            <a:solidFill>
              <a:schemeClr val="bg1">
                <a:lumMod val="95000"/>
              </a:schemeClr>
            </a:solidFill>
          </a:ln>
        </p:spPr>
        <p:txBody>
          <a:bodyPr wrap="square" lIns="137160" tIns="64008" rIns="137160" bIns="64008" anchor="ctr">
            <a:noAutofit/>
          </a:bodyPr>
          <a:lstStyle/>
          <a:p>
            <a:r>
              <a:rPr lang="en-US" sz="2000" dirty="0"/>
              <a:t>To use Azure Automation you must create an Azure Automation account</a:t>
            </a:r>
          </a:p>
        </p:txBody>
      </p:sp>
      <p:sp>
        <p:nvSpPr>
          <p:cNvPr id="19" name="Rectangle 18">
            <a:extLst>
              <a:ext uri="{FF2B5EF4-FFF2-40B4-BE49-F238E27FC236}">
                <a16:creationId xmlns:a16="http://schemas.microsoft.com/office/drawing/2014/main" id="{B47C1699-E39F-4E83-ACBF-107CA7E7B814}"/>
              </a:ext>
            </a:extLst>
          </p:cNvPr>
          <p:cNvSpPr/>
          <p:nvPr/>
        </p:nvSpPr>
        <p:spPr>
          <a:xfrm>
            <a:off x="431799" y="1987495"/>
            <a:ext cx="9194801" cy="713232"/>
          </a:xfrm>
          <a:prstGeom prst="rect">
            <a:avLst/>
          </a:prstGeom>
          <a:solidFill>
            <a:schemeClr val="bg1">
              <a:lumMod val="95000"/>
            </a:schemeClr>
          </a:solidFill>
          <a:ln w="19050">
            <a:solidFill>
              <a:schemeClr val="bg1">
                <a:lumMod val="95000"/>
              </a:schemeClr>
            </a:solidFill>
          </a:ln>
        </p:spPr>
        <p:txBody>
          <a:bodyPr wrap="square" lIns="137160" tIns="64008" rIns="137160" bIns="64008" anchor="ctr">
            <a:noAutofit/>
          </a:bodyPr>
          <a:lstStyle/>
          <a:p>
            <a:r>
              <a:rPr lang="en-US" sz="2000"/>
              <a:t>Automation account acts as a container in which you store, manage and use automation artifacts</a:t>
            </a:r>
          </a:p>
        </p:txBody>
      </p:sp>
      <p:sp>
        <p:nvSpPr>
          <p:cNvPr id="15" name="Rectangle 14">
            <a:extLst>
              <a:ext uri="{FF2B5EF4-FFF2-40B4-BE49-F238E27FC236}">
                <a16:creationId xmlns:a16="http://schemas.microsoft.com/office/drawing/2014/main" id="{E91B4786-4EC1-482C-9128-D3502E965B0B}"/>
              </a:ext>
            </a:extLst>
          </p:cNvPr>
          <p:cNvSpPr/>
          <p:nvPr/>
        </p:nvSpPr>
        <p:spPr>
          <a:xfrm>
            <a:off x="431799" y="2781191"/>
            <a:ext cx="9194801" cy="713232"/>
          </a:xfrm>
          <a:prstGeom prst="rect">
            <a:avLst/>
          </a:prstGeom>
          <a:solidFill>
            <a:schemeClr val="bg1">
              <a:lumMod val="95000"/>
            </a:schemeClr>
          </a:solidFill>
          <a:ln w="19050">
            <a:solidFill>
              <a:schemeClr val="bg1">
                <a:lumMod val="95000"/>
              </a:schemeClr>
            </a:solidFill>
          </a:ln>
        </p:spPr>
        <p:txBody>
          <a:bodyPr wrap="square" lIns="137160" tIns="64008" rIns="137160" bIns="64008" anchor="ctr">
            <a:noAutofit/>
          </a:bodyPr>
          <a:lstStyle/>
          <a:p>
            <a:r>
              <a:rPr lang="en-US" sz="2000"/>
              <a:t>Provides a way to separate your environments or further organize your Automation workflows and resources.</a:t>
            </a:r>
          </a:p>
        </p:txBody>
      </p:sp>
      <p:sp>
        <p:nvSpPr>
          <p:cNvPr id="13" name="Rectangle 12">
            <a:extLst>
              <a:ext uri="{FF2B5EF4-FFF2-40B4-BE49-F238E27FC236}">
                <a16:creationId xmlns:a16="http://schemas.microsoft.com/office/drawing/2014/main" id="{4989B0CB-720A-4662-976C-6B05C89E26B5}"/>
              </a:ext>
            </a:extLst>
          </p:cNvPr>
          <p:cNvSpPr/>
          <p:nvPr/>
        </p:nvSpPr>
        <p:spPr>
          <a:xfrm>
            <a:off x="431799" y="3574887"/>
            <a:ext cx="9194801" cy="713232"/>
          </a:xfrm>
          <a:prstGeom prst="rect">
            <a:avLst/>
          </a:prstGeom>
          <a:solidFill>
            <a:schemeClr val="bg1">
              <a:lumMod val="95000"/>
            </a:schemeClr>
          </a:solidFill>
          <a:ln w="19050">
            <a:solidFill>
              <a:schemeClr val="bg1">
                <a:lumMod val="95000"/>
              </a:schemeClr>
            </a:solidFill>
          </a:ln>
        </p:spPr>
        <p:txBody>
          <a:bodyPr wrap="square" lIns="137160" tIns="64008" rIns="137160" bIns="64008" anchor="ctr">
            <a:noAutofit/>
          </a:bodyPr>
          <a:lstStyle/>
          <a:p>
            <a:r>
              <a:rPr lang="en-US" sz="2000"/>
              <a:t>Requires subscription-owner level access as provides access to all Azure resources via an API</a:t>
            </a:r>
          </a:p>
        </p:txBody>
      </p:sp>
      <p:sp>
        <p:nvSpPr>
          <p:cNvPr id="11" name="Rectangle 10">
            <a:extLst>
              <a:ext uri="{FF2B5EF4-FFF2-40B4-BE49-F238E27FC236}">
                <a16:creationId xmlns:a16="http://schemas.microsoft.com/office/drawing/2014/main" id="{5331F879-FCD0-4A99-8813-2FA56996E3D9}"/>
              </a:ext>
            </a:extLst>
          </p:cNvPr>
          <p:cNvSpPr/>
          <p:nvPr/>
        </p:nvSpPr>
        <p:spPr>
          <a:xfrm>
            <a:off x="431799" y="4368583"/>
            <a:ext cx="9194801" cy="713232"/>
          </a:xfrm>
          <a:prstGeom prst="rect">
            <a:avLst/>
          </a:prstGeom>
          <a:solidFill>
            <a:schemeClr val="bg1">
              <a:lumMod val="95000"/>
            </a:schemeClr>
          </a:solidFill>
          <a:ln w="19050">
            <a:solidFill>
              <a:schemeClr val="bg1">
                <a:lumMod val="95000"/>
              </a:schemeClr>
            </a:solidFill>
          </a:ln>
        </p:spPr>
        <p:txBody>
          <a:bodyPr wrap="square" lIns="137160" tIns="64008" rIns="137160" bIns="64008" anchor="ctr">
            <a:noAutofit/>
          </a:bodyPr>
          <a:lstStyle/>
          <a:p>
            <a:r>
              <a:rPr lang="en-US" sz="2000"/>
              <a:t>Need at least 1 but should have multiple for access control</a:t>
            </a:r>
          </a:p>
        </p:txBody>
      </p:sp>
      <p:sp>
        <p:nvSpPr>
          <p:cNvPr id="9" name="Rectangle 8">
            <a:extLst>
              <a:ext uri="{FF2B5EF4-FFF2-40B4-BE49-F238E27FC236}">
                <a16:creationId xmlns:a16="http://schemas.microsoft.com/office/drawing/2014/main" id="{F478BE10-E247-4704-93A8-7AE3E580D837}"/>
              </a:ext>
            </a:extLst>
          </p:cNvPr>
          <p:cNvSpPr/>
          <p:nvPr/>
        </p:nvSpPr>
        <p:spPr>
          <a:xfrm>
            <a:off x="431799" y="5162280"/>
            <a:ext cx="9194801" cy="1383456"/>
          </a:xfrm>
          <a:prstGeom prst="rect">
            <a:avLst/>
          </a:prstGeom>
          <a:solidFill>
            <a:schemeClr val="bg1">
              <a:lumMod val="95000"/>
            </a:schemeClr>
          </a:solidFill>
          <a:ln w="19050">
            <a:solidFill>
              <a:schemeClr val="bg1">
                <a:lumMod val="95000"/>
              </a:schemeClr>
            </a:solidFill>
          </a:ln>
        </p:spPr>
        <p:txBody>
          <a:bodyPr wrap="square" lIns="137160" tIns="64008" rIns="137160" bIns="64008" anchor="ctr">
            <a:spAutoFit/>
          </a:bodyPr>
          <a:lstStyle/>
          <a:p>
            <a:r>
              <a:rPr lang="en-US" sz="2000">
                <a:latin typeface="+mj-lt"/>
              </a:rPr>
              <a:t>Run As account:</a:t>
            </a:r>
          </a:p>
          <a:p>
            <a:pPr>
              <a:spcBef>
                <a:spcPts val="300"/>
              </a:spcBef>
              <a:spcAft>
                <a:spcPts val="300"/>
              </a:spcAft>
            </a:pPr>
            <a:r>
              <a:rPr lang="en-US"/>
              <a:t>Can create when creating Azure Automation account</a:t>
            </a:r>
          </a:p>
          <a:p>
            <a:pPr>
              <a:spcBef>
                <a:spcPts val="300"/>
              </a:spcBef>
              <a:spcAft>
                <a:spcPts val="300"/>
              </a:spcAft>
            </a:pPr>
            <a:r>
              <a:rPr lang="en-US"/>
              <a:t>Creates a service principal user in Azure AD which allows access to Azure resources when running automation</a:t>
            </a:r>
          </a:p>
        </p:txBody>
      </p:sp>
      <p:pic>
        <p:nvPicPr>
          <p:cNvPr id="5" name="Picture 4" descr="Add Automation account profile screenshot">
            <a:extLst>
              <a:ext uri="{FF2B5EF4-FFF2-40B4-BE49-F238E27FC236}">
                <a16:creationId xmlns:a16="http://schemas.microsoft.com/office/drawing/2014/main" id="{F75B3A32-8A5F-4E88-8068-1B30BCE2E629}"/>
              </a:ext>
            </a:extLst>
          </p:cNvPr>
          <p:cNvPicPr>
            <a:picLocks noChangeAspect="1"/>
          </p:cNvPicPr>
          <p:nvPr/>
        </p:nvPicPr>
        <p:blipFill>
          <a:blip r:embed="rId3"/>
          <a:stretch>
            <a:fillRect/>
          </a:stretch>
        </p:blipFill>
        <p:spPr>
          <a:xfrm>
            <a:off x="9726386" y="1193799"/>
            <a:ext cx="2275114" cy="5351937"/>
          </a:xfrm>
          <a:prstGeom prst="rect">
            <a:avLst/>
          </a:prstGeom>
          <a:ln w="19050">
            <a:solidFill>
              <a:schemeClr val="tx2"/>
            </a:solidFill>
          </a:ln>
        </p:spPr>
      </p:pic>
    </p:spTree>
    <p:extLst>
      <p:ext uri="{BB962C8B-B14F-4D97-AF65-F5344CB8AC3E}">
        <p14:creationId xmlns:p14="http://schemas.microsoft.com/office/powerpoint/2010/main" val="38107587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b="1" dirty="0"/>
              <a:t>Automation shared resources</a:t>
            </a:r>
          </a:p>
        </p:txBody>
      </p:sp>
      <p:sp>
        <p:nvSpPr>
          <p:cNvPr id="2" name="Rectangle 1">
            <a:extLst>
              <a:ext uri="{FF2B5EF4-FFF2-40B4-BE49-F238E27FC236}">
                <a16:creationId xmlns:a16="http://schemas.microsoft.com/office/drawing/2014/main" id="{5F4EC9AA-7F64-4611-A93B-8AF765EF35F3}"/>
              </a:ext>
            </a:extLst>
          </p:cNvPr>
          <p:cNvSpPr/>
          <p:nvPr/>
        </p:nvSpPr>
        <p:spPr>
          <a:xfrm>
            <a:off x="427037" y="1192213"/>
            <a:ext cx="6666489" cy="1338828"/>
          </a:xfrm>
          <a:prstGeom prst="rect">
            <a:avLst/>
          </a:prstGeom>
          <a:solidFill>
            <a:schemeClr val="bg1">
              <a:lumMod val="95000"/>
            </a:schemeClr>
          </a:solidFill>
          <a:ln w="63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82880" bIns="137160" numCol="1" spcCol="1270" anchor="t" anchorCtr="0">
            <a:noAutofit/>
          </a:bodyPr>
          <a:lstStyle/>
          <a:p>
            <a:r>
              <a:rPr lang="en-US" sz="2400" kern="0" dirty="0">
                <a:solidFill>
                  <a:schemeClr val="tx1"/>
                </a:solidFill>
              </a:rPr>
              <a:t>Azure Automation contains shared resources that are globally associated available to be used in, or with a runbook</a:t>
            </a:r>
          </a:p>
        </p:txBody>
      </p:sp>
      <p:sp>
        <p:nvSpPr>
          <p:cNvPr id="5" name="Rectangle 4">
            <a:extLst>
              <a:ext uri="{FF2B5EF4-FFF2-40B4-BE49-F238E27FC236}">
                <a16:creationId xmlns:a16="http://schemas.microsoft.com/office/drawing/2014/main" id="{D0EFAA48-F7E3-4780-A1D0-4046D8AFEFBB}"/>
              </a:ext>
            </a:extLst>
          </p:cNvPr>
          <p:cNvSpPr/>
          <p:nvPr/>
        </p:nvSpPr>
        <p:spPr>
          <a:xfrm>
            <a:off x="427037" y="2687783"/>
            <a:ext cx="6666489" cy="3852718"/>
          </a:xfrm>
          <a:prstGeom prst="rect">
            <a:avLst/>
          </a:prstGeom>
          <a:solidFill>
            <a:schemeClr val="bg1">
              <a:lumMod val="95000"/>
            </a:schemeClr>
          </a:solidFill>
          <a:ln w="63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09728" bIns="64008" numCol="1" spcCol="1270" anchor="t" anchorCtr="0">
            <a:noAutofit/>
          </a:bodyPr>
          <a:lstStyle/>
          <a:p>
            <a:r>
              <a:rPr lang="en-US" sz="2400" kern="0" dirty="0">
                <a:solidFill>
                  <a:schemeClr val="tx1"/>
                </a:solidFill>
                <a:latin typeface="+mj-lt"/>
              </a:rPr>
              <a:t>Currently Eight Categories:</a:t>
            </a:r>
          </a:p>
          <a:p>
            <a:pPr>
              <a:spcBef>
                <a:spcPts val="300"/>
              </a:spcBef>
              <a:spcAft>
                <a:spcPts val="600"/>
              </a:spcAft>
            </a:pPr>
            <a:r>
              <a:rPr lang="en-US" sz="2000" kern="0" dirty="0">
                <a:solidFill>
                  <a:schemeClr val="tx1"/>
                </a:solidFill>
              </a:rPr>
              <a:t>Schedules </a:t>
            </a:r>
          </a:p>
          <a:p>
            <a:pPr>
              <a:spcBef>
                <a:spcPts val="300"/>
              </a:spcBef>
              <a:spcAft>
                <a:spcPts val="600"/>
              </a:spcAft>
            </a:pPr>
            <a:r>
              <a:rPr lang="en-US" sz="2000" kern="0" dirty="0">
                <a:solidFill>
                  <a:schemeClr val="tx1"/>
                </a:solidFill>
              </a:rPr>
              <a:t>Modules</a:t>
            </a:r>
          </a:p>
          <a:p>
            <a:pPr>
              <a:spcBef>
                <a:spcPts val="300"/>
              </a:spcBef>
              <a:spcAft>
                <a:spcPts val="600"/>
              </a:spcAft>
            </a:pPr>
            <a:r>
              <a:rPr lang="en-US" sz="2000" kern="0" dirty="0">
                <a:solidFill>
                  <a:schemeClr val="tx1"/>
                </a:solidFill>
              </a:rPr>
              <a:t>Modules gallery</a:t>
            </a:r>
          </a:p>
          <a:p>
            <a:pPr>
              <a:spcBef>
                <a:spcPts val="300"/>
              </a:spcBef>
              <a:spcAft>
                <a:spcPts val="600"/>
              </a:spcAft>
            </a:pPr>
            <a:r>
              <a:rPr lang="en-US" sz="2000" kern="0" dirty="0">
                <a:solidFill>
                  <a:schemeClr val="tx1"/>
                </a:solidFill>
              </a:rPr>
              <a:t>Python 2 packages.</a:t>
            </a:r>
          </a:p>
          <a:p>
            <a:pPr>
              <a:spcBef>
                <a:spcPts val="300"/>
              </a:spcBef>
              <a:spcAft>
                <a:spcPts val="600"/>
              </a:spcAft>
            </a:pPr>
            <a:r>
              <a:rPr lang="en-US" sz="2000" kern="0" dirty="0">
                <a:solidFill>
                  <a:schemeClr val="tx1"/>
                </a:solidFill>
              </a:rPr>
              <a:t>Credentials</a:t>
            </a:r>
          </a:p>
          <a:p>
            <a:pPr>
              <a:spcBef>
                <a:spcPts val="300"/>
              </a:spcBef>
              <a:spcAft>
                <a:spcPts val="600"/>
              </a:spcAft>
            </a:pPr>
            <a:r>
              <a:rPr lang="en-US" sz="2000" kern="0" dirty="0">
                <a:solidFill>
                  <a:schemeClr val="tx1"/>
                </a:solidFill>
              </a:rPr>
              <a:t>Connections</a:t>
            </a:r>
          </a:p>
          <a:p>
            <a:pPr>
              <a:spcBef>
                <a:spcPts val="300"/>
              </a:spcBef>
              <a:spcAft>
                <a:spcPts val="600"/>
              </a:spcAft>
            </a:pPr>
            <a:r>
              <a:rPr lang="en-US" sz="2000" kern="0" dirty="0">
                <a:solidFill>
                  <a:schemeClr val="tx1"/>
                </a:solidFill>
              </a:rPr>
              <a:t>Certificates</a:t>
            </a:r>
          </a:p>
          <a:p>
            <a:pPr>
              <a:spcBef>
                <a:spcPts val="300"/>
              </a:spcBef>
              <a:spcAft>
                <a:spcPts val="600"/>
              </a:spcAft>
            </a:pPr>
            <a:r>
              <a:rPr lang="en-US" sz="2000" kern="0" dirty="0">
                <a:solidFill>
                  <a:schemeClr val="tx1"/>
                </a:solidFill>
              </a:rPr>
              <a:t>Variables</a:t>
            </a:r>
          </a:p>
        </p:txBody>
      </p:sp>
      <p:pic>
        <p:nvPicPr>
          <p:cNvPr id="3" name="Picture 2" descr="Azure Automation shared resources list">
            <a:extLst>
              <a:ext uri="{FF2B5EF4-FFF2-40B4-BE49-F238E27FC236}">
                <a16:creationId xmlns:a16="http://schemas.microsoft.com/office/drawing/2014/main" id="{02334559-6E76-45DA-A851-A0EB7881FE82}"/>
              </a:ext>
            </a:extLst>
          </p:cNvPr>
          <p:cNvPicPr>
            <a:picLocks noChangeAspect="1"/>
          </p:cNvPicPr>
          <p:nvPr/>
        </p:nvPicPr>
        <p:blipFill rotWithShape="1">
          <a:blip r:embed="rId3"/>
          <a:srcRect b="4038"/>
          <a:stretch/>
        </p:blipFill>
        <p:spPr>
          <a:xfrm>
            <a:off x="7242630" y="1193800"/>
            <a:ext cx="4755695" cy="5346700"/>
          </a:xfrm>
          <a:prstGeom prst="rect">
            <a:avLst/>
          </a:prstGeom>
          <a:ln w="19050">
            <a:solidFill>
              <a:schemeClr val="tx2"/>
            </a:solidFill>
          </a:ln>
        </p:spPr>
      </p:pic>
    </p:spTree>
    <p:extLst>
      <p:ext uri="{BB962C8B-B14F-4D97-AF65-F5344CB8AC3E}">
        <p14:creationId xmlns:p14="http://schemas.microsoft.com/office/powerpoint/2010/main" val="587361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a:t>What is a runbook?</a:t>
            </a:r>
          </a:p>
        </p:txBody>
      </p:sp>
      <p:pic>
        <p:nvPicPr>
          <p:cNvPr id="15" name="Picture 14" descr="Icon of five circles connected by lines">
            <a:extLst>
              <a:ext uri="{FF2B5EF4-FFF2-40B4-BE49-F238E27FC236}">
                <a16:creationId xmlns:a16="http://schemas.microsoft.com/office/drawing/2014/main" id="{D6A0A37B-847E-4E86-9030-0B3E1BF857B4}"/>
              </a:ext>
            </a:extLst>
          </p:cNvPr>
          <p:cNvPicPr>
            <a:picLocks noChangeAspect="1"/>
          </p:cNvPicPr>
          <p:nvPr/>
        </p:nvPicPr>
        <p:blipFill>
          <a:blip r:embed="rId3"/>
          <a:stretch>
            <a:fillRect/>
          </a:stretch>
        </p:blipFill>
        <p:spPr>
          <a:xfrm>
            <a:off x="431429" y="1276436"/>
            <a:ext cx="950976" cy="950976"/>
          </a:xfrm>
          <a:prstGeom prst="rect">
            <a:avLst/>
          </a:prstGeom>
        </p:spPr>
      </p:pic>
      <p:sp>
        <p:nvSpPr>
          <p:cNvPr id="10" name="Rectangle 9">
            <a:extLst>
              <a:ext uri="{FF2B5EF4-FFF2-40B4-BE49-F238E27FC236}">
                <a16:creationId xmlns:a16="http://schemas.microsoft.com/office/drawing/2014/main" id="{EF523207-6B3F-41C2-9660-29B99A8C9A9C}"/>
              </a:ext>
            </a:extLst>
          </p:cNvPr>
          <p:cNvSpPr/>
          <p:nvPr/>
        </p:nvSpPr>
        <p:spPr>
          <a:xfrm>
            <a:off x="1668625" y="1413370"/>
            <a:ext cx="10323576" cy="677108"/>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r>
              <a:rPr lang="en-US" sz="2200" dirty="0">
                <a:solidFill>
                  <a:schemeClr val="tx1"/>
                </a:solidFill>
              </a:rPr>
              <a:t>A </a:t>
            </a:r>
            <a:r>
              <a:rPr lang="en-US" sz="2200" i="1" dirty="0">
                <a:solidFill>
                  <a:schemeClr val="tx1"/>
                </a:solidFill>
              </a:rPr>
              <a:t>runbook</a:t>
            </a:r>
            <a:r>
              <a:rPr lang="en-US" sz="2200" dirty="0">
                <a:solidFill>
                  <a:schemeClr val="tx1"/>
                </a:solidFill>
              </a:rPr>
              <a:t> is a set of tasks that perform some automated process in Azure Automation</a:t>
            </a:r>
          </a:p>
        </p:txBody>
      </p:sp>
      <p:cxnSp>
        <p:nvCxnSpPr>
          <p:cNvPr id="11" name="Straight Connector 10">
            <a:extLst>
              <a:ext uri="{FF2B5EF4-FFF2-40B4-BE49-F238E27FC236}">
                <a16:creationId xmlns:a16="http://schemas.microsoft.com/office/drawing/2014/main" id="{B9895477-588E-4F02-B22D-284FD8628640}"/>
              </a:ext>
              <a:ext uri="{C183D7F6-B498-43B3-948B-1728B52AA6E4}">
                <adec:decorative xmlns:adec="http://schemas.microsoft.com/office/drawing/2017/decorative" val="1"/>
              </a:ext>
            </a:extLst>
          </p:cNvPr>
          <p:cNvCxnSpPr>
            <a:cxnSpLocks/>
          </p:cNvCxnSpPr>
          <p:nvPr/>
        </p:nvCxnSpPr>
        <p:spPr>
          <a:xfrm flipV="1">
            <a:off x="1668625" y="2320399"/>
            <a:ext cx="10323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49" name="Picture 48" descr="Icon of a screen with line charts">
            <a:extLst>
              <a:ext uri="{FF2B5EF4-FFF2-40B4-BE49-F238E27FC236}">
                <a16:creationId xmlns:a16="http://schemas.microsoft.com/office/drawing/2014/main" id="{32B04233-7B69-4B9D-9A76-8AB8CE7D878D}"/>
              </a:ext>
            </a:extLst>
          </p:cNvPr>
          <p:cNvPicPr>
            <a:picLocks noChangeAspect="1"/>
          </p:cNvPicPr>
          <p:nvPr/>
        </p:nvPicPr>
        <p:blipFill>
          <a:blip r:embed="rId4"/>
          <a:stretch>
            <a:fillRect/>
          </a:stretch>
        </p:blipFill>
        <p:spPr>
          <a:xfrm>
            <a:off x="431429" y="2392898"/>
            <a:ext cx="949407" cy="950976"/>
          </a:xfrm>
          <a:prstGeom prst="rect">
            <a:avLst/>
          </a:prstGeom>
        </p:spPr>
      </p:pic>
      <p:sp>
        <p:nvSpPr>
          <p:cNvPr id="16" name="Rectangle 15">
            <a:extLst>
              <a:ext uri="{FF2B5EF4-FFF2-40B4-BE49-F238E27FC236}">
                <a16:creationId xmlns:a16="http://schemas.microsoft.com/office/drawing/2014/main" id="{54476D1C-E184-4BC6-B8FF-8E2A33485711}"/>
              </a:ext>
            </a:extLst>
          </p:cNvPr>
          <p:cNvSpPr/>
          <p:nvPr/>
        </p:nvSpPr>
        <p:spPr>
          <a:xfrm>
            <a:off x="1668624" y="2699109"/>
            <a:ext cx="10323576" cy="338554"/>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r>
              <a:rPr lang="en-US" sz="2200" dirty="0">
                <a:solidFill>
                  <a:schemeClr val="tx1"/>
                </a:solidFill>
              </a:rPr>
              <a:t>Runbooks serve as repositories for your custom scripts and workflows</a:t>
            </a:r>
          </a:p>
        </p:txBody>
      </p:sp>
      <p:cxnSp>
        <p:nvCxnSpPr>
          <p:cNvPr id="24" name="Straight Connector 23">
            <a:extLst>
              <a:ext uri="{FF2B5EF4-FFF2-40B4-BE49-F238E27FC236}">
                <a16:creationId xmlns:a16="http://schemas.microsoft.com/office/drawing/2014/main" id="{562C22B3-BA55-455D-83DD-76D2F63F19A1}"/>
              </a:ext>
              <a:ext uri="{C183D7F6-B498-43B3-948B-1728B52AA6E4}">
                <adec:decorative xmlns:adec="http://schemas.microsoft.com/office/drawing/2017/decorative" val="1"/>
              </a:ext>
            </a:extLst>
          </p:cNvPr>
          <p:cNvCxnSpPr>
            <a:cxnSpLocks/>
          </p:cNvCxnSpPr>
          <p:nvPr/>
        </p:nvCxnSpPr>
        <p:spPr>
          <a:xfrm flipV="1">
            <a:off x="1668625" y="3420364"/>
            <a:ext cx="10323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52" name="Picture 51" descr="Icon of a scenery of mountain and moon&#10;representing photography">
            <a:extLst>
              <a:ext uri="{FF2B5EF4-FFF2-40B4-BE49-F238E27FC236}">
                <a16:creationId xmlns:a16="http://schemas.microsoft.com/office/drawing/2014/main" id="{C57610DB-57EA-428F-AE28-FBC932AD87E2}"/>
              </a:ext>
            </a:extLst>
          </p:cNvPr>
          <p:cNvPicPr>
            <a:picLocks noChangeAspect="1"/>
          </p:cNvPicPr>
          <p:nvPr/>
        </p:nvPicPr>
        <p:blipFill>
          <a:blip r:embed="rId5"/>
          <a:stretch>
            <a:fillRect/>
          </a:stretch>
        </p:blipFill>
        <p:spPr>
          <a:xfrm>
            <a:off x="431429" y="3521538"/>
            <a:ext cx="949407" cy="950976"/>
          </a:xfrm>
          <a:prstGeom prst="rect">
            <a:avLst/>
          </a:prstGeom>
        </p:spPr>
      </p:pic>
      <p:sp>
        <p:nvSpPr>
          <p:cNvPr id="23" name="Rectangle 22">
            <a:extLst>
              <a:ext uri="{FF2B5EF4-FFF2-40B4-BE49-F238E27FC236}">
                <a16:creationId xmlns:a16="http://schemas.microsoft.com/office/drawing/2014/main" id="{6D11F8F2-10EA-4E76-8F3A-A3BD54DF88B8}"/>
              </a:ext>
            </a:extLst>
          </p:cNvPr>
          <p:cNvSpPr/>
          <p:nvPr/>
        </p:nvSpPr>
        <p:spPr>
          <a:xfrm>
            <a:off x="1668624" y="3827749"/>
            <a:ext cx="10323576" cy="338554"/>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spcAft>
                <a:spcPts val="816"/>
              </a:spcAft>
            </a:pPr>
            <a:r>
              <a:rPr lang="en-US" sz="2200" dirty="0">
                <a:solidFill>
                  <a:schemeClr val="tx1"/>
                </a:solidFill>
              </a:rPr>
              <a:t>Can create your own or import and modify from community via Runbook Gallery</a:t>
            </a:r>
          </a:p>
        </p:txBody>
      </p:sp>
      <p:cxnSp>
        <p:nvCxnSpPr>
          <p:cNvPr id="18" name="Straight Connector 17">
            <a:extLst>
              <a:ext uri="{FF2B5EF4-FFF2-40B4-BE49-F238E27FC236}">
                <a16:creationId xmlns:a16="http://schemas.microsoft.com/office/drawing/2014/main" id="{B2F26069-3FF6-4052-93A9-0CD6EB27C061}"/>
              </a:ext>
              <a:ext uri="{C183D7F6-B498-43B3-948B-1728B52AA6E4}">
                <adec:decorative xmlns:adec="http://schemas.microsoft.com/office/drawing/2017/decorative" val="1"/>
              </a:ext>
            </a:extLst>
          </p:cNvPr>
          <p:cNvCxnSpPr>
            <a:cxnSpLocks/>
          </p:cNvCxnSpPr>
          <p:nvPr/>
        </p:nvCxnSpPr>
        <p:spPr>
          <a:xfrm flipV="1">
            <a:off x="1668625" y="4520329"/>
            <a:ext cx="10323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55" name="Picture 54" descr="Icon of a book with a bookmark">
            <a:extLst>
              <a:ext uri="{FF2B5EF4-FFF2-40B4-BE49-F238E27FC236}">
                <a16:creationId xmlns:a16="http://schemas.microsoft.com/office/drawing/2014/main" id="{720FBE25-E08F-469C-A3FB-376D4C2952D2}"/>
              </a:ext>
            </a:extLst>
          </p:cNvPr>
          <p:cNvPicPr>
            <a:picLocks noChangeAspect="1"/>
          </p:cNvPicPr>
          <p:nvPr/>
        </p:nvPicPr>
        <p:blipFill>
          <a:blip r:embed="rId6"/>
          <a:stretch>
            <a:fillRect/>
          </a:stretch>
        </p:blipFill>
        <p:spPr>
          <a:xfrm>
            <a:off x="431429" y="4724491"/>
            <a:ext cx="950976" cy="950976"/>
          </a:xfrm>
          <a:prstGeom prst="rect">
            <a:avLst/>
          </a:prstGeom>
        </p:spPr>
      </p:pic>
      <p:sp>
        <p:nvSpPr>
          <p:cNvPr id="29" name="Rectangle 28">
            <a:extLst>
              <a:ext uri="{FF2B5EF4-FFF2-40B4-BE49-F238E27FC236}">
                <a16:creationId xmlns:a16="http://schemas.microsoft.com/office/drawing/2014/main" id="{FDD6D72C-B7E4-45C9-9AF3-E3DE85F73BC3}"/>
              </a:ext>
            </a:extLst>
          </p:cNvPr>
          <p:cNvSpPr/>
          <p:nvPr/>
        </p:nvSpPr>
        <p:spPr>
          <a:xfrm>
            <a:off x="1668624" y="4724491"/>
            <a:ext cx="10323576" cy="1869743"/>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r>
              <a:rPr lang="en-US" sz="2200" dirty="0">
                <a:solidFill>
                  <a:schemeClr val="tx1"/>
                </a:solidFill>
                <a:latin typeface="+mj-lt"/>
              </a:rPr>
              <a:t>Runbook Types available:</a:t>
            </a:r>
          </a:p>
          <a:p>
            <a:pPr>
              <a:spcBef>
                <a:spcPts val="300"/>
              </a:spcBef>
              <a:spcAft>
                <a:spcPts val="300"/>
              </a:spcAft>
            </a:pPr>
            <a:r>
              <a:rPr lang="en-US" sz="2000" dirty="0">
                <a:solidFill>
                  <a:schemeClr val="tx1"/>
                </a:solidFill>
              </a:rPr>
              <a:t>Graphical runbook</a:t>
            </a:r>
          </a:p>
          <a:p>
            <a:pPr>
              <a:spcBef>
                <a:spcPts val="300"/>
              </a:spcBef>
              <a:spcAft>
                <a:spcPts val="300"/>
              </a:spcAft>
            </a:pPr>
            <a:r>
              <a:rPr lang="en-US" sz="2000" dirty="0">
                <a:solidFill>
                  <a:schemeClr val="tx1"/>
                </a:solidFill>
              </a:rPr>
              <a:t>PowerShell runbooks</a:t>
            </a:r>
          </a:p>
          <a:p>
            <a:pPr>
              <a:spcBef>
                <a:spcPts val="300"/>
              </a:spcBef>
              <a:spcAft>
                <a:spcPts val="300"/>
              </a:spcAft>
            </a:pPr>
            <a:r>
              <a:rPr lang="en-US" sz="2000" dirty="0">
                <a:solidFill>
                  <a:schemeClr val="tx1"/>
                </a:solidFill>
              </a:rPr>
              <a:t>PowerShell Workflow runbooks</a:t>
            </a:r>
          </a:p>
          <a:p>
            <a:pPr>
              <a:spcBef>
                <a:spcPts val="300"/>
              </a:spcBef>
              <a:spcAft>
                <a:spcPts val="300"/>
              </a:spcAft>
            </a:pPr>
            <a:r>
              <a:rPr lang="en-US" sz="2000" dirty="0">
                <a:solidFill>
                  <a:schemeClr val="tx1"/>
                </a:solidFill>
              </a:rPr>
              <a:t>Python runbooks</a:t>
            </a:r>
          </a:p>
        </p:txBody>
      </p:sp>
    </p:spTree>
    <p:extLst>
      <p:ext uri="{BB962C8B-B14F-4D97-AF65-F5344CB8AC3E}">
        <p14:creationId xmlns:p14="http://schemas.microsoft.com/office/powerpoint/2010/main" val="6654360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Automating processes with runbooks</a:t>
            </a:r>
          </a:p>
        </p:txBody>
      </p:sp>
      <p:pic>
        <p:nvPicPr>
          <p:cNvPr id="4" name="Picture 3" descr="Icon of three squares and a cloud">
            <a:extLst>
              <a:ext uri="{FF2B5EF4-FFF2-40B4-BE49-F238E27FC236}">
                <a16:creationId xmlns:a16="http://schemas.microsoft.com/office/drawing/2014/main" id="{F45E2353-761C-4496-8033-084549057AB1}"/>
              </a:ext>
            </a:extLst>
          </p:cNvPr>
          <p:cNvPicPr>
            <a:picLocks noChangeAspect="1"/>
          </p:cNvPicPr>
          <p:nvPr/>
        </p:nvPicPr>
        <p:blipFill>
          <a:blip r:embed="rId3"/>
          <a:stretch>
            <a:fillRect/>
          </a:stretch>
        </p:blipFill>
        <p:spPr>
          <a:xfrm>
            <a:off x="431429" y="1628053"/>
            <a:ext cx="950976" cy="950976"/>
          </a:xfrm>
          <a:prstGeom prst="rect">
            <a:avLst/>
          </a:prstGeom>
        </p:spPr>
      </p:pic>
      <p:sp>
        <p:nvSpPr>
          <p:cNvPr id="12" name="Rectangle 11">
            <a:extLst>
              <a:ext uri="{FF2B5EF4-FFF2-40B4-BE49-F238E27FC236}">
                <a16:creationId xmlns:a16="http://schemas.microsoft.com/office/drawing/2014/main" id="{C9A63385-492F-4F20-90D2-6DDE23CEF607}"/>
              </a:ext>
            </a:extLst>
          </p:cNvPr>
          <p:cNvSpPr/>
          <p:nvPr/>
        </p:nvSpPr>
        <p:spPr>
          <a:xfrm>
            <a:off x="1681325" y="1549543"/>
            <a:ext cx="10323576" cy="110799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r>
              <a:rPr lang="en-US" sz="2400" dirty="0">
                <a:solidFill>
                  <a:schemeClr val="tx1"/>
                </a:solidFill>
              </a:rPr>
              <a:t>Runbooks in Azure Automation can do anything that PowerShell can do because they are based on Windows PowerShell or Windows PowerShell Workflow and Python2</a:t>
            </a:r>
          </a:p>
        </p:txBody>
      </p:sp>
      <p:cxnSp>
        <p:nvCxnSpPr>
          <p:cNvPr id="18" name="Straight Connector 17">
            <a:extLst>
              <a:ext uri="{FF2B5EF4-FFF2-40B4-BE49-F238E27FC236}">
                <a16:creationId xmlns:a16="http://schemas.microsoft.com/office/drawing/2014/main" id="{05D62627-3CA2-4DCB-B7B9-CFFA4E684C09}"/>
              </a:ext>
              <a:ext uri="{C183D7F6-B498-43B3-948B-1728B52AA6E4}">
                <adec:decorative xmlns:adec="http://schemas.microsoft.com/office/drawing/2017/decorative" val="1"/>
              </a:ext>
            </a:extLst>
          </p:cNvPr>
          <p:cNvCxnSpPr>
            <a:cxnSpLocks/>
          </p:cNvCxnSpPr>
          <p:nvPr/>
        </p:nvCxnSpPr>
        <p:spPr>
          <a:xfrm flipV="1">
            <a:off x="1681325" y="2927276"/>
            <a:ext cx="10323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7" name="Picture 6" descr="Icon of a document with a checkmark">
            <a:extLst>
              <a:ext uri="{FF2B5EF4-FFF2-40B4-BE49-F238E27FC236}">
                <a16:creationId xmlns:a16="http://schemas.microsoft.com/office/drawing/2014/main" id="{9D3D85BB-EFCA-413C-BC5B-599AE07C685B}"/>
              </a:ext>
            </a:extLst>
          </p:cNvPr>
          <p:cNvPicPr>
            <a:picLocks noChangeAspect="1"/>
          </p:cNvPicPr>
          <p:nvPr/>
        </p:nvPicPr>
        <p:blipFill>
          <a:blip r:embed="rId4"/>
          <a:stretch>
            <a:fillRect/>
          </a:stretch>
        </p:blipFill>
        <p:spPr>
          <a:xfrm>
            <a:off x="431429" y="3197013"/>
            <a:ext cx="950976" cy="950976"/>
          </a:xfrm>
          <a:prstGeom prst="rect">
            <a:avLst/>
          </a:prstGeom>
        </p:spPr>
      </p:pic>
      <p:sp>
        <p:nvSpPr>
          <p:cNvPr id="16" name="Rectangle 15">
            <a:extLst>
              <a:ext uri="{FF2B5EF4-FFF2-40B4-BE49-F238E27FC236}">
                <a16:creationId xmlns:a16="http://schemas.microsoft.com/office/drawing/2014/main" id="{02E53B44-DEB9-45E4-9F43-B45D39657814}"/>
              </a:ext>
            </a:extLst>
          </p:cNvPr>
          <p:cNvSpPr/>
          <p:nvPr/>
        </p:nvSpPr>
        <p:spPr>
          <a:xfrm>
            <a:off x="1681325" y="3197013"/>
            <a:ext cx="10323576" cy="3216265"/>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r>
              <a:rPr lang="en-US" sz="2400" dirty="0">
                <a:solidFill>
                  <a:schemeClr val="tx1"/>
                </a:solidFill>
                <a:latin typeface="+mj-lt"/>
              </a:rPr>
              <a:t>Example Usage Scenarios:</a:t>
            </a:r>
          </a:p>
          <a:p>
            <a:pPr>
              <a:spcBef>
                <a:spcPts val="600"/>
              </a:spcBef>
              <a:spcAft>
                <a:spcPts val="600"/>
              </a:spcAft>
            </a:pPr>
            <a:r>
              <a:rPr lang="en-US" sz="2000" dirty="0">
                <a:solidFill>
                  <a:schemeClr val="tx1"/>
                </a:solidFill>
              </a:rPr>
              <a:t>Automating resources in your on-premises </a:t>
            </a:r>
            <a:r>
              <a:rPr lang="en-US" sz="2000" dirty="0" err="1">
                <a:solidFill>
                  <a:schemeClr val="tx1"/>
                </a:solidFill>
              </a:rPr>
              <a:t>datacentre</a:t>
            </a:r>
            <a:endParaRPr lang="en-US" sz="2000" dirty="0">
              <a:solidFill>
                <a:schemeClr val="tx1"/>
              </a:solidFill>
            </a:endParaRPr>
          </a:p>
          <a:p>
            <a:pPr>
              <a:spcBef>
                <a:spcPts val="600"/>
              </a:spcBef>
              <a:spcAft>
                <a:spcPts val="600"/>
              </a:spcAft>
            </a:pPr>
            <a:r>
              <a:rPr lang="en-US" sz="2000" dirty="0">
                <a:solidFill>
                  <a:schemeClr val="tx1"/>
                </a:solidFill>
              </a:rPr>
              <a:t>Start/Stop Azure virtual machines during off-hours solution in Azure Automation </a:t>
            </a:r>
          </a:p>
          <a:p>
            <a:pPr>
              <a:spcBef>
                <a:spcPts val="600"/>
              </a:spcBef>
              <a:spcAft>
                <a:spcPts val="600"/>
              </a:spcAft>
            </a:pPr>
            <a:r>
              <a:rPr lang="en-US" sz="2000" dirty="0">
                <a:solidFill>
                  <a:schemeClr val="tx1"/>
                </a:solidFill>
              </a:rPr>
              <a:t>Auto-stop </a:t>
            </a:r>
            <a:r>
              <a:rPr lang="en-US" sz="2000" dirty="0" err="1">
                <a:solidFill>
                  <a:schemeClr val="tx1"/>
                </a:solidFill>
              </a:rPr>
              <a:t>VMs</a:t>
            </a:r>
            <a:r>
              <a:rPr lang="en-US" sz="2000" dirty="0">
                <a:solidFill>
                  <a:schemeClr val="tx1"/>
                </a:solidFill>
              </a:rPr>
              <a:t> based on low CPU usage, to optimize </a:t>
            </a:r>
            <a:r>
              <a:rPr lang="en-US" sz="2000" dirty="0" err="1">
                <a:solidFill>
                  <a:schemeClr val="tx1"/>
                </a:solidFill>
              </a:rPr>
              <a:t>VM</a:t>
            </a:r>
            <a:r>
              <a:rPr lang="en-US" sz="2000" dirty="0">
                <a:solidFill>
                  <a:schemeClr val="tx1"/>
                </a:solidFill>
              </a:rPr>
              <a:t> costs</a:t>
            </a:r>
          </a:p>
          <a:p>
            <a:pPr>
              <a:spcBef>
                <a:spcPts val="600"/>
              </a:spcBef>
              <a:spcAft>
                <a:spcPts val="600"/>
              </a:spcAft>
            </a:pPr>
            <a:r>
              <a:rPr lang="en-US" sz="2000" dirty="0">
                <a:solidFill>
                  <a:schemeClr val="tx1"/>
                </a:solidFill>
              </a:rPr>
              <a:t>Send your Automation logs to </a:t>
            </a:r>
            <a:r>
              <a:rPr lang="en-US" sz="2000" dirty="0" err="1">
                <a:solidFill>
                  <a:schemeClr val="tx1"/>
                </a:solidFill>
              </a:rPr>
              <a:t>LogAutomate</a:t>
            </a:r>
            <a:r>
              <a:rPr lang="en-US" sz="2000" dirty="0">
                <a:solidFill>
                  <a:schemeClr val="tx1"/>
                </a:solidFill>
              </a:rPr>
              <a:t> provisioning of a virtual machine in Amazon Web Services (AWS)</a:t>
            </a:r>
          </a:p>
          <a:p>
            <a:pPr>
              <a:spcBef>
                <a:spcPts val="600"/>
              </a:spcBef>
              <a:spcAft>
                <a:spcPts val="600"/>
              </a:spcAft>
            </a:pPr>
            <a:r>
              <a:rPr lang="en-US" sz="2000" dirty="0">
                <a:solidFill>
                  <a:schemeClr val="tx1"/>
                </a:solidFill>
              </a:rPr>
              <a:t> Analytics for analysis and have alerts such as email configured to notify you of any failures or other relevant outcomes</a:t>
            </a:r>
          </a:p>
        </p:txBody>
      </p:sp>
    </p:spTree>
    <p:extLst>
      <p:ext uri="{BB962C8B-B14F-4D97-AF65-F5344CB8AC3E}">
        <p14:creationId xmlns:p14="http://schemas.microsoft.com/office/powerpoint/2010/main" val="1601788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a:t>Runbook gallery</a:t>
            </a:r>
          </a:p>
        </p:txBody>
      </p:sp>
      <p:pic>
        <p:nvPicPr>
          <p:cNvPr id="4" name="Picture 3" descr="Icon of books stacked together">
            <a:extLst>
              <a:ext uri="{FF2B5EF4-FFF2-40B4-BE49-F238E27FC236}">
                <a16:creationId xmlns:a16="http://schemas.microsoft.com/office/drawing/2014/main" id="{913E6C09-C14A-4734-9B92-DB285F439A52}"/>
              </a:ext>
            </a:extLst>
          </p:cNvPr>
          <p:cNvPicPr>
            <a:picLocks noChangeAspect="1"/>
          </p:cNvPicPr>
          <p:nvPr/>
        </p:nvPicPr>
        <p:blipFill>
          <a:blip r:embed="rId3"/>
          <a:stretch>
            <a:fillRect/>
          </a:stretch>
        </p:blipFill>
        <p:spPr>
          <a:xfrm>
            <a:off x="431800" y="1172997"/>
            <a:ext cx="641604" cy="641604"/>
          </a:xfrm>
          <a:prstGeom prst="rect">
            <a:avLst/>
          </a:prstGeom>
        </p:spPr>
      </p:pic>
      <p:sp>
        <p:nvSpPr>
          <p:cNvPr id="9" name="Rectangle 8">
            <a:extLst>
              <a:ext uri="{FF2B5EF4-FFF2-40B4-BE49-F238E27FC236}">
                <a16:creationId xmlns:a16="http://schemas.microsoft.com/office/drawing/2014/main" id="{6BE356A2-64A0-4F2F-8F8E-FBE1244E7DC3}"/>
              </a:ext>
            </a:extLst>
          </p:cNvPr>
          <p:cNvSpPr/>
          <p:nvPr/>
        </p:nvSpPr>
        <p:spPr>
          <a:xfrm>
            <a:off x="1300695" y="1355299"/>
            <a:ext cx="10697630" cy="276999"/>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r>
              <a:rPr lang="en-US" dirty="0">
                <a:solidFill>
                  <a:schemeClr val="tx1"/>
                </a:solidFill>
              </a:rPr>
              <a:t>Can import pre-existing runbooks from the runbook gallery at the </a:t>
            </a:r>
            <a:r>
              <a:rPr lang="en-US" dirty="0">
                <a:solidFill>
                  <a:schemeClr val="tx1"/>
                </a:solidFill>
                <a:latin typeface="+mj-lt"/>
              </a:rPr>
              <a:t>Microsoft Script Center</a:t>
            </a:r>
          </a:p>
        </p:txBody>
      </p:sp>
      <p:cxnSp>
        <p:nvCxnSpPr>
          <p:cNvPr id="16" name="Straight Connector 15">
            <a:extLst>
              <a:ext uri="{FF2B5EF4-FFF2-40B4-BE49-F238E27FC236}">
                <a16:creationId xmlns:a16="http://schemas.microsoft.com/office/drawing/2014/main" id="{12A1C846-0E07-478C-8C13-AE8B563E57A1}"/>
              </a:ext>
              <a:ext uri="{C183D7F6-B498-43B3-948B-1728B52AA6E4}">
                <adec:decorative xmlns:adec="http://schemas.microsoft.com/office/drawing/2017/decorative" val="1"/>
              </a:ext>
            </a:extLst>
          </p:cNvPr>
          <p:cNvCxnSpPr>
            <a:cxnSpLocks/>
          </p:cNvCxnSpPr>
          <p:nvPr/>
        </p:nvCxnSpPr>
        <p:spPr>
          <a:xfrm>
            <a:off x="1300695" y="1939057"/>
            <a:ext cx="1069763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5" name="Picture 14" descr="Icon of a arrow in a circular path with a timer inside the circle">
            <a:extLst>
              <a:ext uri="{FF2B5EF4-FFF2-40B4-BE49-F238E27FC236}">
                <a16:creationId xmlns:a16="http://schemas.microsoft.com/office/drawing/2014/main" id="{EF355A2C-0997-4B95-9579-4FD61FC6CB87}"/>
              </a:ext>
            </a:extLst>
          </p:cNvPr>
          <p:cNvPicPr>
            <a:picLocks noChangeAspect="1"/>
          </p:cNvPicPr>
          <p:nvPr/>
        </p:nvPicPr>
        <p:blipFill>
          <a:blip r:embed="rId4"/>
          <a:stretch>
            <a:fillRect/>
          </a:stretch>
        </p:blipFill>
        <p:spPr>
          <a:xfrm>
            <a:off x="431800" y="2063513"/>
            <a:ext cx="641604" cy="641604"/>
          </a:xfrm>
          <a:prstGeom prst="rect">
            <a:avLst/>
          </a:prstGeom>
        </p:spPr>
      </p:pic>
      <p:sp>
        <p:nvSpPr>
          <p:cNvPr id="14" name="Rectangle 13">
            <a:extLst>
              <a:ext uri="{FF2B5EF4-FFF2-40B4-BE49-F238E27FC236}">
                <a16:creationId xmlns:a16="http://schemas.microsoft.com/office/drawing/2014/main" id="{6EEFCF9B-F884-4C68-9176-D4AB0CFB57BB}"/>
              </a:ext>
            </a:extLst>
          </p:cNvPr>
          <p:cNvSpPr/>
          <p:nvPr/>
        </p:nvSpPr>
        <p:spPr>
          <a:xfrm>
            <a:off x="1300695" y="2245815"/>
            <a:ext cx="10697630" cy="276999"/>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r>
              <a:rPr lang="en-US">
                <a:solidFill>
                  <a:schemeClr val="tx1"/>
                </a:solidFill>
              </a:rPr>
              <a:t>Runbooks provided to help eliminate the time it takes to build custom solutions</a:t>
            </a:r>
          </a:p>
        </p:txBody>
      </p:sp>
      <p:cxnSp>
        <p:nvCxnSpPr>
          <p:cNvPr id="18" name="Straight Connector 17">
            <a:extLst>
              <a:ext uri="{FF2B5EF4-FFF2-40B4-BE49-F238E27FC236}">
                <a16:creationId xmlns:a16="http://schemas.microsoft.com/office/drawing/2014/main" id="{DEDF45FB-61AE-4A86-B437-5396113F78BD}"/>
              </a:ext>
              <a:ext uri="{C183D7F6-B498-43B3-948B-1728B52AA6E4}">
                <adec:decorative xmlns:adec="http://schemas.microsoft.com/office/drawing/2017/decorative" val="1"/>
              </a:ext>
            </a:extLst>
          </p:cNvPr>
          <p:cNvCxnSpPr>
            <a:cxnSpLocks/>
          </p:cNvCxnSpPr>
          <p:nvPr/>
        </p:nvCxnSpPr>
        <p:spPr>
          <a:xfrm>
            <a:off x="1300695" y="2829573"/>
            <a:ext cx="1069763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65" name="Picture 64" descr="Icon of four squares arranged to form a square">
            <a:extLst>
              <a:ext uri="{FF2B5EF4-FFF2-40B4-BE49-F238E27FC236}">
                <a16:creationId xmlns:a16="http://schemas.microsoft.com/office/drawing/2014/main" id="{CEE23B37-E112-4DFA-A537-9BDBDA39E5E0}"/>
              </a:ext>
            </a:extLst>
          </p:cNvPr>
          <p:cNvPicPr>
            <a:picLocks noChangeAspect="1"/>
          </p:cNvPicPr>
          <p:nvPr/>
        </p:nvPicPr>
        <p:blipFill>
          <a:blip r:embed="rId5"/>
          <a:stretch>
            <a:fillRect/>
          </a:stretch>
        </p:blipFill>
        <p:spPr>
          <a:xfrm>
            <a:off x="431800" y="2954029"/>
            <a:ext cx="641604" cy="641604"/>
          </a:xfrm>
          <a:prstGeom prst="rect">
            <a:avLst/>
          </a:prstGeom>
        </p:spPr>
      </p:pic>
      <p:sp>
        <p:nvSpPr>
          <p:cNvPr id="33" name="Rectangle 32">
            <a:extLst>
              <a:ext uri="{FF2B5EF4-FFF2-40B4-BE49-F238E27FC236}">
                <a16:creationId xmlns:a16="http://schemas.microsoft.com/office/drawing/2014/main" id="{A892416B-A536-4F71-9847-33F6E7E2061B}"/>
              </a:ext>
            </a:extLst>
          </p:cNvPr>
          <p:cNvSpPr/>
          <p:nvPr/>
        </p:nvSpPr>
        <p:spPr>
          <a:xfrm>
            <a:off x="1300695" y="3136331"/>
            <a:ext cx="10697630" cy="276999"/>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r>
              <a:rPr lang="en-US" dirty="0">
                <a:solidFill>
                  <a:schemeClr val="tx1"/>
                </a:solidFill>
              </a:rPr>
              <a:t>Already been built by Microsoft and the Microsoft community</a:t>
            </a:r>
          </a:p>
        </p:txBody>
      </p:sp>
      <p:cxnSp>
        <p:nvCxnSpPr>
          <p:cNvPr id="19" name="Straight Connector 18">
            <a:extLst>
              <a:ext uri="{FF2B5EF4-FFF2-40B4-BE49-F238E27FC236}">
                <a16:creationId xmlns:a16="http://schemas.microsoft.com/office/drawing/2014/main" id="{D739BA25-AAB0-4E82-9D34-3DA2B61751A9}"/>
              </a:ext>
              <a:ext uri="{C183D7F6-B498-43B3-948B-1728B52AA6E4}">
                <adec:decorative xmlns:adec="http://schemas.microsoft.com/office/drawing/2017/decorative" val="1"/>
              </a:ext>
            </a:extLst>
          </p:cNvPr>
          <p:cNvCxnSpPr>
            <a:cxnSpLocks/>
          </p:cNvCxnSpPr>
          <p:nvPr/>
        </p:nvCxnSpPr>
        <p:spPr>
          <a:xfrm>
            <a:off x="1300695" y="3720089"/>
            <a:ext cx="1069763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68" name="Picture 67" descr="Icon of a rectangle, a square and a circle in a straight line">
            <a:extLst>
              <a:ext uri="{FF2B5EF4-FFF2-40B4-BE49-F238E27FC236}">
                <a16:creationId xmlns:a16="http://schemas.microsoft.com/office/drawing/2014/main" id="{50216196-4773-4EA6-8058-41696B304478}"/>
              </a:ext>
            </a:extLst>
          </p:cNvPr>
          <p:cNvPicPr>
            <a:picLocks noChangeAspect="1"/>
          </p:cNvPicPr>
          <p:nvPr/>
        </p:nvPicPr>
        <p:blipFill>
          <a:blip r:embed="rId6"/>
          <a:stretch>
            <a:fillRect/>
          </a:stretch>
        </p:blipFill>
        <p:spPr>
          <a:xfrm>
            <a:off x="431800" y="3844545"/>
            <a:ext cx="641604" cy="641604"/>
          </a:xfrm>
          <a:prstGeom prst="rect">
            <a:avLst/>
          </a:prstGeom>
        </p:spPr>
      </p:pic>
      <p:sp>
        <p:nvSpPr>
          <p:cNvPr id="20" name="Rectangle 19">
            <a:extLst>
              <a:ext uri="{FF2B5EF4-FFF2-40B4-BE49-F238E27FC236}">
                <a16:creationId xmlns:a16="http://schemas.microsoft.com/office/drawing/2014/main" id="{DB4B10D1-CA9B-4E90-AB55-59EBDB3CA9BE}"/>
              </a:ext>
            </a:extLst>
          </p:cNvPr>
          <p:cNvSpPr/>
          <p:nvPr/>
        </p:nvSpPr>
        <p:spPr>
          <a:xfrm>
            <a:off x="1300695" y="4026847"/>
            <a:ext cx="10697630" cy="276999"/>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spcAft>
                <a:spcPts val="816"/>
              </a:spcAft>
            </a:pPr>
            <a:r>
              <a:rPr lang="en-US">
                <a:solidFill>
                  <a:schemeClr val="tx1"/>
                </a:solidFill>
              </a:rPr>
              <a:t>Can be used with or without modification</a:t>
            </a:r>
          </a:p>
        </p:txBody>
      </p:sp>
      <p:cxnSp>
        <p:nvCxnSpPr>
          <p:cNvPr id="21" name="Straight Connector 20">
            <a:extLst>
              <a:ext uri="{FF2B5EF4-FFF2-40B4-BE49-F238E27FC236}">
                <a16:creationId xmlns:a16="http://schemas.microsoft.com/office/drawing/2014/main" id="{AAF6344D-7B3D-4974-A426-4019CF651F3B}"/>
              </a:ext>
              <a:ext uri="{C183D7F6-B498-43B3-948B-1728B52AA6E4}">
                <adec:decorative xmlns:adec="http://schemas.microsoft.com/office/drawing/2017/decorative" val="1"/>
              </a:ext>
            </a:extLst>
          </p:cNvPr>
          <p:cNvCxnSpPr>
            <a:cxnSpLocks/>
          </p:cNvCxnSpPr>
          <p:nvPr/>
        </p:nvCxnSpPr>
        <p:spPr>
          <a:xfrm>
            <a:off x="1300695" y="4610605"/>
            <a:ext cx="1069763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71" name="Picture 70" descr="Icon of a scenery of mountain and moon&#10;representing photography">
            <a:extLst>
              <a:ext uri="{FF2B5EF4-FFF2-40B4-BE49-F238E27FC236}">
                <a16:creationId xmlns:a16="http://schemas.microsoft.com/office/drawing/2014/main" id="{3EE09598-47E8-4DD7-9274-8413886549E0}"/>
              </a:ext>
            </a:extLst>
          </p:cNvPr>
          <p:cNvPicPr>
            <a:picLocks noChangeAspect="1"/>
          </p:cNvPicPr>
          <p:nvPr/>
        </p:nvPicPr>
        <p:blipFill>
          <a:blip r:embed="rId7"/>
          <a:stretch>
            <a:fillRect/>
          </a:stretch>
        </p:blipFill>
        <p:spPr>
          <a:xfrm>
            <a:off x="431800" y="4735061"/>
            <a:ext cx="641604" cy="641604"/>
          </a:xfrm>
          <a:prstGeom prst="rect">
            <a:avLst/>
          </a:prstGeom>
        </p:spPr>
      </p:pic>
      <p:sp>
        <p:nvSpPr>
          <p:cNvPr id="29" name="Rectangle 28">
            <a:extLst>
              <a:ext uri="{FF2B5EF4-FFF2-40B4-BE49-F238E27FC236}">
                <a16:creationId xmlns:a16="http://schemas.microsoft.com/office/drawing/2014/main" id="{58C17A5D-47F9-42B3-91CC-4990ECFD4557}"/>
              </a:ext>
            </a:extLst>
          </p:cNvPr>
          <p:cNvSpPr/>
          <p:nvPr/>
        </p:nvSpPr>
        <p:spPr>
          <a:xfrm>
            <a:off x="1300695" y="4778864"/>
            <a:ext cx="10697630" cy="553998"/>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spcAft>
                <a:spcPts val="816"/>
              </a:spcAft>
            </a:pPr>
            <a:r>
              <a:rPr lang="en-US" dirty="0">
                <a:solidFill>
                  <a:schemeClr val="tx1"/>
                </a:solidFill>
              </a:rPr>
              <a:t>Can review the code or a visualization of the runbook code on the gallery as well as see source projects, rating etc.</a:t>
            </a:r>
          </a:p>
        </p:txBody>
      </p:sp>
      <p:cxnSp>
        <p:nvCxnSpPr>
          <p:cNvPr id="22" name="Straight Connector 21">
            <a:extLst>
              <a:ext uri="{FF2B5EF4-FFF2-40B4-BE49-F238E27FC236}">
                <a16:creationId xmlns:a16="http://schemas.microsoft.com/office/drawing/2014/main" id="{204FF805-C9C1-41E1-92AB-07F26DA0786D}"/>
              </a:ext>
              <a:ext uri="{C183D7F6-B498-43B3-948B-1728B52AA6E4}">
                <adec:decorative xmlns:adec="http://schemas.microsoft.com/office/drawing/2017/decorative" val="1"/>
              </a:ext>
            </a:extLst>
          </p:cNvPr>
          <p:cNvCxnSpPr>
            <a:cxnSpLocks/>
          </p:cNvCxnSpPr>
          <p:nvPr/>
        </p:nvCxnSpPr>
        <p:spPr>
          <a:xfrm>
            <a:off x="1300695" y="5501121"/>
            <a:ext cx="1069763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74" name="Picture 73" descr="Icon of a magnifying glass">
            <a:extLst>
              <a:ext uri="{FF2B5EF4-FFF2-40B4-BE49-F238E27FC236}">
                <a16:creationId xmlns:a16="http://schemas.microsoft.com/office/drawing/2014/main" id="{54CE6DA3-529E-446E-919D-65080A20EAFC}"/>
              </a:ext>
            </a:extLst>
          </p:cNvPr>
          <p:cNvPicPr>
            <a:picLocks noChangeAspect="1"/>
          </p:cNvPicPr>
          <p:nvPr/>
        </p:nvPicPr>
        <p:blipFill>
          <a:blip r:embed="rId8"/>
          <a:stretch>
            <a:fillRect/>
          </a:stretch>
        </p:blipFill>
        <p:spPr>
          <a:xfrm>
            <a:off x="431800" y="5625576"/>
            <a:ext cx="641604" cy="641604"/>
          </a:xfrm>
          <a:prstGeom prst="rect">
            <a:avLst/>
          </a:prstGeom>
        </p:spPr>
      </p:pic>
      <p:sp>
        <p:nvSpPr>
          <p:cNvPr id="25" name="Rectangle 24">
            <a:extLst>
              <a:ext uri="{FF2B5EF4-FFF2-40B4-BE49-F238E27FC236}">
                <a16:creationId xmlns:a16="http://schemas.microsoft.com/office/drawing/2014/main" id="{F17E0D82-54D7-4D5E-9435-F8A7B8F7880E}"/>
              </a:ext>
            </a:extLst>
          </p:cNvPr>
          <p:cNvSpPr/>
          <p:nvPr/>
        </p:nvSpPr>
        <p:spPr>
          <a:xfrm>
            <a:off x="1300695" y="5625576"/>
            <a:ext cx="10697630" cy="90281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r>
              <a:rPr lang="en-US" dirty="0">
                <a:solidFill>
                  <a:schemeClr val="tx1"/>
                </a:solidFill>
                <a:latin typeface="+mj-lt"/>
              </a:rPr>
              <a:t>Considerations:</a:t>
            </a:r>
          </a:p>
          <a:p>
            <a:pPr>
              <a:spcBef>
                <a:spcPts val="200"/>
              </a:spcBef>
              <a:spcAft>
                <a:spcPts val="400"/>
              </a:spcAft>
            </a:pPr>
            <a:r>
              <a:rPr lang="en-US" sz="1600" dirty="0">
                <a:solidFill>
                  <a:schemeClr val="tx1"/>
                </a:solidFill>
              </a:rPr>
              <a:t>Python runbooks are also available from the script center gallery. To find them, filter by language and select </a:t>
            </a:r>
            <a:r>
              <a:rPr lang="en-US" sz="1600" dirty="0">
                <a:solidFill>
                  <a:schemeClr val="tx1"/>
                </a:solidFill>
                <a:latin typeface="+mj-lt"/>
              </a:rPr>
              <a:t>Python</a:t>
            </a:r>
          </a:p>
          <a:p>
            <a:pPr>
              <a:spcBef>
                <a:spcPts val="200"/>
              </a:spcBef>
              <a:spcAft>
                <a:spcPts val="400"/>
              </a:spcAft>
            </a:pPr>
            <a:r>
              <a:rPr lang="en-US" sz="1600" dirty="0">
                <a:solidFill>
                  <a:schemeClr val="tx1"/>
                </a:solidFill>
              </a:rPr>
              <a:t>You cannot use PowerShell to import directly from the Runbook Gallery</a:t>
            </a:r>
          </a:p>
        </p:txBody>
      </p:sp>
    </p:spTree>
    <p:extLst>
      <p:ext uri="{BB962C8B-B14F-4D97-AF65-F5344CB8AC3E}">
        <p14:creationId xmlns:p14="http://schemas.microsoft.com/office/powerpoint/2010/main" val="6912498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Modularization</a:t>
            </a:r>
          </a:p>
        </p:txBody>
      </p:sp>
      <p:sp>
        <p:nvSpPr>
          <p:cNvPr id="10" name="Text Placeholder 5">
            <a:extLst>
              <a:ext uri="{FF2B5EF4-FFF2-40B4-BE49-F238E27FC236}">
                <a16:creationId xmlns:a16="http://schemas.microsoft.com/office/drawing/2014/main" id="{790B4D92-0029-4A50-8E82-8EFE13CEAE8D}"/>
              </a:ext>
            </a:extLst>
          </p:cNvPr>
          <p:cNvSpPr txBox="1">
            <a:spLocks/>
          </p:cNvSpPr>
          <p:nvPr/>
        </p:nvSpPr>
        <p:spPr>
          <a:xfrm>
            <a:off x="427562" y="1527041"/>
            <a:ext cx="5374856" cy="1752868"/>
          </a:xfrm>
          <a:prstGeom prst="rect">
            <a:avLst/>
          </a:prstGeom>
          <a:solidFill>
            <a:schemeClr val="bg1">
              <a:lumMod val="95000"/>
            </a:schemeClr>
          </a:solidFill>
        </p:spPr>
        <p:txBody>
          <a:bodyPr vert="horz" wrap="square" lIns="182880" tIns="137160" rIns="182880" bIns="137160" rtlCol="0" anchor="ctr">
            <a:no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Wingdings" panose="05000000000000000000" pitchFamily="2" charset="2"/>
              <a:buNone/>
            </a:pPr>
            <a:r>
              <a:rPr lang="en-US" sz="2400" dirty="0">
                <a:solidFill>
                  <a:schemeClr val="tx1"/>
                </a:solidFill>
                <a:latin typeface="+mj-lt"/>
              </a:rPr>
              <a:t>Divide automation assets into</a:t>
            </a:r>
            <a:br>
              <a:rPr lang="en-US" sz="2400" dirty="0">
                <a:solidFill>
                  <a:schemeClr val="tx1"/>
                </a:solidFill>
                <a:latin typeface="+mj-lt"/>
              </a:rPr>
            </a:br>
            <a:r>
              <a:rPr lang="en-US" sz="2400" dirty="0">
                <a:solidFill>
                  <a:schemeClr val="tx1"/>
                </a:solidFill>
                <a:latin typeface="+mj-lt"/>
              </a:rPr>
              <a:t>logical parts:</a:t>
            </a:r>
          </a:p>
          <a:p>
            <a:pPr marL="0" lvl="1" indent="0">
              <a:spcBef>
                <a:spcPts val="600"/>
              </a:spcBef>
              <a:buNone/>
            </a:pPr>
            <a:r>
              <a:rPr lang="en-US" dirty="0">
                <a:solidFill>
                  <a:schemeClr val="tx1"/>
                </a:solidFill>
              </a:rPr>
              <a:t>Databases, networks, storage, security, OS, and other components</a:t>
            </a:r>
          </a:p>
        </p:txBody>
      </p:sp>
      <p:sp>
        <p:nvSpPr>
          <p:cNvPr id="8" name="Text Placeholder 5">
            <a:extLst>
              <a:ext uri="{FF2B5EF4-FFF2-40B4-BE49-F238E27FC236}">
                <a16:creationId xmlns:a16="http://schemas.microsoft.com/office/drawing/2014/main" id="{DC3404FE-8FE8-49C4-9C8E-E98DC2FA2BDB}"/>
              </a:ext>
            </a:extLst>
          </p:cNvPr>
          <p:cNvSpPr txBox="1">
            <a:spLocks/>
          </p:cNvSpPr>
          <p:nvPr/>
        </p:nvSpPr>
        <p:spPr>
          <a:xfrm>
            <a:off x="427040" y="3378199"/>
            <a:ext cx="5374857" cy="3167063"/>
          </a:xfrm>
          <a:prstGeom prst="rect">
            <a:avLst/>
          </a:prstGeom>
          <a:solidFill>
            <a:schemeClr val="bg1">
              <a:lumMod val="95000"/>
            </a:schemeClr>
          </a:solidFill>
        </p:spPr>
        <p:txBody>
          <a:bodyPr lIns="182880" tIns="137160" rIns="182880" bIns="137160" anchor="ctr">
            <a:no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Benefits of modularization:</a:t>
            </a:r>
          </a:p>
          <a:p>
            <a:pPr lvl="1">
              <a:spcBef>
                <a:spcPts val="400"/>
              </a:spcBef>
            </a:pPr>
            <a:r>
              <a:rPr lang="en-US" dirty="0"/>
              <a:t>Reuse of components</a:t>
            </a:r>
          </a:p>
          <a:p>
            <a:pPr lvl="1">
              <a:spcBef>
                <a:spcPts val="600"/>
              </a:spcBef>
            </a:pPr>
            <a:r>
              <a:rPr lang="en-US" dirty="0"/>
              <a:t>Manage and maintain your code</a:t>
            </a:r>
          </a:p>
          <a:p>
            <a:pPr lvl="1">
              <a:spcBef>
                <a:spcPts val="600"/>
              </a:spcBef>
            </a:pPr>
            <a:r>
              <a:rPr lang="en-US" dirty="0"/>
              <a:t>Sub-divide work and responsibilities across teams</a:t>
            </a:r>
          </a:p>
          <a:p>
            <a:pPr lvl="1">
              <a:spcBef>
                <a:spcPts val="600"/>
              </a:spcBef>
            </a:pPr>
            <a:r>
              <a:rPr lang="en-US" dirty="0"/>
              <a:t>Troubleshooting</a:t>
            </a:r>
          </a:p>
          <a:p>
            <a:pPr lvl="1">
              <a:spcBef>
                <a:spcPts val="600"/>
              </a:spcBef>
            </a:pPr>
            <a:r>
              <a:rPr lang="en-US" dirty="0"/>
              <a:t>Extend and add to existing infrastructure definitions</a:t>
            </a:r>
          </a:p>
        </p:txBody>
      </p:sp>
      <p:pic>
        <p:nvPicPr>
          <p:cNvPr id="9" name="Picture 8" descr="Architecture diagram depicting 5 individual boxes containing images representing databases, security, networking, storage and operating systems, all with arrows pointing to an image representing an application">
            <a:extLst>
              <a:ext uri="{FF2B5EF4-FFF2-40B4-BE49-F238E27FC236}">
                <a16:creationId xmlns:a16="http://schemas.microsoft.com/office/drawing/2014/main" id="{12B2D965-3687-43B4-B92C-94590700904B}"/>
              </a:ext>
            </a:extLst>
          </p:cNvPr>
          <p:cNvPicPr>
            <a:picLocks noChangeAspect="1"/>
          </p:cNvPicPr>
          <p:nvPr/>
        </p:nvPicPr>
        <p:blipFill rotWithShape="1">
          <a:blip r:embed="rId3"/>
          <a:srcRect l="-5669" t="-49425" r="-5669" b="-63640"/>
          <a:stretch/>
        </p:blipFill>
        <p:spPr>
          <a:xfrm>
            <a:off x="5949018" y="1527040"/>
            <a:ext cx="6062572" cy="5018223"/>
          </a:xfrm>
          <a:prstGeom prst="rect">
            <a:avLst/>
          </a:prstGeom>
          <a:ln w="19050">
            <a:solidFill>
              <a:schemeClr val="tx2"/>
            </a:solidFill>
          </a:ln>
        </p:spPr>
      </p:pic>
    </p:spTree>
    <p:extLst>
      <p:ext uri="{BB962C8B-B14F-4D97-AF65-F5344CB8AC3E}">
        <p14:creationId xmlns:p14="http://schemas.microsoft.com/office/powerpoint/2010/main" val="36214537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b="1" dirty="0"/>
              <a:t>Webhooks</a:t>
            </a:r>
          </a:p>
        </p:txBody>
      </p:sp>
      <p:sp>
        <p:nvSpPr>
          <p:cNvPr id="22" name="Rectangle 21">
            <a:extLst>
              <a:ext uri="{FF2B5EF4-FFF2-40B4-BE49-F238E27FC236}">
                <a16:creationId xmlns:a16="http://schemas.microsoft.com/office/drawing/2014/main" id="{A8B10129-108D-473A-ADCB-86B50490F40E}"/>
              </a:ext>
            </a:extLst>
          </p:cNvPr>
          <p:cNvSpPr/>
          <p:nvPr/>
        </p:nvSpPr>
        <p:spPr>
          <a:xfrm>
            <a:off x="431798" y="1193800"/>
            <a:ext cx="3987801" cy="1638300"/>
          </a:xfrm>
          <a:prstGeom prst="rect">
            <a:avLst/>
          </a:prstGeom>
          <a:solidFill>
            <a:schemeClr val="bg1">
              <a:lumMod val="95000"/>
            </a:schemeClr>
          </a:solidFill>
          <a:ln w="19050">
            <a:solidFill>
              <a:schemeClr val="bg1">
                <a:lumMod val="95000"/>
              </a:schemeClr>
            </a:solidFill>
          </a:ln>
        </p:spPr>
        <p:txBody>
          <a:bodyPr wrap="square" lIns="137160" tIns="91440" rIns="137160" bIns="91440" anchor="ctr">
            <a:noAutofit/>
          </a:bodyPr>
          <a:lstStyle/>
          <a:p>
            <a:r>
              <a:rPr lang="en-US" sz="2000" dirty="0"/>
              <a:t>Automate the process of starting a runbook either by scheduling it, or by using a </a:t>
            </a:r>
            <a:r>
              <a:rPr lang="en-US" sz="2000" i="1" dirty="0"/>
              <a:t>webhook</a:t>
            </a:r>
            <a:r>
              <a:rPr lang="en-US" sz="2000" dirty="0"/>
              <a:t>.</a:t>
            </a:r>
          </a:p>
        </p:txBody>
      </p:sp>
      <p:sp>
        <p:nvSpPr>
          <p:cNvPr id="20" name="Rectangle 19">
            <a:extLst>
              <a:ext uri="{FF2B5EF4-FFF2-40B4-BE49-F238E27FC236}">
                <a16:creationId xmlns:a16="http://schemas.microsoft.com/office/drawing/2014/main" id="{1692C9A9-A18A-410E-9612-C9C98B9D9C44}"/>
              </a:ext>
            </a:extLst>
          </p:cNvPr>
          <p:cNvSpPr/>
          <p:nvPr/>
        </p:nvSpPr>
        <p:spPr>
          <a:xfrm>
            <a:off x="431798" y="2959191"/>
            <a:ext cx="3987801" cy="1053918"/>
          </a:xfrm>
          <a:prstGeom prst="rect">
            <a:avLst/>
          </a:prstGeom>
          <a:solidFill>
            <a:schemeClr val="bg1">
              <a:lumMod val="95000"/>
            </a:schemeClr>
          </a:solidFill>
          <a:ln w="19050">
            <a:solidFill>
              <a:schemeClr val="bg1">
                <a:lumMod val="95000"/>
              </a:schemeClr>
            </a:solidFill>
          </a:ln>
        </p:spPr>
        <p:txBody>
          <a:bodyPr wrap="square" lIns="137160" tIns="91440" rIns="137160" bIns="91440" anchor="ctr">
            <a:noAutofit/>
          </a:bodyPr>
          <a:lstStyle/>
          <a:p>
            <a:r>
              <a:rPr lang="en-US" sz="2000" dirty="0"/>
              <a:t>Uses a HTTPS request to start </a:t>
            </a:r>
            <a:br>
              <a:rPr lang="en-US" sz="2000" dirty="0"/>
            </a:br>
            <a:r>
              <a:rPr lang="en-US" sz="2000" dirty="0"/>
              <a:t>a runbook</a:t>
            </a:r>
          </a:p>
        </p:txBody>
      </p:sp>
      <p:sp>
        <p:nvSpPr>
          <p:cNvPr id="16" name="Rectangle 15">
            <a:extLst>
              <a:ext uri="{FF2B5EF4-FFF2-40B4-BE49-F238E27FC236}">
                <a16:creationId xmlns:a16="http://schemas.microsoft.com/office/drawing/2014/main" id="{57A32494-6A1E-49D2-BD7A-97CF70589561}"/>
              </a:ext>
            </a:extLst>
          </p:cNvPr>
          <p:cNvSpPr/>
          <p:nvPr/>
        </p:nvSpPr>
        <p:spPr>
          <a:xfrm>
            <a:off x="431798" y="4140200"/>
            <a:ext cx="3987801" cy="1549400"/>
          </a:xfrm>
          <a:prstGeom prst="rect">
            <a:avLst/>
          </a:prstGeom>
          <a:solidFill>
            <a:schemeClr val="bg1">
              <a:lumMod val="95000"/>
            </a:schemeClr>
          </a:solidFill>
          <a:ln w="19050">
            <a:solidFill>
              <a:schemeClr val="bg1">
                <a:lumMod val="95000"/>
              </a:schemeClr>
            </a:solidFill>
          </a:ln>
        </p:spPr>
        <p:txBody>
          <a:bodyPr wrap="square" lIns="137160" tIns="91440" rIns="137160" bIns="91440" anchor="ctr">
            <a:noAutofit/>
          </a:bodyPr>
          <a:lstStyle/>
          <a:p>
            <a:r>
              <a:rPr lang="en-US" sz="2000" dirty="0"/>
              <a:t>Reduces complexity and allows external services such as Azure DevOps, GitHub, or custom applications to use webhooks</a:t>
            </a:r>
          </a:p>
        </p:txBody>
      </p:sp>
      <p:pic>
        <p:nvPicPr>
          <p:cNvPr id="7" name="Picture 6" descr="Automate the process of starting a runbook">
            <a:extLst>
              <a:ext uri="{FF2B5EF4-FFF2-40B4-BE49-F238E27FC236}">
                <a16:creationId xmlns:a16="http://schemas.microsoft.com/office/drawing/2014/main" id="{7595160C-C533-48B6-A2CB-9C65C84084C5}"/>
              </a:ext>
            </a:extLst>
          </p:cNvPr>
          <p:cNvPicPr>
            <a:picLocks noChangeAspect="1"/>
          </p:cNvPicPr>
          <p:nvPr/>
        </p:nvPicPr>
        <p:blipFill rotWithShape="1">
          <a:blip r:embed="rId3"/>
          <a:srcRect l="-2448" t="-10667" r="-2448" b="-5656"/>
          <a:stretch/>
        </p:blipFill>
        <p:spPr>
          <a:xfrm>
            <a:off x="4529263" y="1193800"/>
            <a:ext cx="7474344" cy="4495799"/>
          </a:xfrm>
          <a:prstGeom prst="rect">
            <a:avLst/>
          </a:prstGeom>
          <a:ln w="19050">
            <a:solidFill>
              <a:schemeClr val="tx2"/>
            </a:solidFill>
          </a:ln>
        </p:spPr>
      </p:pic>
      <p:sp>
        <p:nvSpPr>
          <p:cNvPr id="14" name="Rectangle 13">
            <a:extLst>
              <a:ext uri="{FF2B5EF4-FFF2-40B4-BE49-F238E27FC236}">
                <a16:creationId xmlns:a16="http://schemas.microsoft.com/office/drawing/2014/main" id="{0182F884-7F48-4C17-8A15-90776F788677}"/>
              </a:ext>
            </a:extLst>
          </p:cNvPr>
          <p:cNvSpPr/>
          <p:nvPr/>
        </p:nvSpPr>
        <p:spPr>
          <a:xfrm>
            <a:off x="431797" y="5803900"/>
            <a:ext cx="11577641" cy="571500"/>
          </a:xfrm>
          <a:prstGeom prst="rect">
            <a:avLst/>
          </a:prstGeom>
          <a:solidFill>
            <a:schemeClr val="bg1">
              <a:lumMod val="95000"/>
            </a:schemeClr>
          </a:solidFill>
        </p:spPr>
        <p:txBody>
          <a:bodyPr wrap="square" lIns="137160" tIns="91440" rIns="137160" bIns="91440" anchor="ctr">
            <a:noAutofit/>
          </a:bodyPr>
          <a:lstStyle/>
          <a:p>
            <a:r>
              <a:rPr lang="en-US" sz="2000" dirty="0"/>
              <a:t>Webhook Syntax: </a:t>
            </a:r>
            <a:r>
              <a:rPr lang="en-US" sz="2000" dirty="0">
                <a:latin typeface="+mj-lt"/>
              </a:rPr>
              <a:t>http://&lt; Webhook Server &gt;/token?=&lt; Token Value &gt;  </a:t>
            </a:r>
          </a:p>
        </p:txBody>
      </p:sp>
    </p:spTree>
    <p:extLst>
      <p:ext uri="{BB962C8B-B14F-4D97-AF65-F5344CB8AC3E}">
        <p14:creationId xmlns:p14="http://schemas.microsoft.com/office/powerpoint/2010/main" val="30430447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Source control integration</a:t>
            </a:r>
          </a:p>
        </p:txBody>
      </p:sp>
      <p:sp>
        <p:nvSpPr>
          <p:cNvPr id="8" name="Rectangle 7">
            <a:extLst>
              <a:ext uri="{FF2B5EF4-FFF2-40B4-BE49-F238E27FC236}">
                <a16:creationId xmlns:a16="http://schemas.microsoft.com/office/drawing/2014/main" id="{980D3217-4CF0-4633-9FC1-EB0EC12FE8E6}"/>
              </a:ext>
            </a:extLst>
          </p:cNvPr>
          <p:cNvSpPr/>
          <p:nvPr/>
        </p:nvSpPr>
        <p:spPr>
          <a:xfrm>
            <a:off x="427038" y="1192212"/>
            <a:ext cx="7642225" cy="731520"/>
          </a:xfrm>
          <a:prstGeom prst="rect">
            <a:avLst/>
          </a:prstGeom>
          <a:solidFill>
            <a:schemeClr val="bg1">
              <a:lumMod val="95000"/>
            </a:schemeClr>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37160" tIns="91440" rIns="137160" bIns="91440" numCol="1" spcCol="1270" anchor="ctr" anchorCtr="0">
            <a:noAutofit/>
          </a:bodyPr>
          <a:lstStyle/>
          <a:p>
            <a:pPr marL="0" lvl="0" indent="0" algn="l" defTabSz="622300">
              <a:spcBef>
                <a:spcPct val="0"/>
              </a:spcBef>
              <a:spcAft>
                <a:spcPct val="35000"/>
              </a:spcAft>
              <a:buNone/>
            </a:pPr>
            <a:r>
              <a:rPr lang="en-US" sz="2000" kern="1200" baseline="0">
                <a:solidFill>
                  <a:schemeClr val="tx1"/>
                </a:solidFill>
              </a:rPr>
              <a:t>Azure Automation supports source control integration</a:t>
            </a:r>
            <a:endParaRPr lang="en-IN" sz="2000" kern="1200">
              <a:solidFill>
                <a:schemeClr val="tx1"/>
              </a:solidFill>
            </a:endParaRPr>
          </a:p>
        </p:txBody>
      </p:sp>
      <p:sp>
        <p:nvSpPr>
          <p:cNvPr id="9" name="Rectangle 8">
            <a:extLst>
              <a:ext uri="{FF2B5EF4-FFF2-40B4-BE49-F238E27FC236}">
                <a16:creationId xmlns:a16="http://schemas.microsoft.com/office/drawing/2014/main" id="{A9BD285C-0877-4CE8-AD3F-2F6962138A80}"/>
              </a:ext>
            </a:extLst>
          </p:cNvPr>
          <p:cNvSpPr/>
          <p:nvPr/>
        </p:nvSpPr>
        <p:spPr>
          <a:xfrm>
            <a:off x="427038" y="2067670"/>
            <a:ext cx="7642225" cy="731520"/>
          </a:xfrm>
          <a:prstGeom prst="rect">
            <a:avLst/>
          </a:prstGeom>
          <a:solidFill>
            <a:schemeClr val="bg1">
              <a:lumMod val="95000"/>
            </a:schemeClr>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37160" tIns="91440" rIns="137160" bIns="91440" numCol="1" spcCol="1270" anchor="ctr" anchorCtr="0">
            <a:noAutofit/>
          </a:bodyPr>
          <a:lstStyle/>
          <a:p>
            <a:pPr marL="0" lvl="0" indent="0" algn="l" defTabSz="622300">
              <a:spcBef>
                <a:spcPct val="0"/>
              </a:spcBef>
              <a:spcAft>
                <a:spcPct val="35000"/>
              </a:spcAft>
              <a:buNone/>
            </a:pPr>
            <a:r>
              <a:rPr lang="en-IE" sz="2000" kern="1200" baseline="0">
                <a:solidFill>
                  <a:schemeClr val="tx1"/>
                </a:solidFill>
              </a:rPr>
              <a:t>Easier collaboration </a:t>
            </a:r>
            <a:endParaRPr lang="en-IN" sz="2000" kern="1200">
              <a:solidFill>
                <a:schemeClr val="tx1"/>
              </a:solidFill>
            </a:endParaRPr>
          </a:p>
        </p:txBody>
      </p:sp>
      <p:sp>
        <p:nvSpPr>
          <p:cNvPr id="10" name="Rectangle 9">
            <a:extLst>
              <a:ext uri="{FF2B5EF4-FFF2-40B4-BE49-F238E27FC236}">
                <a16:creationId xmlns:a16="http://schemas.microsoft.com/office/drawing/2014/main" id="{821107BE-2060-4EE5-8CD9-8620BB9BB7D7}"/>
              </a:ext>
            </a:extLst>
          </p:cNvPr>
          <p:cNvSpPr/>
          <p:nvPr/>
        </p:nvSpPr>
        <p:spPr>
          <a:xfrm>
            <a:off x="427038" y="2943128"/>
            <a:ext cx="7642225" cy="731520"/>
          </a:xfrm>
          <a:prstGeom prst="rect">
            <a:avLst/>
          </a:prstGeom>
          <a:solidFill>
            <a:schemeClr val="bg1">
              <a:lumMod val="95000"/>
            </a:schemeClr>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37160" tIns="91440" rIns="137160" bIns="91440" numCol="1" spcCol="1270" anchor="ctr" anchorCtr="0">
            <a:noAutofit/>
          </a:bodyPr>
          <a:lstStyle/>
          <a:p>
            <a:pPr marL="0" lvl="0" indent="0" algn="l" defTabSz="622300">
              <a:spcBef>
                <a:spcPct val="0"/>
              </a:spcBef>
              <a:spcAft>
                <a:spcPct val="35000"/>
              </a:spcAft>
              <a:buNone/>
            </a:pPr>
            <a:r>
              <a:rPr lang="en-IE" sz="2000" kern="1200" baseline="0">
                <a:solidFill>
                  <a:schemeClr val="tx1"/>
                </a:solidFill>
              </a:rPr>
              <a:t>Increased auditing and traceability</a:t>
            </a:r>
            <a:endParaRPr lang="en-IN" sz="2000" kern="1200">
              <a:solidFill>
                <a:schemeClr val="tx1"/>
              </a:solidFill>
            </a:endParaRPr>
          </a:p>
        </p:txBody>
      </p:sp>
      <p:sp>
        <p:nvSpPr>
          <p:cNvPr id="11" name="Rectangle 10">
            <a:extLst>
              <a:ext uri="{FF2B5EF4-FFF2-40B4-BE49-F238E27FC236}">
                <a16:creationId xmlns:a16="http://schemas.microsoft.com/office/drawing/2014/main" id="{7EC12FDD-F1CB-49E6-B7EB-4CA0EC117F02}"/>
              </a:ext>
            </a:extLst>
          </p:cNvPr>
          <p:cNvSpPr/>
          <p:nvPr/>
        </p:nvSpPr>
        <p:spPr>
          <a:xfrm>
            <a:off x="427038" y="3818586"/>
            <a:ext cx="7642225" cy="731520"/>
          </a:xfrm>
          <a:prstGeom prst="rect">
            <a:avLst/>
          </a:prstGeom>
          <a:solidFill>
            <a:schemeClr val="bg1">
              <a:lumMod val="95000"/>
            </a:schemeClr>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37160" tIns="91440" rIns="137160" bIns="91440" numCol="1" spcCol="1270" anchor="ctr" anchorCtr="0">
            <a:noAutofit/>
          </a:bodyPr>
          <a:lstStyle/>
          <a:p>
            <a:pPr marL="0" lvl="0" indent="0" algn="l" defTabSz="622300">
              <a:spcBef>
                <a:spcPct val="0"/>
              </a:spcBef>
              <a:spcAft>
                <a:spcPct val="35000"/>
              </a:spcAft>
              <a:buNone/>
            </a:pPr>
            <a:r>
              <a:rPr lang="en-IE" sz="2000" kern="1200" baseline="0">
                <a:solidFill>
                  <a:schemeClr val="tx1"/>
                </a:solidFill>
              </a:rPr>
              <a:t>Roll back to earlier versions of your runbooks</a:t>
            </a:r>
            <a:endParaRPr lang="en-IN" sz="2000" kern="1200">
              <a:solidFill>
                <a:schemeClr val="tx1"/>
              </a:solidFill>
            </a:endParaRPr>
          </a:p>
        </p:txBody>
      </p:sp>
      <p:sp>
        <p:nvSpPr>
          <p:cNvPr id="12" name="Rectangle 11">
            <a:extLst>
              <a:ext uri="{FF2B5EF4-FFF2-40B4-BE49-F238E27FC236}">
                <a16:creationId xmlns:a16="http://schemas.microsoft.com/office/drawing/2014/main" id="{B0D18ED9-D7FB-4712-B3DF-E697743F3F61}"/>
              </a:ext>
            </a:extLst>
          </p:cNvPr>
          <p:cNvSpPr/>
          <p:nvPr/>
        </p:nvSpPr>
        <p:spPr>
          <a:xfrm>
            <a:off x="427038" y="4694044"/>
            <a:ext cx="7642225" cy="977604"/>
          </a:xfrm>
          <a:prstGeom prst="rect">
            <a:avLst/>
          </a:prstGeom>
          <a:solidFill>
            <a:schemeClr val="bg1">
              <a:lumMod val="95000"/>
            </a:schemeClr>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37160" tIns="91440" rIns="137160" bIns="91440" numCol="1" spcCol="1270" anchor="ctr" anchorCtr="0">
            <a:noAutofit/>
          </a:bodyPr>
          <a:lstStyle/>
          <a:p>
            <a:pPr marL="0" lvl="0" indent="0" algn="l" defTabSz="622300">
              <a:spcBef>
                <a:spcPct val="0"/>
              </a:spcBef>
              <a:spcAft>
                <a:spcPct val="35000"/>
              </a:spcAft>
              <a:buNone/>
            </a:pPr>
            <a:r>
              <a:rPr lang="en-IE" sz="2000" kern="1200" baseline="0" dirty="0">
                <a:solidFill>
                  <a:schemeClr val="tx1"/>
                </a:solidFill>
              </a:rPr>
              <a:t>Can push code from Azure Automation to source control or pull your runbooks from source control to Azure Automation</a:t>
            </a:r>
            <a:endParaRPr lang="en-IN" sz="2000" kern="1200" dirty="0">
              <a:solidFill>
                <a:schemeClr val="tx1"/>
              </a:solidFill>
            </a:endParaRPr>
          </a:p>
        </p:txBody>
      </p:sp>
      <p:sp>
        <p:nvSpPr>
          <p:cNvPr id="15" name="Rectangle 14">
            <a:extLst>
              <a:ext uri="{FF2B5EF4-FFF2-40B4-BE49-F238E27FC236}">
                <a16:creationId xmlns:a16="http://schemas.microsoft.com/office/drawing/2014/main" id="{EB7CDC01-C9FD-47A5-A73F-FA81CDBD75CD}"/>
              </a:ext>
            </a:extLst>
          </p:cNvPr>
          <p:cNvSpPr/>
          <p:nvPr/>
        </p:nvSpPr>
        <p:spPr>
          <a:xfrm>
            <a:off x="427038" y="5815585"/>
            <a:ext cx="7642225" cy="731520"/>
          </a:xfrm>
          <a:prstGeom prst="rect">
            <a:avLst/>
          </a:prstGeom>
          <a:solidFill>
            <a:schemeClr val="bg1">
              <a:lumMod val="95000"/>
            </a:schemeClr>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37160" tIns="91440" rIns="137160" bIns="91440" numCol="1" spcCol="1270" anchor="ctr" anchorCtr="0">
            <a:noAutofit/>
          </a:bodyPr>
          <a:lstStyle/>
          <a:p>
            <a:pPr marL="0" lvl="0" indent="0" algn="l" defTabSz="622300">
              <a:spcBef>
                <a:spcPct val="0"/>
              </a:spcBef>
              <a:spcAft>
                <a:spcPct val="35000"/>
              </a:spcAft>
              <a:buNone/>
            </a:pPr>
            <a:r>
              <a:rPr lang="en-IE" sz="2000" kern="1200" baseline="0" dirty="0">
                <a:solidFill>
                  <a:schemeClr val="tx1"/>
                </a:solidFill>
              </a:rPr>
              <a:t>Pull your runbooks from source control to Azure Automation</a:t>
            </a:r>
            <a:endParaRPr lang="en-IN" sz="2000" kern="1200" dirty="0">
              <a:solidFill>
                <a:schemeClr val="tx1"/>
              </a:solidFill>
            </a:endParaRPr>
          </a:p>
        </p:txBody>
      </p:sp>
      <p:sp>
        <p:nvSpPr>
          <p:cNvPr id="44" name="Rectangle 43">
            <a:extLst>
              <a:ext uri="{FF2B5EF4-FFF2-40B4-BE49-F238E27FC236}">
                <a16:creationId xmlns:a16="http://schemas.microsoft.com/office/drawing/2014/main" id="{88D73E76-07B1-43D7-881F-4B3FA67F5B1D}"/>
              </a:ext>
            </a:extLst>
          </p:cNvPr>
          <p:cNvSpPr/>
          <p:nvPr/>
        </p:nvSpPr>
        <p:spPr>
          <a:xfrm>
            <a:off x="8200571" y="1192211"/>
            <a:ext cx="3808867" cy="5354893"/>
          </a:xfrm>
          <a:prstGeom prst="rect">
            <a:avLst/>
          </a:prstGeom>
          <a:noFill/>
          <a:ln w="19050">
            <a:solidFill>
              <a:schemeClr val="tx2"/>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2880" tIns="137160" rIns="182880" bIns="91440" numCol="1" spcCol="1270" anchor="t" anchorCtr="0">
            <a:noAutofit/>
          </a:bodyPr>
          <a:lstStyle/>
          <a:p>
            <a:pPr lvl="0" algn="ctr" defTabSz="622300">
              <a:spcBef>
                <a:spcPct val="0"/>
              </a:spcBef>
              <a:spcAft>
                <a:spcPct val="35000"/>
              </a:spcAft>
            </a:pPr>
            <a:r>
              <a:rPr lang="en-US" sz="2000" dirty="0">
                <a:solidFill>
                  <a:schemeClr val="tx2"/>
                </a:solidFill>
                <a:latin typeface="+mj-lt"/>
              </a:rPr>
              <a:t>Azure Automation support the following source Control options:</a:t>
            </a:r>
          </a:p>
        </p:txBody>
      </p:sp>
      <p:sp>
        <p:nvSpPr>
          <p:cNvPr id="41" name="Freeform: Shape 40">
            <a:extLst>
              <a:ext uri="{FF2B5EF4-FFF2-40B4-BE49-F238E27FC236}">
                <a16:creationId xmlns:a16="http://schemas.microsoft.com/office/drawing/2014/main" id="{AB478E68-52EC-4130-982B-4D4440D8A7CC}"/>
              </a:ext>
            </a:extLst>
          </p:cNvPr>
          <p:cNvSpPr/>
          <p:nvPr/>
        </p:nvSpPr>
        <p:spPr>
          <a:xfrm>
            <a:off x="8371204" y="2432374"/>
            <a:ext cx="3508375" cy="1203960"/>
          </a:xfrm>
          <a:prstGeom prst="rect">
            <a:avLst/>
          </a:prstGeom>
          <a:solidFill>
            <a:srgbClr val="243A5E"/>
          </a:solidFill>
          <a:ln w="19050">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37160" tIns="91440" rIns="137160" bIns="91440" numCol="1" spcCol="1270" anchor="ctr" anchorCtr="0">
            <a:noAutofit/>
          </a:bodyPr>
          <a:lstStyle/>
          <a:p>
            <a:pPr algn="ctr" defTabSz="622300">
              <a:spcBef>
                <a:spcPct val="0"/>
              </a:spcBef>
              <a:spcAft>
                <a:spcPct val="35000"/>
              </a:spcAft>
            </a:pPr>
            <a:r>
              <a:rPr lang="en-US" sz="2000" dirty="0">
                <a:solidFill>
                  <a:schemeClr val="bg1"/>
                </a:solidFill>
              </a:rPr>
              <a:t>GitHub</a:t>
            </a:r>
            <a:endParaRPr lang="en-IN" sz="2000" dirty="0">
              <a:solidFill>
                <a:schemeClr val="bg1"/>
              </a:solidFill>
            </a:endParaRPr>
          </a:p>
        </p:txBody>
      </p:sp>
      <p:sp>
        <p:nvSpPr>
          <p:cNvPr id="42" name="Freeform: Shape 41">
            <a:extLst>
              <a:ext uri="{FF2B5EF4-FFF2-40B4-BE49-F238E27FC236}">
                <a16:creationId xmlns:a16="http://schemas.microsoft.com/office/drawing/2014/main" id="{40FB6CBF-A7E6-49DB-9B29-DE8FE5C7970F}"/>
              </a:ext>
            </a:extLst>
          </p:cNvPr>
          <p:cNvSpPr/>
          <p:nvPr/>
        </p:nvSpPr>
        <p:spPr>
          <a:xfrm>
            <a:off x="8371204" y="3803175"/>
            <a:ext cx="3508375" cy="1203960"/>
          </a:xfrm>
          <a:prstGeom prst="rect">
            <a:avLst/>
          </a:prstGeom>
          <a:solidFill>
            <a:srgbClr val="243A5E"/>
          </a:solidFill>
          <a:ln w="19050">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37160" tIns="91440" rIns="137160" bIns="91440" numCol="1" spcCol="1270" anchor="ctr" anchorCtr="0">
            <a:noAutofit/>
          </a:bodyPr>
          <a:lstStyle/>
          <a:p>
            <a:pPr algn="ctr" defTabSz="622300">
              <a:spcBef>
                <a:spcPct val="0"/>
              </a:spcBef>
              <a:spcAft>
                <a:spcPct val="35000"/>
              </a:spcAft>
            </a:pPr>
            <a:r>
              <a:rPr lang="en-US" sz="2000">
                <a:solidFill>
                  <a:schemeClr val="bg1"/>
                </a:solidFill>
              </a:rPr>
              <a:t>Azure DevOps (Git)</a:t>
            </a:r>
            <a:endParaRPr lang="en-IN" sz="2000">
              <a:solidFill>
                <a:schemeClr val="bg1"/>
              </a:solidFill>
            </a:endParaRPr>
          </a:p>
        </p:txBody>
      </p:sp>
      <p:sp>
        <p:nvSpPr>
          <p:cNvPr id="43" name="Freeform: Shape 42">
            <a:extLst>
              <a:ext uri="{FF2B5EF4-FFF2-40B4-BE49-F238E27FC236}">
                <a16:creationId xmlns:a16="http://schemas.microsoft.com/office/drawing/2014/main" id="{812D18C5-AA7E-470A-9B3B-0AE33E0F5722}"/>
              </a:ext>
            </a:extLst>
          </p:cNvPr>
          <p:cNvSpPr/>
          <p:nvPr/>
        </p:nvSpPr>
        <p:spPr>
          <a:xfrm>
            <a:off x="8371204" y="5173980"/>
            <a:ext cx="3508375" cy="1203960"/>
          </a:xfrm>
          <a:prstGeom prst="rect">
            <a:avLst/>
          </a:prstGeom>
          <a:solidFill>
            <a:srgbClr val="243A5E"/>
          </a:solidFill>
          <a:ln w="19050">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37160" tIns="91440" rIns="137160" bIns="91440" numCol="1" spcCol="1270" anchor="ctr" anchorCtr="0">
            <a:noAutofit/>
          </a:bodyPr>
          <a:lstStyle/>
          <a:p>
            <a:pPr algn="ctr" defTabSz="622300">
              <a:spcBef>
                <a:spcPct val="0"/>
              </a:spcBef>
              <a:spcAft>
                <a:spcPct val="35000"/>
              </a:spcAft>
            </a:pPr>
            <a:r>
              <a:rPr lang="en-US" sz="2000">
                <a:solidFill>
                  <a:schemeClr val="bg1"/>
                </a:solidFill>
              </a:rPr>
              <a:t>Azure DevOps (TFVC)</a:t>
            </a:r>
            <a:endParaRPr lang="en-IN" sz="2000">
              <a:solidFill>
                <a:schemeClr val="bg1"/>
              </a:solidFill>
            </a:endParaRPr>
          </a:p>
        </p:txBody>
      </p:sp>
    </p:spTree>
    <p:extLst>
      <p:ext uri="{BB962C8B-B14F-4D97-AF65-F5344CB8AC3E}">
        <p14:creationId xmlns:p14="http://schemas.microsoft.com/office/powerpoint/2010/main" val="39993826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b="1"/>
              <a:t>Update management</a:t>
            </a:r>
          </a:p>
        </p:txBody>
      </p:sp>
      <p:sp>
        <p:nvSpPr>
          <p:cNvPr id="2" name="Rectangle 1">
            <a:extLst>
              <a:ext uri="{FF2B5EF4-FFF2-40B4-BE49-F238E27FC236}">
                <a16:creationId xmlns:a16="http://schemas.microsoft.com/office/drawing/2014/main" id="{DEF99568-E3B1-424A-87D2-35EB0047D9D0}"/>
              </a:ext>
            </a:extLst>
          </p:cNvPr>
          <p:cNvSpPr/>
          <p:nvPr/>
        </p:nvSpPr>
        <p:spPr>
          <a:xfrm>
            <a:off x="427038" y="1497014"/>
            <a:ext cx="2738276" cy="2281772"/>
          </a:xfrm>
          <a:prstGeom prst="rect">
            <a:avLst/>
          </a:prstGeom>
          <a:noFill/>
          <a:ln w="19050">
            <a:solidFill>
              <a:schemeClr val="bg1">
                <a:lumMod val="75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37160" tIns="91440" rIns="137160" bIns="91440" numCol="1" spcCol="1270" anchor="t" anchorCtr="0">
            <a:noAutofit/>
          </a:bodyPr>
          <a:lstStyle/>
          <a:p>
            <a:pPr defTabSz="622300">
              <a:spcBef>
                <a:spcPct val="0"/>
              </a:spcBef>
              <a:spcAft>
                <a:spcPct val="35000"/>
              </a:spcAft>
            </a:pPr>
            <a:r>
              <a:rPr lang="en-US" sz="2000" dirty="0">
                <a:solidFill>
                  <a:schemeClr val="tx1"/>
                </a:solidFill>
              </a:rPr>
              <a:t>A service built-in to Azure Automation</a:t>
            </a:r>
          </a:p>
        </p:txBody>
      </p:sp>
      <p:sp>
        <p:nvSpPr>
          <p:cNvPr id="3" name="Rectangle 2">
            <a:extLst>
              <a:ext uri="{FF2B5EF4-FFF2-40B4-BE49-F238E27FC236}">
                <a16:creationId xmlns:a16="http://schemas.microsoft.com/office/drawing/2014/main" id="{DFD036E1-9623-4DF6-B330-D8A3C6EAC3BB}"/>
              </a:ext>
            </a:extLst>
          </p:cNvPr>
          <p:cNvSpPr/>
          <p:nvPr/>
        </p:nvSpPr>
        <p:spPr>
          <a:xfrm>
            <a:off x="3295438" y="1497014"/>
            <a:ext cx="2810870" cy="2281772"/>
          </a:xfrm>
          <a:prstGeom prst="rect">
            <a:avLst/>
          </a:prstGeom>
          <a:noFill/>
          <a:ln w="19050">
            <a:solidFill>
              <a:schemeClr val="bg1">
                <a:lumMod val="75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37160" tIns="91440" rIns="137160" bIns="91440" numCol="1" spcCol="1270" anchor="t" anchorCtr="0">
            <a:noAutofit/>
          </a:bodyPr>
          <a:lstStyle/>
          <a:p>
            <a:pPr defTabSz="622300">
              <a:spcBef>
                <a:spcPct val="0"/>
              </a:spcBef>
              <a:spcAft>
                <a:spcPct val="35000"/>
              </a:spcAft>
            </a:pPr>
            <a:r>
              <a:rPr lang="en-US" sz="2000" dirty="0">
                <a:solidFill>
                  <a:schemeClr val="tx1"/>
                </a:solidFill>
              </a:rPr>
              <a:t>Can be used to assess and manage operating system updates</a:t>
            </a:r>
          </a:p>
        </p:txBody>
      </p:sp>
      <p:sp>
        <p:nvSpPr>
          <p:cNvPr id="19" name="Rectangle 18">
            <a:extLst>
              <a:ext uri="{FF2B5EF4-FFF2-40B4-BE49-F238E27FC236}">
                <a16:creationId xmlns:a16="http://schemas.microsoft.com/office/drawing/2014/main" id="{E167378B-A410-4F19-84AD-3EB83F06BE8D}"/>
              </a:ext>
            </a:extLst>
          </p:cNvPr>
          <p:cNvSpPr/>
          <p:nvPr/>
        </p:nvSpPr>
        <p:spPr>
          <a:xfrm>
            <a:off x="6247003" y="1497014"/>
            <a:ext cx="2810870" cy="2281772"/>
          </a:xfrm>
          <a:prstGeom prst="rect">
            <a:avLst/>
          </a:prstGeom>
          <a:noFill/>
          <a:ln w="19050">
            <a:solidFill>
              <a:schemeClr val="bg1">
                <a:lumMod val="75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37160" tIns="91440" rIns="137160" bIns="91440" numCol="1" spcCol="1270" anchor="t" anchorCtr="0">
            <a:noAutofit/>
          </a:bodyPr>
          <a:lstStyle/>
          <a:p>
            <a:pPr defTabSz="622300">
              <a:spcBef>
                <a:spcPct val="0"/>
              </a:spcBef>
              <a:spcAft>
                <a:spcPct val="35000"/>
              </a:spcAft>
            </a:pPr>
            <a:r>
              <a:rPr lang="en-US" sz="2000" dirty="0">
                <a:solidFill>
                  <a:schemeClr val="tx1"/>
                </a:solidFill>
              </a:rPr>
              <a:t>Applicable to Windows or Linux environments in Azure, On-premises, or other </a:t>
            </a:r>
            <a:r>
              <a:rPr lang="en-US" sz="2000">
                <a:solidFill>
                  <a:schemeClr val="tx1"/>
                </a:solidFill>
              </a:rPr>
              <a:t>clouds providers</a:t>
            </a:r>
            <a:endParaRPr lang="en-US" sz="2000" dirty="0">
              <a:solidFill>
                <a:schemeClr val="tx1"/>
              </a:solidFill>
            </a:endParaRPr>
          </a:p>
        </p:txBody>
      </p:sp>
      <p:sp>
        <p:nvSpPr>
          <p:cNvPr id="20" name="Rectangle 19">
            <a:extLst>
              <a:ext uri="{FF2B5EF4-FFF2-40B4-BE49-F238E27FC236}">
                <a16:creationId xmlns:a16="http://schemas.microsoft.com/office/drawing/2014/main" id="{1994A6D6-D943-4439-9C95-3442305EF5CA}"/>
              </a:ext>
            </a:extLst>
          </p:cNvPr>
          <p:cNvSpPr/>
          <p:nvPr/>
        </p:nvSpPr>
        <p:spPr>
          <a:xfrm>
            <a:off x="9198567" y="1497014"/>
            <a:ext cx="2810870" cy="2281772"/>
          </a:xfrm>
          <a:prstGeom prst="rect">
            <a:avLst/>
          </a:prstGeom>
          <a:noFill/>
          <a:ln w="19050">
            <a:solidFill>
              <a:schemeClr val="bg1">
                <a:lumMod val="75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37160" tIns="91440" rIns="137160" bIns="91440" numCol="1" spcCol="1270" anchor="t" anchorCtr="0">
            <a:noAutofit/>
          </a:bodyPr>
          <a:lstStyle/>
          <a:p>
            <a:pPr defTabSz="622300">
              <a:spcBef>
                <a:spcPct val="0"/>
              </a:spcBef>
              <a:spcAft>
                <a:spcPct val="35000"/>
              </a:spcAft>
            </a:pPr>
            <a:r>
              <a:rPr lang="en-US" sz="2000" dirty="0">
                <a:solidFill>
                  <a:schemeClr val="tx1"/>
                </a:solidFill>
              </a:rPr>
              <a:t>Onboard machines in multiple Azure subscriptions in the </a:t>
            </a:r>
            <a:r>
              <a:rPr lang="en-US" sz="2000">
                <a:solidFill>
                  <a:schemeClr val="tx1"/>
                </a:solidFill>
              </a:rPr>
              <a:t>same tenant</a:t>
            </a:r>
            <a:endParaRPr lang="en-US" sz="2000" dirty="0">
              <a:solidFill>
                <a:schemeClr val="tx1"/>
              </a:solidFill>
            </a:endParaRPr>
          </a:p>
        </p:txBody>
      </p:sp>
      <p:sp>
        <p:nvSpPr>
          <p:cNvPr id="7" name="Rectangle 6">
            <a:extLst>
              <a:ext uri="{FF2B5EF4-FFF2-40B4-BE49-F238E27FC236}">
                <a16:creationId xmlns:a16="http://schemas.microsoft.com/office/drawing/2014/main" id="{6B504C7F-D07C-440C-9408-80B63238BDC2}"/>
              </a:ext>
            </a:extLst>
          </p:cNvPr>
          <p:cNvSpPr/>
          <p:nvPr/>
        </p:nvSpPr>
        <p:spPr>
          <a:xfrm>
            <a:off x="438151" y="3933022"/>
            <a:ext cx="11571287" cy="2614082"/>
          </a:xfrm>
          <a:prstGeom prst="rect">
            <a:avLst/>
          </a:prstGeom>
          <a:noFill/>
          <a:ln w="19050">
            <a:solidFill>
              <a:schemeClr val="tx2"/>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2880" tIns="137160" rIns="182880" bIns="91440" numCol="1" spcCol="1270" anchor="t" anchorCtr="0">
            <a:noAutofit/>
          </a:bodyPr>
          <a:lstStyle/>
          <a:p>
            <a:pPr lvl="0" algn="ctr" defTabSz="622300">
              <a:spcBef>
                <a:spcPct val="0"/>
              </a:spcBef>
              <a:spcAft>
                <a:spcPct val="35000"/>
              </a:spcAft>
            </a:pPr>
            <a:r>
              <a:rPr lang="en-US" sz="2000" dirty="0">
                <a:solidFill>
                  <a:schemeClr val="tx1"/>
                </a:solidFill>
                <a:latin typeface="+mj-lt"/>
              </a:rPr>
              <a:t>Components used:</a:t>
            </a:r>
          </a:p>
        </p:txBody>
      </p:sp>
      <p:sp>
        <p:nvSpPr>
          <p:cNvPr id="23" name="Rectangle 22">
            <a:extLst>
              <a:ext uri="{FF2B5EF4-FFF2-40B4-BE49-F238E27FC236}">
                <a16:creationId xmlns:a16="http://schemas.microsoft.com/office/drawing/2014/main" id="{537DF018-3383-4420-A7DB-49BD134F904C}"/>
              </a:ext>
            </a:extLst>
          </p:cNvPr>
          <p:cNvSpPr/>
          <p:nvPr/>
        </p:nvSpPr>
        <p:spPr>
          <a:xfrm>
            <a:off x="583894" y="4494881"/>
            <a:ext cx="2664480" cy="1905919"/>
          </a:xfrm>
          <a:prstGeom prst="rect">
            <a:avLst/>
          </a:prstGeom>
          <a:solidFill>
            <a:schemeClr val="bg1">
              <a:lumMod val="95000"/>
            </a:schemeClr>
          </a:solidFill>
          <a:ln w="63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t" anchorCtr="0">
            <a:noAutofit/>
          </a:bodyPr>
          <a:lstStyle/>
          <a:p>
            <a:pPr lvl="0"/>
            <a:r>
              <a:rPr lang="en-US" dirty="0">
                <a:solidFill>
                  <a:schemeClr val="tx1"/>
                </a:solidFill>
              </a:rPr>
              <a:t>Microsoft Monitoring Agent (MMA) for Windows or Operations Management Suite (OMS) Linux Agent</a:t>
            </a:r>
          </a:p>
        </p:txBody>
      </p:sp>
      <p:sp>
        <p:nvSpPr>
          <p:cNvPr id="25" name="Rectangle 24">
            <a:extLst>
              <a:ext uri="{FF2B5EF4-FFF2-40B4-BE49-F238E27FC236}">
                <a16:creationId xmlns:a16="http://schemas.microsoft.com/office/drawing/2014/main" id="{31B57E21-1B88-475B-8691-ACD3CC84BF65}"/>
              </a:ext>
            </a:extLst>
          </p:cNvPr>
          <p:cNvSpPr/>
          <p:nvPr/>
        </p:nvSpPr>
        <p:spPr>
          <a:xfrm>
            <a:off x="3390811" y="4494881"/>
            <a:ext cx="2045603" cy="1905919"/>
          </a:xfrm>
          <a:prstGeom prst="rect">
            <a:avLst/>
          </a:prstGeom>
          <a:solidFill>
            <a:schemeClr val="bg1">
              <a:lumMod val="95000"/>
            </a:schemeClr>
          </a:solidFill>
          <a:ln w="63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t" anchorCtr="0">
            <a:noAutofit/>
          </a:bodyPr>
          <a:lstStyle/>
          <a:p>
            <a:r>
              <a:rPr lang="en-US" dirty="0">
                <a:solidFill>
                  <a:schemeClr val="tx1"/>
                </a:solidFill>
              </a:rPr>
              <a:t>PowerShell DSC for Linux</a:t>
            </a:r>
          </a:p>
        </p:txBody>
      </p:sp>
      <p:sp>
        <p:nvSpPr>
          <p:cNvPr id="26" name="Rectangle 25">
            <a:extLst>
              <a:ext uri="{FF2B5EF4-FFF2-40B4-BE49-F238E27FC236}">
                <a16:creationId xmlns:a16="http://schemas.microsoft.com/office/drawing/2014/main" id="{A7C3A026-61D0-4C03-AB04-88EC583E1566}"/>
              </a:ext>
            </a:extLst>
          </p:cNvPr>
          <p:cNvSpPr/>
          <p:nvPr/>
        </p:nvSpPr>
        <p:spPr>
          <a:xfrm>
            <a:off x="5578851" y="4494881"/>
            <a:ext cx="2045603" cy="1905919"/>
          </a:xfrm>
          <a:prstGeom prst="rect">
            <a:avLst/>
          </a:prstGeom>
          <a:solidFill>
            <a:schemeClr val="bg1">
              <a:lumMod val="95000"/>
            </a:schemeClr>
          </a:solidFill>
          <a:ln w="63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t" anchorCtr="0">
            <a:noAutofit/>
          </a:bodyPr>
          <a:lstStyle/>
          <a:p>
            <a:r>
              <a:rPr lang="en-US" dirty="0">
                <a:solidFill>
                  <a:schemeClr val="tx1"/>
                </a:solidFill>
              </a:rPr>
              <a:t>Automation Hybrid Runbook Worker</a:t>
            </a:r>
          </a:p>
        </p:txBody>
      </p:sp>
      <p:sp>
        <p:nvSpPr>
          <p:cNvPr id="27" name="Rectangle 26">
            <a:extLst>
              <a:ext uri="{FF2B5EF4-FFF2-40B4-BE49-F238E27FC236}">
                <a16:creationId xmlns:a16="http://schemas.microsoft.com/office/drawing/2014/main" id="{2FCE1AA8-640B-4F7F-B874-A50436EB6335}"/>
              </a:ext>
            </a:extLst>
          </p:cNvPr>
          <p:cNvSpPr/>
          <p:nvPr/>
        </p:nvSpPr>
        <p:spPr>
          <a:xfrm>
            <a:off x="7766892" y="4494881"/>
            <a:ext cx="4087257" cy="1905919"/>
          </a:xfrm>
          <a:prstGeom prst="rect">
            <a:avLst/>
          </a:prstGeom>
          <a:solidFill>
            <a:schemeClr val="bg1">
              <a:lumMod val="95000"/>
            </a:schemeClr>
          </a:solidFill>
          <a:ln w="63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t" anchorCtr="0">
            <a:noAutofit/>
          </a:bodyPr>
          <a:lstStyle/>
          <a:p>
            <a:r>
              <a:rPr lang="en-US" dirty="0">
                <a:solidFill>
                  <a:schemeClr val="tx1"/>
                </a:solidFill>
              </a:rPr>
              <a:t>Microsoft Update or Windows Server Update Services (WSUS) for computers running Windows operating systems or yum/apt/</a:t>
            </a:r>
            <a:r>
              <a:rPr lang="en-US" dirty="0" err="1">
                <a:solidFill>
                  <a:schemeClr val="tx1"/>
                </a:solidFill>
              </a:rPr>
              <a:t>zypper</a:t>
            </a:r>
            <a:r>
              <a:rPr lang="en-US" dirty="0">
                <a:solidFill>
                  <a:schemeClr val="tx1"/>
                </a:solidFill>
              </a:rPr>
              <a:t> package management services available on Linux</a:t>
            </a:r>
          </a:p>
        </p:txBody>
      </p:sp>
    </p:spTree>
    <p:extLst>
      <p:ext uri="{BB962C8B-B14F-4D97-AF65-F5344CB8AC3E}">
        <p14:creationId xmlns:p14="http://schemas.microsoft.com/office/powerpoint/2010/main" val="1684478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b="1" dirty="0"/>
              <a:t>PowerShell workflows</a:t>
            </a:r>
          </a:p>
        </p:txBody>
      </p:sp>
      <p:pic>
        <p:nvPicPr>
          <p:cNvPr id="7" name="Picture 6" descr="Icon of an arrow that is branched to left and right">
            <a:extLst>
              <a:ext uri="{FF2B5EF4-FFF2-40B4-BE49-F238E27FC236}">
                <a16:creationId xmlns:a16="http://schemas.microsoft.com/office/drawing/2014/main" id="{51D9BFA7-B515-4FF0-AE07-D045A68238BC}"/>
              </a:ext>
            </a:extLst>
          </p:cNvPr>
          <p:cNvPicPr>
            <a:picLocks noChangeAspect="1"/>
          </p:cNvPicPr>
          <p:nvPr/>
        </p:nvPicPr>
        <p:blipFill>
          <a:blip r:embed="rId3"/>
          <a:stretch>
            <a:fillRect/>
          </a:stretch>
        </p:blipFill>
        <p:spPr>
          <a:xfrm>
            <a:off x="431429" y="1276436"/>
            <a:ext cx="950976" cy="950976"/>
          </a:xfrm>
          <a:prstGeom prst="rect">
            <a:avLst/>
          </a:prstGeom>
        </p:spPr>
      </p:pic>
      <p:sp>
        <p:nvSpPr>
          <p:cNvPr id="22" name="Rectangle 21">
            <a:extLst>
              <a:ext uri="{FF2B5EF4-FFF2-40B4-BE49-F238E27FC236}">
                <a16:creationId xmlns:a16="http://schemas.microsoft.com/office/drawing/2014/main" id="{21DF313C-8AA2-422D-9A1F-C2CC7DDC5520}"/>
              </a:ext>
            </a:extLst>
          </p:cNvPr>
          <p:cNvSpPr/>
          <p:nvPr/>
        </p:nvSpPr>
        <p:spPr>
          <a:xfrm>
            <a:off x="1682244" y="1582879"/>
            <a:ext cx="10323576" cy="307777"/>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r>
              <a:rPr lang="en-US" sz="2000" dirty="0">
                <a:solidFill>
                  <a:schemeClr val="tx1"/>
                </a:solidFill>
              </a:rPr>
              <a:t>Allows automation and orchestration of multi-environment tasks </a:t>
            </a:r>
          </a:p>
        </p:txBody>
      </p:sp>
      <p:cxnSp>
        <p:nvCxnSpPr>
          <p:cNvPr id="31" name="Straight Connector 30">
            <a:extLst>
              <a:ext uri="{FF2B5EF4-FFF2-40B4-BE49-F238E27FC236}">
                <a16:creationId xmlns:a16="http://schemas.microsoft.com/office/drawing/2014/main" id="{3F54998A-FBB7-4B4E-B818-B2528111A84E}"/>
              </a:ext>
              <a:ext uri="{C183D7F6-B498-43B3-948B-1728B52AA6E4}">
                <adec:decorative xmlns:adec="http://schemas.microsoft.com/office/drawing/2017/decorative" val="1"/>
              </a:ext>
            </a:extLst>
          </p:cNvPr>
          <p:cNvCxnSpPr>
            <a:cxnSpLocks/>
          </p:cNvCxnSpPr>
          <p:nvPr/>
        </p:nvCxnSpPr>
        <p:spPr>
          <a:xfrm flipV="1">
            <a:off x="1682244" y="2328720"/>
            <a:ext cx="10323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2" name="Picture 1" descr="Icon of a wrench and a clipboard">
            <a:extLst>
              <a:ext uri="{FF2B5EF4-FFF2-40B4-BE49-F238E27FC236}">
                <a16:creationId xmlns:a16="http://schemas.microsoft.com/office/drawing/2014/main" id="{C1A1283B-7F9E-4838-9064-B94FE768C906}"/>
              </a:ext>
            </a:extLst>
          </p:cNvPr>
          <p:cNvPicPr>
            <a:picLocks noChangeAspect="1"/>
          </p:cNvPicPr>
          <p:nvPr/>
        </p:nvPicPr>
        <p:blipFill>
          <a:blip r:embed="rId4"/>
          <a:stretch>
            <a:fillRect/>
          </a:stretch>
        </p:blipFill>
        <p:spPr>
          <a:xfrm>
            <a:off x="431075" y="2459662"/>
            <a:ext cx="950976" cy="950976"/>
          </a:xfrm>
          <a:prstGeom prst="rect">
            <a:avLst/>
          </a:prstGeom>
        </p:spPr>
      </p:pic>
      <p:sp>
        <p:nvSpPr>
          <p:cNvPr id="26" name="Rectangle 25">
            <a:extLst>
              <a:ext uri="{FF2B5EF4-FFF2-40B4-BE49-F238E27FC236}">
                <a16:creationId xmlns:a16="http://schemas.microsoft.com/office/drawing/2014/main" id="{D94ECC5A-3946-4CE0-A939-CB372019DE99}"/>
              </a:ext>
            </a:extLst>
          </p:cNvPr>
          <p:cNvSpPr/>
          <p:nvPr/>
        </p:nvSpPr>
        <p:spPr>
          <a:xfrm>
            <a:off x="1682243" y="2766783"/>
            <a:ext cx="10323576" cy="307777"/>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r>
              <a:rPr lang="en-US" sz="2000" dirty="0">
                <a:solidFill>
                  <a:schemeClr val="tx1"/>
                </a:solidFill>
              </a:rPr>
              <a:t>Built on PowerShell and based on Windows Workflow Foundation</a:t>
            </a:r>
          </a:p>
        </p:txBody>
      </p:sp>
      <p:cxnSp>
        <p:nvCxnSpPr>
          <p:cNvPr id="32" name="Straight Connector 31">
            <a:extLst>
              <a:ext uri="{FF2B5EF4-FFF2-40B4-BE49-F238E27FC236}">
                <a16:creationId xmlns:a16="http://schemas.microsoft.com/office/drawing/2014/main" id="{E63F1C37-466A-45FB-9D8D-BB8257730F9D}"/>
              </a:ext>
              <a:ext uri="{C183D7F6-B498-43B3-948B-1728B52AA6E4}">
                <adec:decorative xmlns:adec="http://schemas.microsoft.com/office/drawing/2017/decorative" val="1"/>
              </a:ext>
            </a:extLst>
          </p:cNvPr>
          <p:cNvCxnSpPr>
            <a:cxnSpLocks/>
          </p:cNvCxnSpPr>
          <p:nvPr/>
        </p:nvCxnSpPr>
        <p:spPr>
          <a:xfrm flipV="1">
            <a:off x="1671130" y="3512624"/>
            <a:ext cx="10323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3" name="Picture 12" descr="Icon of three circles and aligned to three lines">
            <a:extLst>
              <a:ext uri="{FF2B5EF4-FFF2-40B4-BE49-F238E27FC236}">
                <a16:creationId xmlns:a16="http://schemas.microsoft.com/office/drawing/2014/main" id="{531ABFCC-97FC-4921-94DB-2D5556317DF1}"/>
              </a:ext>
            </a:extLst>
          </p:cNvPr>
          <p:cNvPicPr>
            <a:picLocks noChangeAspect="1"/>
          </p:cNvPicPr>
          <p:nvPr/>
        </p:nvPicPr>
        <p:blipFill>
          <a:blip r:embed="rId5"/>
          <a:stretch>
            <a:fillRect/>
          </a:stretch>
        </p:blipFill>
        <p:spPr>
          <a:xfrm>
            <a:off x="431429" y="3936645"/>
            <a:ext cx="950976" cy="950976"/>
          </a:xfrm>
          <a:prstGeom prst="rect">
            <a:avLst/>
          </a:prstGeom>
        </p:spPr>
      </p:pic>
      <p:sp>
        <p:nvSpPr>
          <p:cNvPr id="30" name="Rectangle 29">
            <a:extLst>
              <a:ext uri="{FF2B5EF4-FFF2-40B4-BE49-F238E27FC236}">
                <a16:creationId xmlns:a16="http://schemas.microsoft.com/office/drawing/2014/main" id="{A9463A7C-DB35-40DF-9659-70E6E7979B7E}"/>
              </a:ext>
            </a:extLst>
          </p:cNvPr>
          <p:cNvSpPr/>
          <p:nvPr/>
        </p:nvSpPr>
        <p:spPr>
          <a:xfrm>
            <a:off x="1682244" y="3936645"/>
            <a:ext cx="10323576" cy="241604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r>
              <a:rPr lang="en-US" sz="2000" dirty="0">
                <a:solidFill>
                  <a:schemeClr val="tx1"/>
                </a:solidFill>
                <a:latin typeface="+mj-lt"/>
              </a:rPr>
              <a:t>Characteristics:</a:t>
            </a:r>
          </a:p>
          <a:p>
            <a:pPr>
              <a:spcBef>
                <a:spcPts val="600"/>
              </a:spcBef>
              <a:spcAft>
                <a:spcPts val="600"/>
              </a:spcAft>
            </a:pPr>
            <a:r>
              <a:rPr lang="en-US" dirty="0">
                <a:solidFill>
                  <a:schemeClr val="tx1"/>
                </a:solidFill>
              </a:rPr>
              <a:t>Contain </a:t>
            </a:r>
            <a:r>
              <a:rPr lang="en-US" i="1" dirty="0">
                <a:solidFill>
                  <a:schemeClr val="tx1"/>
                </a:solidFill>
              </a:rPr>
              <a:t>Activities</a:t>
            </a:r>
            <a:r>
              <a:rPr lang="en-US" dirty="0">
                <a:solidFill>
                  <a:schemeClr val="tx1"/>
                </a:solidFill>
              </a:rPr>
              <a:t> – which are core a component of a workflow, are a specific task in a workflow</a:t>
            </a:r>
          </a:p>
          <a:p>
            <a:pPr>
              <a:spcBef>
                <a:spcPts val="600"/>
              </a:spcBef>
              <a:spcAft>
                <a:spcPts val="600"/>
              </a:spcAft>
            </a:pPr>
            <a:r>
              <a:rPr lang="en-US" dirty="0">
                <a:solidFill>
                  <a:schemeClr val="tx1"/>
                </a:solidFill>
              </a:rPr>
              <a:t>Tasks can be run in parallel</a:t>
            </a:r>
          </a:p>
          <a:p>
            <a:pPr>
              <a:spcBef>
                <a:spcPts val="600"/>
              </a:spcBef>
              <a:spcAft>
                <a:spcPts val="600"/>
              </a:spcAft>
            </a:pPr>
            <a:r>
              <a:rPr lang="en-US" dirty="0">
                <a:solidFill>
                  <a:schemeClr val="tx1"/>
                </a:solidFill>
              </a:rPr>
              <a:t>Can be long-running and repeated over and over (idempotent)</a:t>
            </a:r>
          </a:p>
          <a:p>
            <a:pPr>
              <a:spcBef>
                <a:spcPts val="600"/>
              </a:spcBef>
              <a:spcAft>
                <a:spcPts val="600"/>
              </a:spcAft>
            </a:pPr>
            <a:r>
              <a:rPr lang="en-US" dirty="0">
                <a:solidFill>
                  <a:schemeClr val="tx1"/>
                </a:solidFill>
              </a:rPr>
              <a:t>Be interrupted</a:t>
            </a:r>
            <a:r>
              <a:rPr lang="en-IE" dirty="0">
                <a:solidFill>
                  <a:schemeClr val="tx1"/>
                </a:solidFill>
              </a:rPr>
              <a:t>—</a:t>
            </a:r>
            <a:r>
              <a:rPr lang="en-US" dirty="0">
                <a:solidFill>
                  <a:schemeClr val="tx1"/>
                </a:solidFill>
              </a:rPr>
              <a:t>can be stopped and restarted, suspended and resumed.</a:t>
            </a:r>
          </a:p>
          <a:p>
            <a:pPr>
              <a:spcBef>
                <a:spcPts val="600"/>
              </a:spcBef>
              <a:spcAft>
                <a:spcPts val="600"/>
              </a:spcAft>
            </a:pPr>
            <a:r>
              <a:rPr lang="en-US" dirty="0">
                <a:solidFill>
                  <a:schemeClr val="tx1"/>
                </a:solidFill>
              </a:rPr>
              <a:t>Continue after an unexpected interruption, such as a network outage or computer/server restart</a:t>
            </a:r>
            <a:endParaRPr lang="en-US" dirty="0">
              <a:solidFill>
                <a:schemeClr val="tx1"/>
              </a:solidFill>
              <a:latin typeface="+mj-lt"/>
            </a:endParaRPr>
          </a:p>
        </p:txBody>
      </p:sp>
    </p:spTree>
    <p:extLst>
      <p:ext uri="{BB962C8B-B14F-4D97-AF65-F5344CB8AC3E}">
        <p14:creationId xmlns:p14="http://schemas.microsoft.com/office/powerpoint/2010/main" val="300864217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b="1"/>
              <a:t>Creating a workflow</a:t>
            </a:r>
          </a:p>
        </p:txBody>
      </p:sp>
      <p:sp>
        <p:nvSpPr>
          <p:cNvPr id="2" name="Rectangle 1">
            <a:extLst>
              <a:ext uri="{FF2B5EF4-FFF2-40B4-BE49-F238E27FC236}">
                <a16:creationId xmlns:a16="http://schemas.microsoft.com/office/drawing/2014/main" id="{8B333D26-13CD-4909-A3AB-596D2FD7CA9B}"/>
              </a:ext>
            </a:extLst>
          </p:cNvPr>
          <p:cNvSpPr/>
          <p:nvPr/>
        </p:nvSpPr>
        <p:spPr>
          <a:xfrm>
            <a:off x="431800" y="1193802"/>
            <a:ext cx="3060700" cy="1828800"/>
          </a:xfrm>
          <a:prstGeom prst="rect">
            <a:avLst/>
          </a:prstGeom>
          <a:solidFill>
            <a:schemeClr val="bg1">
              <a:lumMod val="95000"/>
            </a:schemeClr>
          </a:solidFill>
        </p:spPr>
        <p:txBody>
          <a:bodyPr wrap="square" lIns="137160" tIns="91440" rIns="137160" bIns="914400">
            <a:noAutofit/>
          </a:bodyPr>
          <a:lstStyle/>
          <a:p>
            <a:r>
              <a:rPr lang="en-US" sz="2000" dirty="0"/>
              <a:t>Can create with any script editor such as the Windows PowerShell Integrated Scripting Environment (ISE)</a:t>
            </a:r>
          </a:p>
        </p:txBody>
      </p:sp>
      <p:sp>
        <p:nvSpPr>
          <p:cNvPr id="3" name="Rectangle 2">
            <a:extLst>
              <a:ext uri="{FF2B5EF4-FFF2-40B4-BE49-F238E27FC236}">
                <a16:creationId xmlns:a16="http://schemas.microsoft.com/office/drawing/2014/main" id="{BD031FC6-61B7-489A-B7EF-FD5BFCC180CE}"/>
              </a:ext>
            </a:extLst>
          </p:cNvPr>
          <p:cNvSpPr/>
          <p:nvPr/>
        </p:nvSpPr>
        <p:spPr>
          <a:xfrm>
            <a:off x="3633800" y="1193800"/>
            <a:ext cx="2849333" cy="1828800"/>
          </a:xfrm>
          <a:prstGeom prst="rect">
            <a:avLst/>
          </a:prstGeom>
          <a:solidFill>
            <a:schemeClr val="bg1">
              <a:lumMod val="95000"/>
            </a:schemeClr>
          </a:solidFill>
        </p:spPr>
        <p:txBody>
          <a:bodyPr wrap="square" lIns="137160" tIns="91440" rIns="137160" bIns="914400">
            <a:noAutofit/>
          </a:bodyPr>
          <a:lstStyle/>
          <a:p>
            <a:r>
              <a:rPr lang="en-US" sz="2000" dirty="0"/>
              <a:t>There are syntax differences between PowerShell scrips and Workflows</a:t>
            </a:r>
          </a:p>
        </p:txBody>
      </p:sp>
      <p:sp>
        <p:nvSpPr>
          <p:cNvPr id="4" name="Rectangle 3">
            <a:extLst>
              <a:ext uri="{FF2B5EF4-FFF2-40B4-BE49-F238E27FC236}">
                <a16:creationId xmlns:a16="http://schemas.microsoft.com/office/drawing/2014/main" id="{D5A94E2A-9755-4401-B185-961B33566F14}"/>
              </a:ext>
            </a:extLst>
          </p:cNvPr>
          <p:cNvSpPr/>
          <p:nvPr/>
        </p:nvSpPr>
        <p:spPr>
          <a:xfrm>
            <a:off x="6624433" y="1193800"/>
            <a:ext cx="2624233" cy="1828800"/>
          </a:xfrm>
          <a:prstGeom prst="rect">
            <a:avLst/>
          </a:prstGeom>
          <a:solidFill>
            <a:schemeClr val="bg1">
              <a:lumMod val="95000"/>
            </a:schemeClr>
          </a:solidFill>
        </p:spPr>
        <p:txBody>
          <a:bodyPr wrap="square" lIns="137160" tIns="91440" rIns="137160" bIns="914400">
            <a:noAutofit/>
          </a:bodyPr>
          <a:lstStyle/>
          <a:p>
            <a:r>
              <a:rPr lang="en-US" sz="2000"/>
              <a:t>Requires keyword </a:t>
            </a:r>
            <a:r>
              <a:rPr lang="en-US" sz="2000" i="1">
                <a:latin typeface="+mj-lt"/>
              </a:rPr>
              <a:t>workflow</a:t>
            </a:r>
            <a:r>
              <a:rPr lang="en-US" sz="2000"/>
              <a:t> to identify a workflow command</a:t>
            </a:r>
          </a:p>
        </p:txBody>
      </p:sp>
      <p:sp>
        <p:nvSpPr>
          <p:cNvPr id="11" name="Rectangle 10">
            <a:extLst>
              <a:ext uri="{FF2B5EF4-FFF2-40B4-BE49-F238E27FC236}">
                <a16:creationId xmlns:a16="http://schemas.microsoft.com/office/drawing/2014/main" id="{09E1CA43-2752-4AD2-B9B3-EB7E5BF7B8AE}"/>
              </a:ext>
            </a:extLst>
          </p:cNvPr>
          <p:cNvSpPr/>
          <p:nvPr/>
        </p:nvSpPr>
        <p:spPr>
          <a:xfrm>
            <a:off x="9389967" y="1193800"/>
            <a:ext cx="2624233" cy="1828800"/>
          </a:xfrm>
          <a:prstGeom prst="rect">
            <a:avLst/>
          </a:prstGeom>
          <a:solidFill>
            <a:schemeClr val="bg1">
              <a:lumMod val="95000"/>
            </a:schemeClr>
          </a:solidFill>
        </p:spPr>
        <p:txBody>
          <a:bodyPr wrap="square" lIns="137160" tIns="91440" rIns="137160" bIns="914400">
            <a:noAutofit/>
          </a:bodyPr>
          <a:lstStyle/>
          <a:p>
            <a:r>
              <a:rPr lang="en-US" sz="2000"/>
              <a:t>Add parameter values using keyword </a:t>
            </a:r>
            <a:r>
              <a:rPr lang="en-US" sz="2000" i="1">
                <a:latin typeface="+mj-lt"/>
              </a:rPr>
              <a:t>Param</a:t>
            </a:r>
          </a:p>
        </p:txBody>
      </p:sp>
      <p:pic>
        <p:nvPicPr>
          <p:cNvPr id="9" name="Picture 8" descr="A Workflow coding image">
            <a:extLst>
              <a:ext uri="{FF2B5EF4-FFF2-40B4-BE49-F238E27FC236}">
                <a16:creationId xmlns:a16="http://schemas.microsoft.com/office/drawing/2014/main" id="{0DDB5184-ABDC-40AB-B29E-10B190F820F9}"/>
              </a:ext>
            </a:extLst>
          </p:cNvPr>
          <p:cNvPicPr>
            <a:picLocks noChangeAspect="1"/>
          </p:cNvPicPr>
          <p:nvPr/>
        </p:nvPicPr>
        <p:blipFill rotWithShape="1">
          <a:blip r:embed="rId3"/>
          <a:srcRect l="-11751" r="-11751"/>
          <a:stretch/>
        </p:blipFill>
        <p:spPr>
          <a:xfrm>
            <a:off x="431799" y="3154797"/>
            <a:ext cx="11566525" cy="3202193"/>
          </a:xfrm>
          <a:prstGeom prst="rect">
            <a:avLst/>
          </a:prstGeom>
          <a:solidFill>
            <a:srgbClr val="F5F2F0"/>
          </a:solidFill>
          <a:ln w="19050">
            <a:solidFill>
              <a:schemeClr val="tx2"/>
            </a:solidFill>
          </a:ln>
        </p:spPr>
      </p:pic>
    </p:spTree>
    <p:extLst>
      <p:ext uri="{BB962C8B-B14F-4D97-AF65-F5344CB8AC3E}">
        <p14:creationId xmlns:p14="http://schemas.microsoft.com/office/powerpoint/2010/main" val="385081577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b="1" dirty="0"/>
              <a:t>Checkpoint and parallel processing</a:t>
            </a:r>
          </a:p>
        </p:txBody>
      </p:sp>
      <p:pic>
        <p:nvPicPr>
          <p:cNvPr id="7" name="Picture 6" descr="Icon of a magnifying glass showing a chart">
            <a:extLst>
              <a:ext uri="{FF2B5EF4-FFF2-40B4-BE49-F238E27FC236}">
                <a16:creationId xmlns:a16="http://schemas.microsoft.com/office/drawing/2014/main" id="{F911DCE9-7790-4CAF-B139-4E9EA16915BD}"/>
              </a:ext>
            </a:extLst>
          </p:cNvPr>
          <p:cNvPicPr>
            <a:picLocks noChangeAspect="1"/>
          </p:cNvPicPr>
          <p:nvPr/>
        </p:nvPicPr>
        <p:blipFill>
          <a:blip r:embed="rId3"/>
          <a:stretch>
            <a:fillRect/>
          </a:stretch>
        </p:blipFill>
        <p:spPr>
          <a:xfrm>
            <a:off x="431429" y="1498566"/>
            <a:ext cx="950976" cy="950976"/>
          </a:xfrm>
          <a:prstGeom prst="rect">
            <a:avLst/>
          </a:prstGeom>
        </p:spPr>
      </p:pic>
      <p:sp>
        <p:nvSpPr>
          <p:cNvPr id="10" name="Rectangle 9">
            <a:extLst>
              <a:ext uri="{FF2B5EF4-FFF2-40B4-BE49-F238E27FC236}">
                <a16:creationId xmlns:a16="http://schemas.microsoft.com/office/drawing/2014/main" id="{C2EE09DD-E268-431E-9715-005695F43D79}"/>
              </a:ext>
            </a:extLst>
          </p:cNvPr>
          <p:cNvSpPr/>
          <p:nvPr/>
        </p:nvSpPr>
        <p:spPr>
          <a:xfrm>
            <a:off x="1681325" y="1498566"/>
            <a:ext cx="10323576" cy="2108269"/>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r>
              <a:rPr lang="en-US" sz="2400">
                <a:solidFill>
                  <a:schemeClr val="tx1"/>
                </a:solidFill>
                <a:latin typeface="+mj-lt"/>
              </a:rPr>
              <a:t>Checkpoints:</a:t>
            </a:r>
          </a:p>
          <a:p>
            <a:pPr>
              <a:spcBef>
                <a:spcPts val="600"/>
              </a:spcBef>
              <a:spcAft>
                <a:spcPts val="600"/>
              </a:spcAft>
            </a:pPr>
            <a:r>
              <a:rPr lang="en-US" sz="2200">
                <a:solidFill>
                  <a:schemeClr val="tx1"/>
                </a:solidFill>
              </a:rPr>
              <a:t>If a workflow ends in an error or is suspended, the next time it runs it will start from its last checkpoint</a:t>
            </a:r>
          </a:p>
          <a:p>
            <a:pPr>
              <a:spcBef>
                <a:spcPts val="600"/>
              </a:spcBef>
              <a:spcAft>
                <a:spcPts val="600"/>
              </a:spcAft>
            </a:pPr>
            <a:r>
              <a:rPr lang="en-US" sz="2200">
                <a:solidFill>
                  <a:schemeClr val="tx1"/>
                </a:solidFill>
              </a:rPr>
              <a:t>You can set a checkpoint in a workflow with the </a:t>
            </a:r>
            <a:r>
              <a:rPr lang="en-US" sz="2200" i="1">
                <a:solidFill>
                  <a:schemeClr val="tx1"/>
                </a:solidFill>
                <a:latin typeface="+mj-lt"/>
              </a:rPr>
              <a:t>Checkpoint-Workflow</a:t>
            </a:r>
            <a:r>
              <a:rPr lang="en-US" sz="2200">
                <a:solidFill>
                  <a:schemeClr val="tx1"/>
                </a:solidFill>
              </a:rPr>
              <a:t> activity</a:t>
            </a:r>
          </a:p>
          <a:p>
            <a:pPr>
              <a:spcBef>
                <a:spcPts val="600"/>
              </a:spcBef>
              <a:spcAft>
                <a:spcPts val="600"/>
              </a:spcAft>
            </a:pPr>
            <a:r>
              <a:rPr lang="en-US" sz="2200">
                <a:solidFill>
                  <a:schemeClr val="tx1"/>
                </a:solidFill>
              </a:rPr>
              <a:t>A checkpoint is a snapshot of the current state of the workflow</a:t>
            </a:r>
          </a:p>
        </p:txBody>
      </p:sp>
      <p:cxnSp>
        <p:nvCxnSpPr>
          <p:cNvPr id="15" name="Straight Connector 14">
            <a:extLst>
              <a:ext uri="{FF2B5EF4-FFF2-40B4-BE49-F238E27FC236}">
                <a16:creationId xmlns:a16="http://schemas.microsoft.com/office/drawing/2014/main" id="{434EEA3D-7B10-41F6-B70E-49E9283DBD02}"/>
              </a:ext>
              <a:ext uri="{C183D7F6-B498-43B3-948B-1728B52AA6E4}">
                <adec:decorative xmlns:adec="http://schemas.microsoft.com/office/drawing/2017/decorative" val="1"/>
              </a:ext>
            </a:extLst>
          </p:cNvPr>
          <p:cNvCxnSpPr>
            <a:cxnSpLocks/>
          </p:cNvCxnSpPr>
          <p:nvPr/>
        </p:nvCxnSpPr>
        <p:spPr>
          <a:xfrm flipV="1">
            <a:off x="1670211" y="3897824"/>
            <a:ext cx="10323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27" name="Picture 26" descr="Icon of a series of bars forming a chart">
            <a:extLst>
              <a:ext uri="{FF2B5EF4-FFF2-40B4-BE49-F238E27FC236}">
                <a16:creationId xmlns:a16="http://schemas.microsoft.com/office/drawing/2014/main" id="{2BB43E64-A55E-4CEF-8409-E4C6778617EB}"/>
              </a:ext>
            </a:extLst>
          </p:cNvPr>
          <p:cNvPicPr>
            <a:picLocks noChangeAspect="1"/>
          </p:cNvPicPr>
          <p:nvPr/>
        </p:nvPicPr>
        <p:blipFill>
          <a:blip r:embed="rId4"/>
          <a:stretch>
            <a:fillRect/>
          </a:stretch>
        </p:blipFill>
        <p:spPr>
          <a:xfrm>
            <a:off x="431429" y="4188813"/>
            <a:ext cx="950976" cy="950976"/>
          </a:xfrm>
          <a:prstGeom prst="rect">
            <a:avLst/>
          </a:prstGeom>
        </p:spPr>
      </p:pic>
      <p:sp>
        <p:nvSpPr>
          <p:cNvPr id="14" name="Rectangle 13">
            <a:extLst>
              <a:ext uri="{FF2B5EF4-FFF2-40B4-BE49-F238E27FC236}">
                <a16:creationId xmlns:a16="http://schemas.microsoft.com/office/drawing/2014/main" id="{BDCAB1DA-5893-4556-9470-E502AB0DA1BB}"/>
              </a:ext>
            </a:extLst>
          </p:cNvPr>
          <p:cNvSpPr/>
          <p:nvPr/>
        </p:nvSpPr>
        <p:spPr>
          <a:xfrm>
            <a:off x="1681325" y="4188813"/>
            <a:ext cx="10323576" cy="2108269"/>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r>
              <a:rPr lang="en-US" sz="2400" dirty="0">
                <a:solidFill>
                  <a:schemeClr val="tx1"/>
                </a:solidFill>
                <a:latin typeface="+mj-lt"/>
              </a:rPr>
              <a:t>Parallel Processing:</a:t>
            </a:r>
          </a:p>
          <a:p>
            <a:pPr>
              <a:spcBef>
                <a:spcPts val="600"/>
              </a:spcBef>
              <a:spcAft>
                <a:spcPts val="600"/>
              </a:spcAft>
            </a:pPr>
            <a:r>
              <a:rPr lang="en-US" sz="2200" dirty="0">
                <a:solidFill>
                  <a:schemeClr val="tx1"/>
                </a:solidFill>
              </a:rPr>
              <a:t>Use the </a:t>
            </a:r>
            <a:r>
              <a:rPr lang="en-US" sz="2200" i="1" dirty="0">
                <a:solidFill>
                  <a:schemeClr val="tx1"/>
                </a:solidFill>
                <a:latin typeface="+mj-lt"/>
              </a:rPr>
              <a:t>Parallel</a:t>
            </a:r>
            <a:r>
              <a:rPr lang="en-US" sz="2200" dirty="0">
                <a:solidFill>
                  <a:schemeClr val="tx1"/>
                </a:solidFill>
              </a:rPr>
              <a:t> keyword to create a script block with multiple commands that run concurrently</a:t>
            </a:r>
          </a:p>
          <a:p>
            <a:pPr>
              <a:spcBef>
                <a:spcPts val="600"/>
              </a:spcBef>
              <a:spcAft>
                <a:spcPts val="600"/>
              </a:spcAft>
            </a:pPr>
            <a:r>
              <a:rPr lang="en-US" sz="2200" dirty="0">
                <a:solidFill>
                  <a:schemeClr val="tx1"/>
                </a:solidFill>
              </a:rPr>
              <a:t>Tasks within this script block will be run </a:t>
            </a:r>
            <a:r>
              <a:rPr lang="en-US" sz="2200" i="1" dirty="0">
                <a:solidFill>
                  <a:schemeClr val="tx1"/>
                </a:solidFill>
                <a:latin typeface="+mj-lt"/>
              </a:rPr>
              <a:t>concurrently</a:t>
            </a:r>
            <a:r>
              <a:rPr lang="en-US" sz="2200" dirty="0">
                <a:solidFill>
                  <a:schemeClr val="tx1"/>
                </a:solidFill>
              </a:rPr>
              <a:t> or in </a:t>
            </a:r>
            <a:r>
              <a:rPr lang="en-US" sz="2200" i="1" dirty="0">
                <a:solidFill>
                  <a:schemeClr val="tx1"/>
                </a:solidFill>
                <a:latin typeface="+mj-lt"/>
              </a:rPr>
              <a:t>parallel</a:t>
            </a:r>
          </a:p>
          <a:p>
            <a:pPr>
              <a:spcBef>
                <a:spcPts val="600"/>
              </a:spcBef>
              <a:spcAft>
                <a:spcPts val="600"/>
              </a:spcAft>
            </a:pPr>
            <a:r>
              <a:rPr lang="en-US" sz="2200" dirty="0">
                <a:solidFill>
                  <a:schemeClr val="tx1"/>
                </a:solidFill>
                <a:latin typeface="+mj-lt"/>
              </a:rPr>
              <a:t>Can use </a:t>
            </a:r>
            <a:r>
              <a:rPr lang="en-US" sz="2200" i="1" dirty="0">
                <a:solidFill>
                  <a:schemeClr val="tx1"/>
                </a:solidFill>
                <a:latin typeface="+mj-lt"/>
              </a:rPr>
              <a:t>For Each</a:t>
            </a:r>
            <a:r>
              <a:rPr lang="en-US" sz="2200" dirty="0">
                <a:solidFill>
                  <a:schemeClr val="tx1"/>
                </a:solidFill>
                <a:latin typeface="+mj-lt"/>
              </a:rPr>
              <a:t> with </a:t>
            </a:r>
            <a:r>
              <a:rPr lang="en-US" sz="2200" i="1" dirty="0">
                <a:solidFill>
                  <a:schemeClr val="tx1"/>
                </a:solidFill>
                <a:latin typeface="+mj-lt"/>
              </a:rPr>
              <a:t>Parallel</a:t>
            </a:r>
            <a:r>
              <a:rPr lang="en-US" sz="2200" dirty="0">
                <a:solidFill>
                  <a:schemeClr val="tx1"/>
                </a:solidFill>
                <a:latin typeface="+mj-lt"/>
              </a:rPr>
              <a:t> keyword for more granular control on parallelism</a:t>
            </a:r>
          </a:p>
        </p:txBody>
      </p:sp>
    </p:spTree>
    <p:extLst>
      <p:ext uri="{BB962C8B-B14F-4D97-AF65-F5344CB8AC3E}">
        <p14:creationId xmlns:p14="http://schemas.microsoft.com/office/powerpoint/2010/main" val="172133166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27039" y="3331062"/>
            <a:ext cx="9240836" cy="332399"/>
          </a:xfrm>
          <a:noFill/>
        </p:spPr>
        <p:txBody>
          <a:bodyPr vert="horz" wrap="square" lIns="0" tIns="0" rIns="0" bIns="0" rtlCol="0" anchor="ctr" anchorCtr="0">
            <a:spAutoFit/>
          </a:bodyPr>
          <a:lstStyle/>
          <a:p>
            <a:r>
              <a:rPr lang="en-US" sz="2400" spc="0" dirty="0"/>
              <a:t>Lesson 0</a:t>
            </a:r>
            <a:r>
              <a:rPr lang="pl-PL" sz="2400" spc="0" dirty="0"/>
              <a:t>9</a:t>
            </a:r>
            <a:r>
              <a:rPr lang="en-US" sz="2400" spc="0" dirty="0"/>
              <a:t>: Additional automation tools</a:t>
            </a:r>
          </a:p>
        </p:txBody>
      </p:sp>
      <p:pic>
        <p:nvPicPr>
          <p:cNvPr id="2" name="Picture 1" descr="Icon of wrench and screw driver">
            <a:extLst>
              <a:ext uri="{FF2B5EF4-FFF2-40B4-BE49-F238E27FC236}">
                <a16:creationId xmlns:a16="http://schemas.microsoft.com/office/drawing/2014/main" id="{55E19BB4-3893-4122-8272-2B5B81EDA76F}"/>
              </a:ext>
            </a:extLst>
          </p:cNvPr>
          <p:cNvPicPr>
            <a:picLocks noChangeAspect="1"/>
          </p:cNvPicPr>
          <p:nvPr/>
        </p:nvPicPr>
        <p:blipFill>
          <a:blip r:embed="rId3"/>
          <a:stretch>
            <a:fillRect/>
          </a:stretch>
        </p:blipFill>
        <p:spPr>
          <a:xfrm>
            <a:off x="10619494" y="3022600"/>
            <a:ext cx="676452" cy="1082682"/>
          </a:xfrm>
          <a:prstGeom prst="rect">
            <a:avLst/>
          </a:prstGeom>
        </p:spPr>
      </p:pic>
    </p:spTree>
    <p:extLst>
      <p:ext uri="{BB962C8B-B14F-4D97-AF65-F5344CB8AC3E}">
        <p14:creationId xmlns:p14="http://schemas.microsoft.com/office/powerpoint/2010/main" val="1845545832"/>
      </p:ext>
    </p:extLst>
  </p:cSld>
  <p:clrMapOvr>
    <a:masterClrMapping/>
  </p:clrMapOvr>
  <p:transition>
    <p:fade/>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a:t>Azure SDKs</a:t>
            </a:r>
            <a:endParaRPr lang="en-US" i="1"/>
          </a:p>
        </p:txBody>
      </p:sp>
      <p:sp>
        <p:nvSpPr>
          <p:cNvPr id="2" name="Rectangle 1">
            <a:extLst>
              <a:ext uri="{FF2B5EF4-FFF2-40B4-BE49-F238E27FC236}">
                <a16:creationId xmlns:a16="http://schemas.microsoft.com/office/drawing/2014/main" id="{F12D19D7-C01B-4F2A-A0DC-1593DE9666B2}"/>
              </a:ext>
            </a:extLst>
          </p:cNvPr>
          <p:cNvSpPr/>
          <p:nvPr/>
        </p:nvSpPr>
        <p:spPr>
          <a:xfrm>
            <a:off x="466344" y="1234440"/>
            <a:ext cx="11533187" cy="369332"/>
          </a:xfrm>
          <a:prstGeom prst="rect">
            <a:avLst/>
          </a:prstGeom>
        </p:spPr>
        <p:txBody>
          <a:bodyPr wrap="square" lIns="0" tIns="0" rIns="0" bIns="0">
            <a:spAutoFit/>
          </a:bodyPr>
          <a:lstStyle/>
          <a:p>
            <a:r>
              <a:rPr lang="en-US" sz="2400" dirty="0">
                <a:latin typeface="+mj-lt"/>
              </a:rPr>
              <a:t>Install language SDKs for developing with Azure</a:t>
            </a:r>
          </a:p>
        </p:txBody>
      </p:sp>
      <p:sp>
        <p:nvSpPr>
          <p:cNvPr id="3" name="Rectangle 2">
            <a:extLst>
              <a:ext uri="{FF2B5EF4-FFF2-40B4-BE49-F238E27FC236}">
                <a16:creationId xmlns:a16="http://schemas.microsoft.com/office/drawing/2014/main" id="{A0225471-0884-4FAD-BF66-44BDB841CAC8}"/>
              </a:ext>
            </a:extLst>
          </p:cNvPr>
          <p:cNvSpPr/>
          <p:nvPr/>
        </p:nvSpPr>
        <p:spPr>
          <a:xfrm>
            <a:off x="427038" y="1881640"/>
            <a:ext cx="11582400" cy="1865412"/>
          </a:xfrm>
          <a:prstGeom prst="rect">
            <a:avLst/>
          </a:prstGeom>
          <a:noFill/>
          <a:ln w="19050">
            <a:solidFill>
              <a:schemeClr val="tx2"/>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2880" tIns="137160" rIns="182880" bIns="91440" numCol="1" spcCol="1270" anchor="t" anchorCtr="0">
            <a:noAutofit/>
          </a:bodyPr>
          <a:lstStyle/>
          <a:p>
            <a:pPr algn="ctr" defTabSz="622300">
              <a:spcBef>
                <a:spcPct val="0"/>
              </a:spcBef>
              <a:spcAft>
                <a:spcPct val="35000"/>
              </a:spcAft>
            </a:pPr>
            <a:r>
              <a:rPr lang="da-DK" sz="2400" dirty="0">
                <a:solidFill>
                  <a:schemeClr val="tx2"/>
                </a:solidFill>
                <a:latin typeface="+mj-lt"/>
              </a:rPr>
              <a:t>Examples of available SDKs</a:t>
            </a:r>
          </a:p>
        </p:txBody>
      </p:sp>
      <p:sp>
        <p:nvSpPr>
          <p:cNvPr id="5" name="Rectangle 4">
            <a:extLst>
              <a:ext uri="{FF2B5EF4-FFF2-40B4-BE49-F238E27FC236}">
                <a16:creationId xmlns:a16="http://schemas.microsoft.com/office/drawing/2014/main" id="{BEAB045C-9FA9-4332-8075-6C4512A934F8}"/>
              </a:ext>
            </a:extLst>
          </p:cNvPr>
          <p:cNvSpPr/>
          <p:nvPr/>
        </p:nvSpPr>
        <p:spPr>
          <a:xfrm>
            <a:off x="563438" y="2546173"/>
            <a:ext cx="1763832" cy="1071669"/>
          </a:xfrm>
          <a:prstGeom prst="rect">
            <a:avLst/>
          </a:prstGeom>
          <a:solidFill>
            <a:schemeClr val="bg1">
              <a:lumMod val="95000"/>
            </a:schemeClr>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2880" tIns="137160" rIns="182880" bIns="137160" numCol="1" spcCol="1270" anchor="ctr" anchorCtr="0">
            <a:noAutofit/>
          </a:bodyPr>
          <a:lstStyle/>
          <a:p>
            <a:pPr lvl="0" algn="ctr" defTabSz="1111250">
              <a:spcBef>
                <a:spcPct val="0"/>
              </a:spcBef>
              <a:spcAft>
                <a:spcPct val="35000"/>
              </a:spcAft>
            </a:pPr>
            <a:r>
              <a:rPr lang="da-DK" sz="2000" dirty="0">
                <a:solidFill>
                  <a:schemeClr val="tx1"/>
                </a:solidFill>
                <a:latin typeface="+mj-lt"/>
              </a:rPr>
              <a:t>.NET SDK</a:t>
            </a:r>
          </a:p>
        </p:txBody>
      </p:sp>
      <p:sp>
        <p:nvSpPr>
          <p:cNvPr id="6" name="Rectangle 5">
            <a:extLst>
              <a:ext uri="{FF2B5EF4-FFF2-40B4-BE49-F238E27FC236}">
                <a16:creationId xmlns:a16="http://schemas.microsoft.com/office/drawing/2014/main" id="{2738859C-566D-4409-B1F8-CCBF0F8C1A98}"/>
              </a:ext>
            </a:extLst>
          </p:cNvPr>
          <p:cNvSpPr/>
          <p:nvPr/>
        </p:nvSpPr>
        <p:spPr>
          <a:xfrm>
            <a:off x="2467473" y="2546173"/>
            <a:ext cx="1763832" cy="1071669"/>
          </a:xfrm>
          <a:prstGeom prst="rect">
            <a:avLst/>
          </a:prstGeom>
          <a:solidFill>
            <a:schemeClr val="bg1">
              <a:lumMod val="95000"/>
            </a:schemeClr>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2880" tIns="137160" rIns="182880" bIns="137160" numCol="1" spcCol="1270" anchor="ctr" anchorCtr="0">
            <a:noAutofit/>
          </a:bodyPr>
          <a:lstStyle/>
          <a:p>
            <a:pPr lvl="0" algn="ctr" defTabSz="1111250">
              <a:spcBef>
                <a:spcPct val="0"/>
              </a:spcBef>
              <a:spcAft>
                <a:spcPct val="35000"/>
              </a:spcAft>
            </a:pPr>
            <a:r>
              <a:rPr lang="da-DK" sz="2000" dirty="0">
                <a:solidFill>
                  <a:schemeClr val="tx1"/>
                </a:solidFill>
                <a:latin typeface="+mj-lt"/>
              </a:rPr>
              <a:t>Java SDK</a:t>
            </a:r>
          </a:p>
        </p:txBody>
      </p:sp>
      <p:sp>
        <p:nvSpPr>
          <p:cNvPr id="7" name="Rectangle 6">
            <a:extLst>
              <a:ext uri="{FF2B5EF4-FFF2-40B4-BE49-F238E27FC236}">
                <a16:creationId xmlns:a16="http://schemas.microsoft.com/office/drawing/2014/main" id="{565355CA-D2B3-43B1-AA9C-B95CD22F59D4}"/>
              </a:ext>
            </a:extLst>
          </p:cNvPr>
          <p:cNvSpPr/>
          <p:nvPr/>
        </p:nvSpPr>
        <p:spPr>
          <a:xfrm>
            <a:off x="4371508" y="2546173"/>
            <a:ext cx="1763832" cy="1071669"/>
          </a:xfrm>
          <a:prstGeom prst="rect">
            <a:avLst/>
          </a:prstGeom>
          <a:solidFill>
            <a:schemeClr val="bg1">
              <a:lumMod val="95000"/>
            </a:schemeClr>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2880" tIns="137160" rIns="182880" bIns="137160" numCol="1" spcCol="1270" anchor="ctr" anchorCtr="0">
            <a:noAutofit/>
          </a:bodyPr>
          <a:lstStyle/>
          <a:p>
            <a:pPr lvl="0" algn="ctr" defTabSz="1111250">
              <a:spcBef>
                <a:spcPct val="0"/>
              </a:spcBef>
              <a:spcAft>
                <a:spcPct val="35000"/>
              </a:spcAft>
            </a:pPr>
            <a:r>
              <a:rPr lang="da-DK" sz="2000" dirty="0">
                <a:solidFill>
                  <a:schemeClr val="tx1"/>
                </a:solidFill>
                <a:latin typeface="+mj-lt"/>
              </a:rPr>
              <a:t>Node SDK</a:t>
            </a:r>
          </a:p>
        </p:txBody>
      </p:sp>
      <p:sp>
        <p:nvSpPr>
          <p:cNvPr id="9" name="Rectangle 8">
            <a:extLst>
              <a:ext uri="{FF2B5EF4-FFF2-40B4-BE49-F238E27FC236}">
                <a16:creationId xmlns:a16="http://schemas.microsoft.com/office/drawing/2014/main" id="{CA4C4251-35EB-4254-A415-42A0F0ED5DE3}"/>
              </a:ext>
            </a:extLst>
          </p:cNvPr>
          <p:cNvSpPr/>
          <p:nvPr/>
        </p:nvSpPr>
        <p:spPr>
          <a:xfrm>
            <a:off x="6275543" y="2546173"/>
            <a:ext cx="1763832" cy="1071669"/>
          </a:xfrm>
          <a:prstGeom prst="rect">
            <a:avLst/>
          </a:prstGeom>
          <a:solidFill>
            <a:schemeClr val="bg1">
              <a:lumMod val="95000"/>
            </a:schemeClr>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2880" tIns="137160" rIns="182880" bIns="137160" numCol="1" spcCol="1270" anchor="ctr" anchorCtr="0">
            <a:noAutofit/>
          </a:bodyPr>
          <a:lstStyle/>
          <a:p>
            <a:pPr lvl="0" algn="ctr" defTabSz="1111250">
              <a:spcBef>
                <a:spcPct val="0"/>
              </a:spcBef>
              <a:spcAft>
                <a:spcPct val="35000"/>
              </a:spcAft>
            </a:pPr>
            <a:r>
              <a:rPr lang="da-DK" sz="2000" dirty="0">
                <a:solidFill>
                  <a:schemeClr val="tx1"/>
                </a:solidFill>
                <a:latin typeface="+mj-lt"/>
              </a:rPr>
              <a:t>Python SDK</a:t>
            </a:r>
          </a:p>
        </p:txBody>
      </p:sp>
      <p:sp>
        <p:nvSpPr>
          <p:cNvPr id="15" name="Rectangle 14">
            <a:extLst>
              <a:ext uri="{FF2B5EF4-FFF2-40B4-BE49-F238E27FC236}">
                <a16:creationId xmlns:a16="http://schemas.microsoft.com/office/drawing/2014/main" id="{121D9676-4B89-4676-84BB-67BF7194E3FF}"/>
              </a:ext>
            </a:extLst>
          </p:cNvPr>
          <p:cNvSpPr/>
          <p:nvPr/>
        </p:nvSpPr>
        <p:spPr>
          <a:xfrm>
            <a:off x="8179578" y="2546173"/>
            <a:ext cx="1763832" cy="1071669"/>
          </a:xfrm>
          <a:prstGeom prst="rect">
            <a:avLst/>
          </a:prstGeom>
          <a:solidFill>
            <a:schemeClr val="bg1">
              <a:lumMod val="95000"/>
            </a:schemeClr>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2880" tIns="137160" rIns="182880" bIns="137160" numCol="1" spcCol="1270" anchor="ctr" anchorCtr="0">
            <a:noAutofit/>
          </a:bodyPr>
          <a:lstStyle/>
          <a:p>
            <a:pPr lvl="0" algn="ctr" defTabSz="1111250">
              <a:spcBef>
                <a:spcPct val="0"/>
              </a:spcBef>
              <a:spcAft>
                <a:spcPct val="35000"/>
              </a:spcAft>
            </a:pPr>
            <a:r>
              <a:rPr lang="da-DK" sz="2000" dirty="0">
                <a:solidFill>
                  <a:schemeClr val="tx1"/>
                </a:solidFill>
                <a:latin typeface="+mj-lt"/>
              </a:rPr>
              <a:t>PHP SDK</a:t>
            </a:r>
          </a:p>
        </p:txBody>
      </p:sp>
      <p:sp>
        <p:nvSpPr>
          <p:cNvPr id="20" name="Rectangle 19">
            <a:extLst>
              <a:ext uri="{FF2B5EF4-FFF2-40B4-BE49-F238E27FC236}">
                <a16:creationId xmlns:a16="http://schemas.microsoft.com/office/drawing/2014/main" id="{5A22BBCF-D85A-41A1-AC2C-EC05A5554AC6}"/>
              </a:ext>
            </a:extLst>
          </p:cNvPr>
          <p:cNvSpPr/>
          <p:nvPr/>
        </p:nvSpPr>
        <p:spPr>
          <a:xfrm>
            <a:off x="10083611" y="2546173"/>
            <a:ext cx="1763832" cy="1071669"/>
          </a:xfrm>
          <a:prstGeom prst="rect">
            <a:avLst/>
          </a:prstGeom>
          <a:solidFill>
            <a:schemeClr val="bg1">
              <a:lumMod val="95000"/>
            </a:schemeClr>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2880" tIns="137160" rIns="182880" bIns="137160" numCol="1" spcCol="1270" anchor="ctr" anchorCtr="0">
            <a:noAutofit/>
          </a:bodyPr>
          <a:lstStyle/>
          <a:p>
            <a:pPr lvl="0" algn="ctr" defTabSz="1111250">
              <a:spcBef>
                <a:spcPct val="0"/>
              </a:spcBef>
              <a:spcAft>
                <a:spcPct val="35000"/>
              </a:spcAft>
            </a:pPr>
            <a:r>
              <a:rPr lang="da-DK" sz="2000" dirty="0">
                <a:solidFill>
                  <a:schemeClr val="tx1"/>
                </a:solidFill>
                <a:latin typeface="+mj-lt"/>
              </a:rPr>
              <a:t>Go SDK</a:t>
            </a:r>
          </a:p>
        </p:txBody>
      </p:sp>
      <p:pic>
        <p:nvPicPr>
          <p:cNvPr id="10" name="Picture 9" descr="A tick mark">
            <a:extLst>
              <a:ext uri="{FF2B5EF4-FFF2-40B4-BE49-F238E27FC236}">
                <a16:creationId xmlns:a16="http://schemas.microsoft.com/office/drawing/2014/main" id="{A1E7ABEF-4F24-4131-BD3D-C1DC45744AA2}"/>
              </a:ext>
            </a:extLst>
          </p:cNvPr>
          <p:cNvPicPr>
            <a:picLocks noChangeAspect="1"/>
          </p:cNvPicPr>
          <p:nvPr/>
        </p:nvPicPr>
        <p:blipFill>
          <a:blip r:embed="rId3"/>
          <a:stretch>
            <a:fillRect/>
          </a:stretch>
        </p:blipFill>
        <p:spPr>
          <a:xfrm>
            <a:off x="427038" y="6212113"/>
            <a:ext cx="786452" cy="780356"/>
          </a:xfrm>
          <a:prstGeom prst="rect">
            <a:avLst/>
          </a:prstGeom>
        </p:spPr>
      </p:pic>
      <p:sp>
        <p:nvSpPr>
          <p:cNvPr id="12" name="Freeform: Shape 11">
            <a:extLst>
              <a:ext uri="{FF2B5EF4-FFF2-40B4-BE49-F238E27FC236}">
                <a16:creationId xmlns:a16="http://schemas.microsoft.com/office/drawing/2014/main" id="{601DC641-802D-426C-9F2D-6E0EFA11A983}"/>
              </a:ext>
            </a:extLst>
          </p:cNvPr>
          <p:cNvSpPr>
            <a:spLocks/>
          </p:cNvSpPr>
          <p:nvPr/>
        </p:nvSpPr>
        <p:spPr bwMode="auto">
          <a:xfrm>
            <a:off x="0" y="6212113"/>
            <a:ext cx="12436475" cy="782412"/>
          </a:xfrm>
          <a:custGeom>
            <a:avLst/>
            <a:gdLst>
              <a:gd name="connsiteX0" fmla="*/ 1213422 w 12436475"/>
              <a:gd name="connsiteY0" fmla="*/ 0 h 782411"/>
              <a:gd name="connsiteX1" fmla="*/ 12436475 w 12436475"/>
              <a:gd name="connsiteY1" fmla="*/ 0 h 782411"/>
              <a:gd name="connsiteX2" fmla="*/ 12436475 w 12436475"/>
              <a:gd name="connsiteY2" fmla="*/ 782411 h 782411"/>
              <a:gd name="connsiteX3" fmla="*/ 1213422 w 12436475"/>
              <a:gd name="connsiteY3" fmla="*/ 782411 h 782411"/>
              <a:gd name="connsiteX4" fmla="*/ 0 w 12436475"/>
              <a:gd name="connsiteY4" fmla="*/ 0 h 782411"/>
              <a:gd name="connsiteX5" fmla="*/ 427038 w 12436475"/>
              <a:gd name="connsiteY5" fmla="*/ 0 h 782411"/>
              <a:gd name="connsiteX6" fmla="*/ 427038 w 12436475"/>
              <a:gd name="connsiteY6" fmla="*/ 782411 h 782411"/>
              <a:gd name="connsiteX7" fmla="*/ 0 w 12436475"/>
              <a:gd name="connsiteY7" fmla="*/ 782411 h 782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436475" h="782411">
                <a:moveTo>
                  <a:pt x="1213422" y="0"/>
                </a:moveTo>
                <a:lnTo>
                  <a:pt x="12436475" y="0"/>
                </a:lnTo>
                <a:lnTo>
                  <a:pt x="12436475" y="782411"/>
                </a:lnTo>
                <a:lnTo>
                  <a:pt x="1213422" y="782411"/>
                </a:lnTo>
                <a:close/>
                <a:moveTo>
                  <a:pt x="0" y="0"/>
                </a:moveTo>
                <a:lnTo>
                  <a:pt x="427038" y="0"/>
                </a:lnTo>
                <a:lnTo>
                  <a:pt x="427038" y="782411"/>
                </a:lnTo>
                <a:lnTo>
                  <a:pt x="0" y="782411"/>
                </a:lnTo>
                <a:close/>
              </a:path>
            </a:pathLst>
          </a:custGeom>
          <a:solidFill>
            <a:schemeClr val="bg2">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0" tIns="146304" rIns="182880" bIns="146304" numCol="1" spcCol="0" rtlCol="0" fromWordArt="0" anchor="ctr" anchorCtr="0" forceAA="0" compatLnSpc="1">
            <a:prstTxWarp prst="textNoShape">
              <a:avLst/>
            </a:prstTxWarp>
            <a:noAutofit/>
          </a:bodyPr>
          <a:lstStyle/>
          <a:p>
            <a:pPr defTabSz="932472" fontAlgn="base">
              <a:spcBef>
                <a:spcPct val="0"/>
              </a:spcBef>
              <a:spcAft>
                <a:spcPct val="0"/>
              </a:spcAft>
            </a:pPr>
            <a:r>
              <a:rPr lang="en-US" sz="2000" dirty="0">
                <a:solidFill>
                  <a:schemeClr val="tx1"/>
                </a:solidFill>
                <a:latin typeface="+mj-lt"/>
                <a:cs typeface="Segoe UI Semibold" panose="020B0702040204020203" pitchFamily="34" charset="0"/>
              </a:rPr>
              <a:t>For a complete list, see Azure Developer Tools (</a:t>
            </a:r>
            <a:r>
              <a:rPr lang="en-US" sz="2000" dirty="0">
                <a:solidFill>
                  <a:schemeClr val="tx1"/>
                </a:solidFill>
                <a:latin typeface="+mj-lt"/>
                <a:cs typeface="Segoe UI Semibold" panose="020B0702040204020203" pitchFamily="34" charset="0"/>
                <a:hlinkClick r:id="rId4"/>
              </a:rPr>
              <a:t>https://azure.microsoft.com/en-us/tools/</a:t>
            </a:r>
            <a:r>
              <a:rPr lang="en-US" sz="2000" dirty="0">
                <a:solidFill>
                  <a:schemeClr val="tx1"/>
                </a:solidFill>
                <a:latin typeface="+mj-lt"/>
                <a:cs typeface="Segoe UI Semibold" panose="020B0702040204020203" pitchFamily="34" charset="0"/>
              </a:rPr>
              <a:t>)</a:t>
            </a:r>
          </a:p>
        </p:txBody>
      </p:sp>
    </p:spTree>
    <p:extLst>
      <p:ext uri="{BB962C8B-B14F-4D97-AF65-F5344CB8AC3E}">
        <p14:creationId xmlns:p14="http://schemas.microsoft.com/office/powerpoint/2010/main" val="42538478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Azure REST APIs</a:t>
            </a:r>
          </a:p>
        </p:txBody>
      </p:sp>
      <p:sp>
        <p:nvSpPr>
          <p:cNvPr id="2" name="Rectangle 1">
            <a:extLst>
              <a:ext uri="{FF2B5EF4-FFF2-40B4-BE49-F238E27FC236}">
                <a16:creationId xmlns:a16="http://schemas.microsoft.com/office/drawing/2014/main" id="{815853A3-BB66-4E32-8B3B-FDFC77CA2F68}"/>
              </a:ext>
            </a:extLst>
          </p:cNvPr>
          <p:cNvSpPr/>
          <p:nvPr/>
        </p:nvSpPr>
        <p:spPr>
          <a:xfrm>
            <a:off x="428244" y="1209040"/>
            <a:ext cx="8501184" cy="338554"/>
          </a:xfrm>
          <a:prstGeom prst="rect">
            <a:avLst/>
          </a:prstGeom>
        </p:spPr>
        <p:txBody>
          <a:bodyPr wrap="square" lIns="0" tIns="0" rIns="0" bIns="0">
            <a:spAutoFit/>
          </a:bodyPr>
          <a:lstStyle/>
          <a:p>
            <a:r>
              <a:rPr lang="en-US" sz="2200" dirty="0">
                <a:latin typeface="+mj-lt"/>
              </a:rPr>
              <a:t>REST API request/response components:</a:t>
            </a:r>
          </a:p>
        </p:txBody>
      </p:sp>
      <p:pic>
        <p:nvPicPr>
          <p:cNvPr id="25" name="Picture 24" descr="Icon of an arrow pointing down to a rectangular shape">
            <a:extLst>
              <a:ext uri="{FF2B5EF4-FFF2-40B4-BE49-F238E27FC236}">
                <a16:creationId xmlns:a16="http://schemas.microsoft.com/office/drawing/2014/main" id="{8D4F3F6E-95DD-4937-A257-DD1B9F0B5F85}"/>
              </a:ext>
            </a:extLst>
          </p:cNvPr>
          <p:cNvPicPr>
            <a:picLocks noChangeAspect="1"/>
          </p:cNvPicPr>
          <p:nvPr/>
        </p:nvPicPr>
        <p:blipFill>
          <a:blip r:embed="rId3"/>
          <a:stretch>
            <a:fillRect/>
          </a:stretch>
        </p:blipFill>
        <p:spPr>
          <a:xfrm>
            <a:off x="431800" y="1654083"/>
            <a:ext cx="733044" cy="733044"/>
          </a:xfrm>
          <a:prstGeom prst="rect">
            <a:avLst/>
          </a:prstGeom>
        </p:spPr>
      </p:pic>
      <p:sp>
        <p:nvSpPr>
          <p:cNvPr id="3" name="Rectangle 2">
            <a:extLst>
              <a:ext uri="{FF2B5EF4-FFF2-40B4-BE49-F238E27FC236}">
                <a16:creationId xmlns:a16="http://schemas.microsoft.com/office/drawing/2014/main" id="{3C5622D3-830B-4425-827D-961342A1AFE6}"/>
              </a:ext>
            </a:extLst>
          </p:cNvPr>
          <p:cNvSpPr/>
          <p:nvPr/>
        </p:nvSpPr>
        <p:spPr>
          <a:xfrm>
            <a:off x="1346200" y="1743606"/>
            <a:ext cx="10643616" cy="553998"/>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r>
              <a:rPr lang="en-US" dirty="0">
                <a:solidFill>
                  <a:schemeClr val="tx1"/>
                </a:solidFill>
              </a:rPr>
              <a:t>Request URI</a:t>
            </a:r>
          </a:p>
          <a:p>
            <a:pPr indent="457200"/>
            <a:r>
              <a:rPr lang="en-US" b="1" dirty="0">
                <a:solidFill>
                  <a:schemeClr val="tx1"/>
                </a:solidFill>
                <a:latin typeface="Consolas" panose="020B0609020204030204" pitchFamily="49" charset="0"/>
              </a:rPr>
              <a:t>{URI-scheme} :// {URI-host}/{resource-path} ? {query-string} </a:t>
            </a:r>
          </a:p>
        </p:txBody>
      </p:sp>
      <p:cxnSp>
        <p:nvCxnSpPr>
          <p:cNvPr id="16" name="Straight Connector 15">
            <a:extLst>
              <a:ext uri="{FF2B5EF4-FFF2-40B4-BE49-F238E27FC236}">
                <a16:creationId xmlns:a16="http://schemas.microsoft.com/office/drawing/2014/main" id="{73D594A8-8F26-4F3E-B085-3F95AC83E4AB}"/>
              </a:ext>
              <a:ext uri="{C183D7F6-B498-43B3-948B-1728B52AA6E4}">
                <adec:decorative xmlns:adec="http://schemas.microsoft.com/office/drawing/2017/decorative" val="1"/>
              </a:ext>
            </a:extLst>
          </p:cNvPr>
          <p:cNvCxnSpPr>
            <a:cxnSpLocks/>
          </p:cNvCxnSpPr>
          <p:nvPr/>
        </p:nvCxnSpPr>
        <p:spPr>
          <a:xfrm>
            <a:off x="1346200" y="2443299"/>
            <a:ext cx="1064361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63" name="Picture 62" descr="Icon of a document">
            <a:extLst>
              <a:ext uri="{FF2B5EF4-FFF2-40B4-BE49-F238E27FC236}">
                <a16:creationId xmlns:a16="http://schemas.microsoft.com/office/drawing/2014/main" id="{8492B6E1-F00F-4616-85D4-92A8C53835A7}"/>
              </a:ext>
            </a:extLst>
          </p:cNvPr>
          <p:cNvPicPr>
            <a:picLocks noChangeAspect="1"/>
          </p:cNvPicPr>
          <p:nvPr/>
        </p:nvPicPr>
        <p:blipFill>
          <a:blip r:embed="rId4"/>
          <a:stretch>
            <a:fillRect/>
          </a:stretch>
        </p:blipFill>
        <p:spPr>
          <a:xfrm>
            <a:off x="431800" y="2499471"/>
            <a:ext cx="733044" cy="733044"/>
          </a:xfrm>
          <a:prstGeom prst="rect">
            <a:avLst/>
          </a:prstGeom>
        </p:spPr>
      </p:pic>
      <p:sp>
        <p:nvSpPr>
          <p:cNvPr id="26" name="Rectangle 25">
            <a:extLst>
              <a:ext uri="{FF2B5EF4-FFF2-40B4-BE49-F238E27FC236}">
                <a16:creationId xmlns:a16="http://schemas.microsoft.com/office/drawing/2014/main" id="{9856F03A-29D7-4BDB-AC54-7CC2DB31842C}"/>
              </a:ext>
            </a:extLst>
          </p:cNvPr>
          <p:cNvSpPr/>
          <p:nvPr/>
        </p:nvSpPr>
        <p:spPr>
          <a:xfrm>
            <a:off x="1346200" y="2727494"/>
            <a:ext cx="10643616" cy="276999"/>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r>
              <a:rPr lang="en-US">
                <a:solidFill>
                  <a:schemeClr val="tx1"/>
                </a:solidFill>
              </a:rPr>
              <a:t>HTTP request message header fields: </a:t>
            </a:r>
            <a:r>
              <a:rPr lang="en-US">
                <a:solidFill>
                  <a:schemeClr val="tx1"/>
                </a:solidFill>
                <a:latin typeface="+mj-lt"/>
              </a:rPr>
              <a:t>GET, HEAD, PUT, POST, </a:t>
            </a:r>
            <a:r>
              <a:rPr lang="en-US">
                <a:solidFill>
                  <a:schemeClr val="tx1"/>
                </a:solidFill>
              </a:rPr>
              <a:t>and</a:t>
            </a:r>
            <a:r>
              <a:rPr lang="en-US">
                <a:solidFill>
                  <a:schemeClr val="tx1"/>
                </a:solidFill>
                <a:latin typeface="+mj-lt"/>
              </a:rPr>
              <a:t> PATCH </a:t>
            </a:r>
          </a:p>
        </p:txBody>
      </p:sp>
      <p:cxnSp>
        <p:nvCxnSpPr>
          <p:cNvPr id="18" name="Straight Connector 17">
            <a:extLst>
              <a:ext uri="{FF2B5EF4-FFF2-40B4-BE49-F238E27FC236}">
                <a16:creationId xmlns:a16="http://schemas.microsoft.com/office/drawing/2014/main" id="{2ED1368B-1715-4304-985C-2FDCEBEF3E4F}"/>
              </a:ext>
              <a:ext uri="{C183D7F6-B498-43B3-948B-1728B52AA6E4}">
                <adec:decorative xmlns:adec="http://schemas.microsoft.com/office/drawing/2017/decorative" val="1"/>
              </a:ext>
            </a:extLst>
          </p:cNvPr>
          <p:cNvCxnSpPr>
            <a:cxnSpLocks/>
          </p:cNvCxnSpPr>
          <p:nvPr/>
        </p:nvCxnSpPr>
        <p:spPr>
          <a:xfrm>
            <a:off x="1346200" y="3288687"/>
            <a:ext cx="1064361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2" name="Picture 11" descr="Icon of a checkmark inside a badge">
            <a:extLst>
              <a:ext uri="{FF2B5EF4-FFF2-40B4-BE49-F238E27FC236}">
                <a16:creationId xmlns:a16="http://schemas.microsoft.com/office/drawing/2014/main" id="{8379DE2B-C1AD-4EF1-BE3A-64EF9E8E8172}"/>
              </a:ext>
            </a:extLst>
          </p:cNvPr>
          <p:cNvPicPr>
            <a:picLocks noChangeAspect="1"/>
          </p:cNvPicPr>
          <p:nvPr/>
        </p:nvPicPr>
        <p:blipFill>
          <a:blip r:embed="rId5"/>
          <a:stretch>
            <a:fillRect/>
          </a:stretch>
        </p:blipFill>
        <p:spPr>
          <a:xfrm>
            <a:off x="431800" y="3343335"/>
            <a:ext cx="734568" cy="734568"/>
          </a:xfrm>
          <a:prstGeom prst="rect">
            <a:avLst/>
          </a:prstGeom>
        </p:spPr>
      </p:pic>
      <p:sp>
        <p:nvSpPr>
          <p:cNvPr id="31" name="Rectangle 30">
            <a:extLst>
              <a:ext uri="{FF2B5EF4-FFF2-40B4-BE49-F238E27FC236}">
                <a16:creationId xmlns:a16="http://schemas.microsoft.com/office/drawing/2014/main" id="{64D1238D-C7DC-4C99-8E36-9D7BF341C94B}"/>
              </a:ext>
            </a:extLst>
          </p:cNvPr>
          <p:cNvSpPr/>
          <p:nvPr/>
        </p:nvSpPr>
        <p:spPr>
          <a:xfrm>
            <a:off x="1346200" y="3434382"/>
            <a:ext cx="10643616" cy="553998"/>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r>
              <a:rPr lang="en-US" dirty="0">
                <a:solidFill>
                  <a:schemeClr val="tx1"/>
                </a:solidFill>
              </a:rPr>
              <a:t>Optional additional header fields, for example an Authorization header that provides a bearer token to authorize a client request</a:t>
            </a:r>
          </a:p>
        </p:txBody>
      </p:sp>
      <p:cxnSp>
        <p:nvCxnSpPr>
          <p:cNvPr id="19" name="Straight Connector 18">
            <a:extLst>
              <a:ext uri="{FF2B5EF4-FFF2-40B4-BE49-F238E27FC236}">
                <a16:creationId xmlns:a16="http://schemas.microsoft.com/office/drawing/2014/main" id="{DF12273D-9714-4BF3-B138-7F585D305013}"/>
              </a:ext>
              <a:ext uri="{C183D7F6-B498-43B3-948B-1728B52AA6E4}">
                <adec:decorative xmlns:adec="http://schemas.microsoft.com/office/drawing/2017/decorative" val="1"/>
              </a:ext>
            </a:extLst>
          </p:cNvPr>
          <p:cNvCxnSpPr>
            <a:cxnSpLocks/>
          </p:cNvCxnSpPr>
          <p:nvPr/>
        </p:nvCxnSpPr>
        <p:spPr>
          <a:xfrm>
            <a:off x="1346200" y="4134075"/>
            <a:ext cx="1064361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69" name="Picture 68" descr="Icon of a bulb">
            <a:extLst>
              <a:ext uri="{FF2B5EF4-FFF2-40B4-BE49-F238E27FC236}">
                <a16:creationId xmlns:a16="http://schemas.microsoft.com/office/drawing/2014/main" id="{66D81B28-97A6-4EC7-9733-99DB5CF6026E}"/>
              </a:ext>
            </a:extLst>
          </p:cNvPr>
          <p:cNvPicPr>
            <a:picLocks noChangeAspect="1"/>
          </p:cNvPicPr>
          <p:nvPr/>
        </p:nvPicPr>
        <p:blipFill>
          <a:blip r:embed="rId6"/>
          <a:stretch>
            <a:fillRect/>
          </a:stretch>
        </p:blipFill>
        <p:spPr>
          <a:xfrm>
            <a:off x="431800" y="4190247"/>
            <a:ext cx="733044" cy="733044"/>
          </a:xfrm>
          <a:prstGeom prst="rect">
            <a:avLst/>
          </a:prstGeom>
        </p:spPr>
      </p:pic>
      <p:sp>
        <p:nvSpPr>
          <p:cNvPr id="32" name="Rectangle 31">
            <a:extLst>
              <a:ext uri="{FF2B5EF4-FFF2-40B4-BE49-F238E27FC236}">
                <a16:creationId xmlns:a16="http://schemas.microsoft.com/office/drawing/2014/main" id="{8504C59B-B2ED-43EA-80B0-6F7E7F688F7D}"/>
              </a:ext>
            </a:extLst>
          </p:cNvPr>
          <p:cNvSpPr/>
          <p:nvPr/>
        </p:nvSpPr>
        <p:spPr>
          <a:xfrm>
            <a:off x="1346200" y="4418270"/>
            <a:ext cx="10643616" cy="276999"/>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r>
              <a:rPr lang="en-US" dirty="0">
                <a:solidFill>
                  <a:schemeClr val="tx1"/>
                </a:solidFill>
              </a:rPr>
              <a:t>HTTP response message header fields: HTTP status codes indicating success or error</a:t>
            </a:r>
          </a:p>
        </p:txBody>
      </p:sp>
      <p:cxnSp>
        <p:nvCxnSpPr>
          <p:cNvPr id="20" name="Straight Connector 19">
            <a:extLst>
              <a:ext uri="{FF2B5EF4-FFF2-40B4-BE49-F238E27FC236}">
                <a16:creationId xmlns:a16="http://schemas.microsoft.com/office/drawing/2014/main" id="{83564F83-F151-42A1-832D-C86DF62C8383}"/>
              </a:ext>
              <a:ext uri="{C183D7F6-B498-43B3-948B-1728B52AA6E4}">
                <adec:decorative xmlns:adec="http://schemas.microsoft.com/office/drawing/2017/decorative" val="1"/>
              </a:ext>
            </a:extLst>
          </p:cNvPr>
          <p:cNvCxnSpPr>
            <a:cxnSpLocks/>
          </p:cNvCxnSpPr>
          <p:nvPr/>
        </p:nvCxnSpPr>
        <p:spPr>
          <a:xfrm>
            <a:off x="1346200" y="4979463"/>
            <a:ext cx="1064361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72" name="Picture 71" descr="Icon of an arrow in a circular motion and a cloud inside it">
            <a:extLst>
              <a:ext uri="{FF2B5EF4-FFF2-40B4-BE49-F238E27FC236}">
                <a16:creationId xmlns:a16="http://schemas.microsoft.com/office/drawing/2014/main" id="{B08CEE54-2D9F-4400-939D-5C93764726ED}"/>
              </a:ext>
            </a:extLst>
          </p:cNvPr>
          <p:cNvPicPr>
            <a:picLocks noChangeAspect="1"/>
          </p:cNvPicPr>
          <p:nvPr/>
        </p:nvPicPr>
        <p:blipFill>
          <a:blip r:embed="rId7"/>
          <a:stretch>
            <a:fillRect/>
          </a:stretch>
        </p:blipFill>
        <p:spPr>
          <a:xfrm>
            <a:off x="431800" y="5035635"/>
            <a:ext cx="733044" cy="733044"/>
          </a:xfrm>
          <a:prstGeom prst="rect">
            <a:avLst/>
          </a:prstGeom>
        </p:spPr>
      </p:pic>
      <p:sp>
        <p:nvSpPr>
          <p:cNvPr id="33" name="Rectangle 32">
            <a:extLst>
              <a:ext uri="{FF2B5EF4-FFF2-40B4-BE49-F238E27FC236}">
                <a16:creationId xmlns:a16="http://schemas.microsoft.com/office/drawing/2014/main" id="{B4257353-9726-41D9-BF77-363D5D7B5A03}"/>
              </a:ext>
            </a:extLst>
          </p:cNvPr>
          <p:cNvSpPr/>
          <p:nvPr/>
        </p:nvSpPr>
        <p:spPr>
          <a:xfrm>
            <a:off x="1346200" y="5125158"/>
            <a:ext cx="10643616" cy="553998"/>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r>
              <a:rPr lang="en-US" dirty="0">
                <a:solidFill>
                  <a:schemeClr val="tx1"/>
                </a:solidFill>
              </a:rPr>
              <a:t>Optional HTTP response message body fields: A MIME-encoded response return, such as a GET method returning data</a:t>
            </a:r>
          </a:p>
        </p:txBody>
      </p:sp>
      <p:cxnSp>
        <p:nvCxnSpPr>
          <p:cNvPr id="21" name="Straight Connector 20">
            <a:extLst>
              <a:ext uri="{FF2B5EF4-FFF2-40B4-BE49-F238E27FC236}">
                <a16:creationId xmlns:a16="http://schemas.microsoft.com/office/drawing/2014/main" id="{A678AF9A-40D2-463A-BB3C-03431A32C664}"/>
              </a:ext>
              <a:ext uri="{C183D7F6-B498-43B3-948B-1728B52AA6E4}">
                <adec:decorative xmlns:adec="http://schemas.microsoft.com/office/drawing/2017/decorative" val="1"/>
              </a:ext>
            </a:extLst>
          </p:cNvPr>
          <p:cNvCxnSpPr>
            <a:cxnSpLocks/>
          </p:cNvCxnSpPr>
          <p:nvPr/>
        </p:nvCxnSpPr>
        <p:spPr>
          <a:xfrm>
            <a:off x="1346200" y="5824851"/>
            <a:ext cx="1064361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7" name="Picture 6" descr="Icon of a circle with circular arrows pointing at each other's end">
            <a:extLst>
              <a:ext uri="{FF2B5EF4-FFF2-40B4-BE49-F238E27FC236}">
                <a16:creationId xmlns:a16="http://schemas.microsoft.com/office/drawing/2014/main" id="{73415F4D-78D9-4484-9CE1-3BF67AE94A39}"/>
              </a:ext>
            </a:extLst>
          </p:cNvPr>
          <p:cNvPicPr>
            <a:picLocks noChangeAspect="1"/>
          </p:cNvPicPr>
          <p:nvPr/>
        </p:nvPicPr>
        <p:blipFill>
          <a:blip r:embed="rId8"/>
          <a:stretch>
            <a:fillRect/>
          </a:stretch>
        </p:blipFill>
        <p:spPr>
          <a:xfrm>
            <a:off x="431800" y="5879500"/>
            <a:ext cx="734568" cy="734568"/>
          </a:xfrm>
          <a:prstGeom prst="rect">
            <a:avLst/>
          </a:prstGeom>
        </p:spPr>
      </p:pic>
      <p:sp>
        <p:nvSpPr>
          <p:cNvPr id="34" name="Rectangle 33">
            <a:extLst>
              <a:ext uri="{FF2B5EF4-FFF2-40B4-BE49-F238E27FC236}">
                <a16:creationId xmlns:a16="http://schemas.microsoft.com/office/drawing/2014/main" id="{24AE0EDA-DCB8-4EAF-8E8F-A96791EDA7F8}"/>
              </a:ext>
            </a:extLst>
          </p:cNvPr>
          <p:cNvSpPr/>
          <p:nvPr/>
        </p:nvSpPr>
        <p:spPr>
          <a:xfrm>
            <a:off x="1346200" y="6109047"/>
            <a:ext cx="10643616" cy="276999"/>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r>
              <a:rPr lang="en-US" dirty="0">
                <a:solidFill>
                  <a:schemeClr val="tx1"/>
                </a:solidFill>
              </a:rPr>
              <a:t>Response objects typically returned as JSON or XML</a:t>
            </a:r>
          </a:p>
        </p:txBody>
      </p:sp>
    </p:spTree>
    <p:extLst>
      <p:ext uri="{BB962C8B-B14F-4D97-AF65-F5344CB8AC3E}">
        <p14:creationId xmlns:p14="http://schemas.microsoft.com/office/powerpoint/2010/main" val="38162595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Azure cloud shell</a:t>
            </a:r>
          </a:p>
        </p:txBody>
      </p:sp>
      <p:pic>
        <p:nvPicPr>
          <p:cNvPr id="3" name="Picture 2" descr="Screenshot of the Azure Cloud Shell icon (highlighted) from within the Azure portal">
            <a:extLst>
              <a:ext uri="{FF2B5EF4-FFF2-40B4-BE49-F238E27FC236}">
                <a16:creationId xmlns:a16="http://schemas.microsoft.com/office/drawing/2014/main" id="{A148DAE6-9992-4856-BED2-4F36E6175E4B}"/>
              </a:ext>
            </a:extLst>
          </p:cNvPr>
          <p:cNvPicPr>
            <a:picLocks noChangeAspect="1"/>
          </p:cNvPicPr>
          <p:nvPr/>
        </p:nvPicPr>
        <p:blipFill>
          <a:blip r:embed="rId3"/>
          <a:stretch>
            <a:fillRect/>
          </a:stretch>
        </p:blipFill>
        <p:spPr>
          <a:xfrm>
            <a:off x="431800" y="1186192"/>
            <a:ext cx="11585448" cy="924757"/>
          </a:xfrm>
          <a:prstGeom prst="rect">
            <a:avLst/>
          </a:prstGeom>
        </p:spPr>
      </p:pic>
      <p:sp>
        <p:nvSpPr>
          <p:cNvPr id="6" name="Text Placeholder 5"/>
          <p:cNvSpPr>
            <a:spLocks noGrp="1"/>
          </p:cNvSpPr>
          <p:nvPr>
            <p:ph type="body" sz="quarter" idx="4294967295"/>
          </p:nvPr>
        </p:nvSpPr>
        <p:spPr>
          <a:xfrm>
            <a:off x="431800" y="2270125"/>
            <a:ext cx="11577637" cy="4276555"/>
          </a:xfrm>
          <a:solidFill>
            <a:schemeClr val="bg1">
              <a:lumMod val="95000"/>
            </a:schemeClr>
          </a:solidFill>
        </p:spPr>
        <p:txBody>
          <a:bodyPr lIns="109728" tIns="91440" rIns="109728" bIns="64008">
            <a:noAutofit/>
          </a:bodyPr>
          <a:lstStyle/>
          <a:p>
            <a:r>
              <a:rPr lang="en-US" sz="2000" dirty="0"/>
              <a:t>Cloud Shell hosted in the cloud and accessible via web browser and multiple access points including:</a:t>
            </a:r>
          </a:p>
          <a:p>
            <a:pPr lvl="2">
              <a:spcBef>
                <a:spcPts val="300"/>
              </a:spcBef>
              <a:spcAft>
                <a:spcPts val="600"/>
              </a:spcAft>
            </a:pPr>
            <a:r>
              <a:rPr lang="en-US" sz="1800" dirty="0">
                <a:solidFill>
                  <a:schemeClr val="tx1"/>
                </a:solidFill>
                <a:latin typeface="+mn-lt"/>
                <a:hlinkClick r:id="rId4"/>
              </a:rPr>
              <a:t>https://shell.azure.com</a:t>
            </a:r>
            <a:r>
              <a:rPr lang="en-US" sz="1800" dirty="0">
                <a:solidFill>
                  <a:schemeClr val="tx1"/>
                </a:solidFill>
                <a:latin typeface="+mn-lt"/>
              </a:rPr>
              <a:t> </a:t>
            </a:r>
          </a:p>
          <a:p>
            <a:pPr lvl="2">
              <a:spcBef>
                <a:spcPts val="300"/>
              </a:spcBef>
              <a:spcAft>
                <a:spcPts val="600"/>
              </a:spcAft>
            </a:pPr>
            <a:r>
              <a:rPr lang="en-US" sz="1800" dirty="0">
                <a:solidFill>
                  <a:schemeClr val="tx1"/>
                </a:solidFill>
                <a:latin typeface="+mn-lt"/>
              </a:rPr>
              <a:t>Directly via the Azure Portal, </a:t>
            </a:r>
          </a:p>
          <a:p>
            <a:pPr lvl="2">
              <a:spcBef>
                <a:spcPts val="300"/>
              </a:spcBef>
              <a:spcAft>
                <a:spcPts val="600"/>
              </a:spcAft>
            </a:pPr>
            <a:r>
              <a:rPr lang="en-US" sz="1800" dirty="0">
                <a:solidFill>
                  <a:schemeClr val="tx1"/>
                </a:solidFill>
                <a:latin typeface="+mn-lt"/>
              </a:rPr>
              <a:t>Azure mobile app, </a:t>
            </a:r>
          </a:p>
          <a:p>
            <a:pPr lvl="2">
              <a:spcBef>
                <a:spcPts val="300"/>
              </a:spcBef>
              <a:spcAft>
                <a:spcPts val="600"/>
              </a:spcAft>
            </a:pPr>
            <a:r>
              <a:rPr lang="en-US" sz="1800" dirty="0">
                <a:solidFill>
                  <a:schemeClr val="tx1"/>
                </a:solidFill>
                <a:latin typeface="+mn-lt"/>
              </a:rPr>
              <a:t>Visual Studio Code-Azure Account extension,</a:t>
            </a:r>
          </a:p>
          <a:p>
            <a:pPr lvl="1">
              <a:spcBef>
                <a:spcPts val="1200"/>
              </a:spcBef>
              <a:spcAft>
                <a:spcPts val="600"/>
              </a:spcAft>
            </a:pPr>
            <a:r>
              <a:rPr lang="en-US" dirty="0">
                <a:latin typeface="+mj-lt"/>
              </a:rPr>
              <a:t>Authenticates automatically and securely with Azure</a:t>
            </a:r>
          </a:p>
          <a:p>
            <a:pPr lvl="1">
              <a:spcBef>
                <a:spcPts val="1200"/>
              </a:spcBef>
              <a:spcAft>
                <a:spcPts val="600"/>
              </a:spcAft>
            </a:pPr>
            <a:r>
              <a:rPr lang="en-US" dirty="0">
                <a:latin typeface="+mj-lt"/>
              </a:rPr>
              <a:t>Can choose between </a:t>
            </a:r>
            <a:r>
              <a:rPr lang="en-US" dirty="0">
                <a:solidFill>
                  <a:schemeClr val="tx2"/>
                </a:solidFill>
                <a:latin typeface="+mj-lt"/>
              </a:rPr>
              <a:t>Bash</a:t>
            </a:r>
            <a:r>
              <a:rPr lang="en-US" b="1" dirty="0">
                <a:solidFill>
                  <a:schemeClr val="tx2"/>
                </a:solidFill>
                <a:latin typeface="+mj-lt"/>
              </a:rPr>
              <a:t> </a:t>
            </a:r>
            <a:r>
              <a:rPr lang="en-US" dirty="0">
                <a:latin typeface="+mj-lt"/>
              </a:rPr>
              <a:t>or </a:t>
            </a:r>
            <a:r>
              <a:rPr lang="en-US" b="1" dirty="0">
                <a:solidFill>
                  <a:schemeClr val="tx2"/>
                </a:solidFill>
                <a:latin typeface="+mj-lt"/>
              </a:rPr>
              <a:t>PowerShell</a:t>
            </a:r>
            <a:r>
              <a:rPr lang="en-US" b="1" dirty="0">
                <a:latin typeface="+mj-lt"/>
              </a:rPr>
              <a:t> </a:t>
            </a:r>
            <a:r>
              <a:rPr lang="en-US" dirty="0">
                <a:latin typeface="+mj-lt"/>
              </a:rPr>
              <a:t>shell</a:t>
            </a:r>
          </a:p>
          <a:p>
            <a:pPr lvl="1">
              <a:spcBef>
                <a:spcPts val="1200"/>
              </a:spcBef>
              <a:spcAft>
                <a:spcPts val="600"/>
              </a:spcAft>
            </a:pPr>
            <a:r>
              <a:rPr lang="en-US" dirty="0">
                <a:latin typeface="+mj-lt"/>
              </a:rPr>
              <a:t>Contains integrated script editor</a:t>
            </a:r>
          </a:p>
          <a:p>
            <a:pPr lvl="1">
              <a:spcBef>
                <a:spcPts val="1200"/>
              </a:spcBef>
              <a:spcAft>
                <a:spcPts val="600"/>
              </a:spcAft>
            </a:pPr>
            <a:r>
              <a:rPr lang="en-US" dirty="0">
                <a:latin typeface="+mj-lt"/>
              </a:rPr>
              <a:t>Requires the creation of a storage account</a:t>
            </a:r>
          </a:p>
        </p:txBody>
      </p:sp>
    </p:spTree>
    <p:extLst>
      <p:ext uri="{BB962C8B-B14F-4D97-AF65-F5344CB8AC3E}">
        <p14:creationId xmlns:p14="http://schemas.microsoft.com/office/powerpoint/2010/main" val="41804054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Imperative vs. declarative</a:t>
            </a:r>
          </a:p>
        </p:txBody>
      </p:sp>
      <p:sp>
        <p:nvSpPr>
          <p:cNvPr id="2" name="Rectangle 1">
            <a:extLst>
              <a:ext uri="{FF2B5EF4-FFF2-40B4-BE49-F238E27FC236}">
                <a16:creationId xmlns:a16="http://schemas.microsoft.com/office/drawing/2014/main" id="{8EAC37F5-C75F-4E1E-AB4E-52C4D165E1D0}"/>
              </a:ext>
            </a:extLst>
          </p:cNvPr>
          <p:cNvSpPr/>
          <p:nvPr/>
        </p:nvSpPr>
        <p:spPr>
          <a:xfrm>
            <a:off x="466344" y="1234440"/>
            <a:ext cx="11582401" cy="338554"/>
          </a:xfrm>
          <a:prstGeom prst="rect">
            <a:avLst/>
          </a:prstGeom>
          <a:noFill/>
        </p:spPr>
        <p:txBody>
          <a:bodyPr wrap="square" lIns="0" tIns="0" rIns="0" bIns="0" anchor="ctr">
            <a:noAutofit/>
          </a:bodyPr>
          <a:lstStyle/>
          <a:p>
            <a:r>
              <a:rPr lang="en-US" sz="2200" dirty="0">
                <a:latin typeface="+mj-lt"/>
              </a:rPr>
              <a:t>Approaches to implementing infrastructure and configuration as code</a:t>
            </a:r>
          </a:p>
        </p:txBody>
      </p:sp>
      <p:sp>
        <p:nvSpPr>
          <p:cNvPr id="3" name="Text Placeholder 5">
            <a:extLst>
              <a:ext uri="{FF2B5EF4-FFF2-40B4-BE49-F238E27FC236}">
                <a16:creationId xmlns:a16="http://schemas.microsoft.com/office/drawing/2014/main" id="{2E622281-422D-4863-A808-68D1A6CAE896}"/>
              </a:ext>
            </a:extLst>
          </p:cNvPr>
          <p:cNvSpPr txBox="1">
            <a:spLocks/>
          </p:cNvSpPr>
          <p:nvPr/>
        </p:nvSpPr>
        <p:spPr>
          <a:xfrm>
            <a:off x="427040" y="2009775"/>
            <a:ext cx="5376192" cy="1571625"/>
          </a:xfrm>
          <a:prstGeom prst="rect">
            <a:avLst/>
          </a:prstGeom>
          <a:solidFill>
            <a:schemeClr val="bg1">
              <a:lumMod val="95000"/>
            </a:schemeClr>
          </a:solidFill>
        </p:spPr>
        <p:txBody>
          <a:bodyPr lIns="182880" tIns="137160" rIns="182880" bIns="137160" anchor="t"/>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Declarative:</a:t>
            </a:r>
          </a:p>
          <a:p>
            <a:pPr lvl="1">
              <a:spcBef>
                <a:spcPts val="600"/>
              </a:spcBef>
            </a:pPr>
            <a:r>
              <a:rPr lang="en-US" dirty="0"/>
              <a:t>Functional</a:t>
            </a:r>
          </a:p>
          <a:p>
            <a:pPr lvl="1">
              <a:spcBef>
                <a:spcPts val="600"/>
              </a:spcBef>
            </a:pPr>
            <a:r>
              <a:rPr lang="en-US" dirty="0"/>
              <a:t>Defines what the final state should be </a:t>
            </a:r>
          </a:p>
        </p:txBody>
      </p:sp>
      <p:pic>
        <p:nvPicPr>
          <p:cNvPr id="4" name="Picture 3" descr="An icon representing a script, followed by an arrow pointing to an icon of two cogs representing coding procedures, followed by another arrow pointing to an image representing an application in its final state">
            <a:extLst>
              <a:ext uri="{FF2B5EF4-FFF2-40B4-BE49-F238E27FC236}">
                <a16:creationId xmlns:a16="http://schemas.microsoft.com/office/drawing/2014/main" id="{7707698D-8382-4777-9AF1-C7D005C6E4AC}"/>
              </a:ext>
            </a:extLst>
          </p:cNvPr>
          <p:cNvPicPr>
            <a:picLocks noChangeAspect="1"/>
          </p:cNvPicPr>
          <p:nvPr/>
        </p:nvPicPr>
        <p:blipFill rotWithShape="1">
          <a:blip r:embed="rId3"/>
          <a:srcRect l="-29874" t="-12349" r="-25287" b="-5900"/>
          <a:stretch/>
        </p:blipFill>
        <p:spPr>
          <a:xfrm>
            <a:off x="5962650" y="2009775"/>
            <a:ext cx="5860477" cy="1571626"/>
          </a:xfrm>
          <a:prstGeom prst="rect">
            <a:avLst/>
          </a:prstGeom>
          <a:ln w="19050">
            <a:solidFill>
              <a:schemeClr val="tx2"/>
            </a:solidFill>
          </a:ln>
        </p:spPr>
      </p:pic>
      <p:sp>
        <p:nvSpPr>
          <p:cNvPr id="8" name="Text Placeholder 5">
            <a:extLst>
              <a:ext uri="{FF2B5EF4-FFF2-40B4-BE49-F238E27FC236}">
                <a16:creationId xmlns:a16="http://schemas.microsoft.com/office/drawing/2014/main" id="{AA7516D9-3D28-4552-B531-37B3CEE13735}"/>
              </a:ext>
            </a:extLst>
          </p:cNvPr>
          <p:cNvSpPr txBox="1">
            <a:spLocks/>
          </p:cNvSpPr>
          <p:nvPr/>
        </p:nvSpPr>
        <p:spPr>
          <a:xfrm>
            <a:off x="427040" y="3708401"/>
            <a:ext cx="5376192" cy="1866900"/>
          </a:xfrm>
          <a:prstGeom prst="rect">
            <a:avLst/>
          </a:prstGeom>
          <a:solidFill>
            <a:schemeClr val="bg1">
              <a:lumMod val="95000"/>
            </a:schemeClr>
          </a:solidFill>
        </p:spPr>
        <p:txBody>
          <a:bodyPr lIns="182880" tIns="137160" rIns="182880" bIns="137160" anchor="t"/>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1200"/>
              </a:spcBef>
            </a:pPr>
            <a:r>
              <a:rPr lang="en-US" dirty="0"/>
              <a:t>Imperative:</a:t>
            </a:r>
          </a:p>
          <a:p>
            <a:pPr lvl="1">
              <a:spcBef>
                <a:spcPts val="600"/>
              </a:spcBef>
            </a:pPr>
            <a:r>
              <a:rPr lang="en-US" dirty="0"/>
              <a:t>Procedural</a:t>
            </a:r>
          </a:p>
          <a:p>
            <a:pPr lvl="1">
              <a:spcBef>
                <a:spcPts val="600"/>
              </a:spcBef>
            </a:pPr>
            <a:r>
              <a:rPr lang="en-US" dirty="0"/>
              <a:t>Defines the “how” for what the final state should be</a:t>
            </a:r>
          </a:p>
        </p:txBody>
      </p:sp>
      <p:pic>
        <p:nvPicPr>
          <p:cNvPr id="5" name="Picture 4" descr="An icon representing a script followed by an arrow pointing to an image representing an application in its final state">
            <a:extLst>
              <a:ext uri="{FF2B5EF4-FFF2-40B4-BE49-F238E27FC236}">
                <a16:creationId xmlns:a16="http://schemas.microsoft.com/office/drawing/2014/main" id="{09E92472-3005-49F5-AEF9-4AF6DCD4D722}"/>
              </a:ext>
            </a:extLst>
          </p:cNvPr>
          <p:cNvPicPr>
            <a:picLocks noChangeAspect="1"/>
          </p:cNvPicPr>
          <p:nvPr/>
        </p:nvPicPr>
        <p:blipFill rotWithShape="1">
          <a:blip r:embed="rId4"/>
          <a:srcRect l="-1203" t="-21852" r="-1841" b="-21852"/>
          <a:stretch/>
        </p:blipFill>
        <p:spPr>
          <a:xfrm>
            <a:off x="5962650" y="3708401"/>
            <a:ext cx="5860477" cy="1866900"/>
          </a:xfrm>
          <a:prstGeom prst="rect">
            <a:avLst/>
          </a:prstGeom>
          <a:ln w="19050">
            <a:solidFill>
              <a:schemeClr val="tx2"/>
            </a:solidFill>
          </a:ln>
        </p:spPr>
      </p:pic>
    </p:spTree>
    <p:extLst>
      <p:ext uri="{BB962C8B-B14F-4D97-AF65-F5344CB8AC3E}">
        <p14:creationId xmlns:p14="http://schemas.microsoft.com/office/powerpoint/2010/main" val="34115761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Package management</a:t>
            </a:r>
            <a:endParaRPr lang="en-US" i="1" dirty="0"/>
          </a:p>
        </p:txBody>
      </p:sp>
      <p:pic>
        <p:nvPicPr>
          <p:cNvPr id="34" name="Picture 33" descr="Icon of rectangle with a series of circles inside it">
            <a:extLst>
              <a:ext uri="{FF2B5EF4-FFF2-40B4-BE49-F238E27FC236}">
                <a16:creationId xmlns:a16="http://schemas.microsoft.com/office/drawing/2014/main" id="{47DB91A7-387C-400B-B6BD-B706E87FD02D}"/>
              </a:ext>
            </a:extLst>
          </p:cNvPr>
          <p:cNvPicPr>
            <a:picLocks noChangeAspect="1"/>
          </p:cNvPicPr>
          <p:nvPr/>
        </p:nvPicPr>
        <p:blipFill>
          <a:blip r:embed="rId3"/>
          <a:stretch>
            <a:fillRect/>
          </a:stretch>
        </p:blipFill>
        <p:spPr>
          <a:xfrm>
            <a:off x="431429" y="1237265"/>
            <a:ext cx="950976" cy="950976"/>
          </a:xfrm>
          <a:prstGeom prst="rect">
            <a:avLst/>
          </a:prstGeom>
        </p:spPr>
      </p:pic>
      <p:sp>
        <p:nvSpPr>
          <p:cNvPr id="8" name="Rectangle 7">
            <a:extLst>
              <a:ext uri="{FF2B5EF4-FFF2-40B4-BE49-F238E27FC236}">
                <a16:creationId xmlns:a16="http://schemas.microsoft.com/office/drawing/2014/main" id="{7151560C-3079-4FAF-8FEA-A7F3D3B04A38}"/>
              </a:ext>
            </a:extLst>
          </p:cNvPr>
          <p:cNvSpPr/>
          <p:nvPr/>
        </p:nvSpPr>
        <p:spPr>
          <a:xfrm>
            <a:off x="1682244" y="1343421"/>
            <a:ext cx="10323576" cy="738664"/>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r>
              <a:rPr lang="en-US" sz="2400" dirty="0">
                <a:solidFill>
                  <a:schemeClr val="tx1"/>
                </a:solidFill>
              </a:rPr>
              <a:t>Package managers allow you to manage all aspects of software such as installation, configuration, upgrade, and uninstall</a:t>
            </a:r>
          </a:p>
        </p:txBody>
      </p:sp>
      <p:cxnSp>
        <p:nvCxnSpPr>
          <p:cNvPr id="18" name="Straight Connector 17">
            <a:extLst>
              <a:ext uri="{FF2B5EF4-FFF2-40B4-BE49-F238E27FC236}">
                <a16:creationId xmlns:a16="http://schemas.microsoft.com/office/drawing/2014/main" id="{B73CDB0E-CCEB-4A68-AE2B-973AF8DFF6E7}"/>
              </a:ext>
              <a:ext uri="{C183D7F6-B498-43B3-948B-1728B52AA6E4}">
                <adec:decorative xmlns:adec="http://schemas.microsoft.com/office/drawing/2017/decorative" val="1"/>
              </a:ext>
            </a:extLst>
          </p:cNvPr>
          <p:cNvCxnSpPr>
            <a:cxnSpLocks/>
          </p:cNvCxnSpPr>
          <p:nvPr/>
        </p:nvCxnSpPr>
        <p:spPr>
          <a:xfrm flipV="1">
            <a:off x="1682244" y="2343999"/>
            <a:ext cx="10323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37" name="Picture 36" descr="Icon of a screen with a triangle in the middle">
            <a:extLst>
              <a:ext uri="{FF2B5EF4-FFF2-40B4-BE49-F238E27FC236}">
                <a16:creationId xmlns:a16="http://schemas.microsoft.com/office/drawing/2014/main" id="{A476F782-94E6-4AB0-8849-A70C6D7C225A}"/>
              </a:ext>
            </a:extLst>
          </p:cNvPr>
          <p:cNvPicPr>
            <a:picLocks noChangeAspect="1"/>
          </p:cNvPicPr>
          <p:nvPr/>
        </p:nvPicPr>
        <p:blipFill>
          <a:blip r:embed="rId4"/>
          <a:stretch>
            <a:fillRect/>
          </a:stretch>
        </p:blipFill>
        <p:spPr>
          <a:xfrm>
            <a:off x="431429" y="2499757"/>
            <a:ext cx="950976" cy="950976"/>
          </a:xfrm>
          <a:prstGeom prst="rect">
            <a:avLst/>
          </a:prstGeom>
        </p:spPr>
      </p:pic>
      <p:sp>
        <p:nvSpPr>
          <p:cNvPr id="12" name="Rectangle 11">
            <a:extLst>
              <a:ext uri="{FF2B5EF4-FFF2-40B4-BE49-F238E27FC236}">
                <a16:creationId xmlns:a16="http://schemas.microsoft.com/office/drawing/2014/main" id="{D87C81E0-3C4A-47A9-9E88-3B6E66992F0B}"/>
              </a:ext>
            </a:extLst>
          </p:cNvPr>
          <p:cNvSpPr/>
          <p:nvPr/>
        </p:nvSpPr>
        <p:spPr>
          <a:xfrm>
            <a:off x="1682245" y="2499757"/>
            <a:ext cx="10323576" cy="1918474"/>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r>
              <a:rPr lang="en-US" sz="2400" dirty="0">
                <a:solidFill>
                  <a:schemeClr val="tx1"/>
                </a:solidFill>
                <a:latin typeface="+mj-lt"/>
              </a:rPr>
              <a:t>Various package management solutions are available depending on the environment: </a:t>
            </a:r>
          </a:p>
          <a:p>
            <a:pPr>
              <a:spcBef>
                <a:spcPts val="400"/>
              </a:spcBef>
              <a:spcAft>
                <a:spcPts val="400"/>
              </a:spcAft>
            </a:pPr>
            <a:r>
              <a:rPr lang="en-US" sz="2000" dirty="0">
                <a:solidFill>
                  <a:schemeClr val="tx1"/>
                </a:solidFill>
                <a:latin typeface="+mj-lt"/>
              </a:rPr>
              <a:t>apt: </a:t>
            </a:r>
            <a:r>
              <a:rPr lang="en-US" sz="2000" dirty="0">
                <a:solidFill>
                  <a:schemeClr val="tx1"/>
                </a:solidFill>
              </a:rPr>
              <a:t>for Debian Linux </a:t>
            </a:r>
          </a:p>
          <a:p>
            <a:pPr>
              <a:spcBef>
                <a:spcPts val="400"/>
              </a:spcBef>
              <a:spcAft>
                <a:spcPts val="400"/>
              </a:spcAft>
            </a:pPr>
            <a:r>
              <a:rPr lang="en-US" sz="2000" dirty="0">
                <a:solidFill>
                  <a:schemeClr val="tx1"/>
                </a:solidFill>
                <a:latin typeface="+mj-lt"/>
              </a:rPr>
              <a:t>yum: </a:t>
            </a:r>
            <a:r>
              <a:rPr lang="en-US" sz="2000" dirty="0">
                <a:solidFill>
                  <a:schemeClr val="tx1"/>
                </a:solidFill>
              </a:rPr>
              <a:t>for CentOS Linux</a:t>
            </a:r>
          </a:p>
          <a:p>
            <a:pPr>
              <a:spcBef>
                <a:spcPts val="400"/>
              </a:spcBef>
              <a:spcAft>
                <a:spcPts val="400"/>
              </a:spcAft>
            </a:pPr>
            <a:r>
              <a:rPr lang="en-US" sz="2000" dirty="0">
                <a:solidFill>
                  <a:schemeClr val="tx1"/>
                </a:solidFill>
                <a:latin typeface="+mj-lt"/>
              </a:rPr>
              <a:t>chocolatey: </a:t>
            </a:r>
            <a:r>
              <a:rPr lang="en-US" sz="2000" dirty="0">
                <a:solidFill>
                  <a:schemeClr val="tx1"/>
                </a:solidFill>
              </a:rPr>
              <a:t>for Windows (built on PowerShell)</a:t>
            </a:r>
          </a:p>
        </p:txBody>
      </p:sp>
      <p:cxnSp>
        <p:nvCxnSpPr>
          <p:cNvPr id="19" name="Straight Connector 18">
            <a:extLst>
              <a:ext uri="{FF2B5EF4-FFF2-40B4-BE49-F238E27FC236}">
                <a16:creationId xmlns:a16="http://schemas.microsoft.com/office/drawing/2014/main" id="{25D68C13-8C77-42E8-83ED-FB4D0A153CE7}"/>
              </a:ext>
              <a:ext uri="{C183D7F6-B498-43B3-948B-1728B52AA6E4}">
                <adec:decorative xmlns:adec="http://schemas.microsoft.com/office/drawing/2017/decorative" val="1"/>
              </a:ext>
            </a:extLst>
          </p:cNvPr>
          <p:cNvCxnSpPr>
            <a:cxnSpLocks/>
          </p:cNvCxnSpPr>
          <p:nvPr/>
        </p:nvCxnSpPr>
        <p:spPr>
          <a:xfrm flipV="1">
            <a:off x="1682244" y="4573989"/>
            <a:ext cx="10323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40" name="Picture 39" descr="Icon of a square with an triangle on the middle">
            <a:extLst>
              <a:ext uri="{FF2B5EF4-FFF2-40B4-BE49-F238E27FC236}">
                <a16:creationId xmlns:a16="http://schemas.microsoft.com/office/drawing/2014/main" id="{277F49EA-AC42-4FAB-A197-F9C467250883}"/>
              </a:ext>
            </a:extLst>
          </p:cNvPr>
          <p:cNvPicPr>
            <a:picLocks noChangeAspect="1"/>
          </p:cNvPicPr>
          <p:nvPr/>
        </p:nvPicPr>
        <p:blipFill>
          <a:blip r:embed="rId5"/>
          <a:stretch>
            <a:fillRect/>
          </a:stretch>
        </p:blipFill>
        <p:spPr>
          <a:xfrm>
            <a:off x="431429" y="4729749"/>
            <a:ext cx="950976" cy="950976"/>
          </a:xfrm>
          <a:prstGeom prst="rect">
            <a:avLst/>
          </a:prstGeom>
        </p:spPr>
      </p:pic>
      <p:sp>
        <p:nvSpPr>
          <p:cNvPr id="16" name="Rectangle 15">
            <a:extLst>
              <a:ext uri="{FF2B5EF4-FFF2-40B4-BE49-F238E27FC236}">
                <a16:creationId xmlns:a16="http://schemas.microsoft.com/office/drawing/2014/main" id="{075A07E9-DB80-444D-BF3C-1181AC958738}"/>
              </a:ext>
            </a:extLst>
          </p:cNvPr>
          <p:cNvSpPr/>
          <p:nvPr/>
        </p:nvSpPr>
        <p:spPr>
          <a:xfrm>
            <a:off x="1682245" y="4729749"/>
            <a:ext cx="10323576" cy="1918474"/>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r>
              <a:rPr lang="en-US" sz="2400" dirty="0">
                <a:solidFill>
                  <a:schemeClr val="tx1"/>
                </a:solidFill>
                <a:latin typeface="+mj-lt"/>
              </a:rPr>
              <a:t>Many software packages, with multiple versions are available to install directly via package managers such as: </a:t>
            </a:r>
          </a:p>
          <a:p>
            <a:pPr>
              <a:spcBef>
                <a:spcPts val="400"/>
              </a:spcBef>
              <a:spcAft>
                <a:spcPts val="400"/>
              </a:spcAft>
            </a:pPr>
            <a:r>
              <a:rPr lang="en-US" sz="2000" dirty="0">
                <a:solidFill>
                  <a:schemeClr val="tx1"/>
                </a:solidFill>
              </a:rPr>
              <a:t>Visual studio</a:t>
            </a:r>
          </a:p>
          <a:p>
            <a:pPr>
              <a:spcBef>
                <a:spcPts val="400"/>
              </a:spcBef>
              <a:spcAft>
                <a:spcPts val="400"/>
              </a:spcAft>
            </a:pPr>
            <a:r>
              <a:rPr lang="en-US" sz="2000" dirty="0">
                <a:solidFill>
                  <a:schemeClr val="tx1"/>
                </a:solidFill>
              </a:rPr>
              <a:t>Git</a:t>
            </a:r>
          </a:p>
          <a:p>
            <a:pPr>
              <a:spcBef>
                <a:spcPts val="400"/>
              </a:spcBef>
              <a:spcAft>
                <a:spcPts val="400"/>
              </a:spcAft>
            </a:pPr>
            <a:r>
              <a:rPr lang="en-US" sz="2000" dirty="0">
                <a:solidFill>
                  <a:schemeClr val="tx1"/>
                </a:solidFill>
              </a:rPr>
              <a:t>Java and many more….</a:t>
            </a:r>
          </a:p>
        </p:txBody>
      </p:sp>
    </p:spTree>
    <p:extLst>
      <p:ext uri="{BB962C8B-B14F-4D97-AF65-F5344CB8AC3E}">
        <p14:creationId xmlns:p14="http://schemas.microsoft.com/office/powerpoint/2010/main" val="77620536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7D2504-CD52-4530-95A0-64324BCD7B4B}"/>
              </a:ext>
            </a:extLst>
          </p:cNvPr>
          <p:cNvSpPr>
            <a:spLocks noGrp="1"/>
          </p:cNvSpPr>
          <p:nvPr>
            <p:ph type="title"/>
          </p:nvPr>
        </p:nvSpPr>
        <p:spPr>
          <a:xfrm>
            <a:off x="465138" y="632779"/>
            <a:ext cx="11533187" cy="820738"/>
          </a:xfrm>
        </p:spPr>
        <p:txBody>
          <a:bodyPr/>
          <a:lstStyle/>
          <a:p>
            <a:r>
              <a:rPr lang="en-US" b="1"/>
              <a:t>Lab</a:t>
            </a:r>
            <a:r>
              <a:rPr lang="en-US"/>
              <a:t>: Azure deployments using resource manager templates</a:t>
            </a:r>
            <a:br>
              <a:rPr lang="en-US"/>
            </a:br>
            <a:endParaRPr lang="en-US"/>
          </a:p>
        </p:txBody>
      </p:sp>
      <p:pic>
        <p:nvPicPr>
          <p:cNvPr id="5" name="Picture 4" descr="Icon of a webpage layout template">
            <a:extLst>
              <a:ext uri="{FF2B5EF4-FFF2-40B4-BE49-F238E27FC236}">
                <a16:creationId xmlns:a16="http://schemas.microsoft.com/office/drawing/2014/main" id="{74685E2F-1889-44E5-BD0E-2A56C8C0D96E}"/>
              </a:ext>
            </a:extLst>
          </p:cNvPr>
          <p:cNvPicPr>
            <a:picLocks noChangeAspect="1"/>
          </p:cNvPicPr>
          <p:nvPr/>
        </p:nvPicPr>
        <p:blipFill>
          <a:blip r:embed="rId3"/>
          <a:stretch>
            <a:fillRect/>
          </a:stretch>
        </p:blipFill>
        <p:spPr>
          <a:xfrm>
            <a:off x="431428" y="1453517"/>
            <a:ext cx="1190244" cy="1190244"/>
          </a:xfrm>
          <a:prstGeom prst="rect">
            <a:avLst/>
          </a:prstGeom>
        </p:spPr>
      </p:pic>
      <p:sp>
        <p:nvSpPr>
          <p:cNvPr id="6" name="Rectangle 5">
            <a:extLst>
              <a:ext uri="{FF2B5EF4-FFF2-40B4-BE49-F238E27FC236}">
                <a16:creationId xmlns:a16="http://schemas.microsoft.com/office/drawing/2014/main" id="{771D40E6-F8D3-4895-BB27-5AD244262A94}"/>
              </a:ext>
            </a:extLst>
          </p:cNvPr>
          <p:cNvSpPr/>
          <p:nvPr/>
        </p:nvSpPr>
        <p:spPr>
          <a:xfrm>
            <a:off x="431428" y="2764433"/>
            <a:ext cx="11578010" cy="1846659"/>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r>
              <a:rPr lang="en-US" sz="2400" dirty="0">
                <a:solidFill>
                  <a:schemeClr val="tx1"/>
                </a:solidFill>
              </a:rPr>
              <a:t>In this lab, </a:t>
            </a:r>
            <a:r>
              <a:rPr lang="en-US" sz="2400" dirty="0">
                <a:solidFill>
                  <a:schemeClr val="tx2"/>
                </a:solidFill>
                <a:hlinkClick r:id="rId4"/>
              </a:rPr>
              <a:t>Azure Deployments using Resource Manager templates</a:t>
            </a:r>
            <a:r>
              <a:rPr lang="en-US" sz="2400" dirty="0">
                <a:solidFill>
                  <a:schemeClr val="tx1"/>
                </a:solidFill>
              </a:rPr>
              <a:t>, we will customize an Azure Resource Manager template, by modularizing the resource definitions, then create a custom script extension as part of our template definition. Then we will deploy the defined resources into Azure and validate those resources have deployed successfully</a:t>
            </a:r>
          </a:p>
        </p:txBody>
      </p:sp>
    </p:spTree>
    <p:extLst>
      <p:ext uri="{BB962C8B-B14F-4D97-AF65-F5344CB8AC3E}">
        <p14:creationId xmlns:p14="http://schemas.microsoft.com/office/powerpoint/2010/main" val="4088671649"/>
      </p:ext>
    </p:extLst>
  </p:cSld>
  <p:clrMapOvr>
    <a:masterClrMapping/>
  </p:clrMapOvr>
  <p:transition>
    <p:fade/>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A960D466-B5D7-9D4C-AB37-FAE3397D620F}"/>
              </a:ext>
            </a:extLst>
          </p:cNvPr>
          <p:cNvSpPr>
            <a:spLocks noGrp="1"/>
          </p:cNvSpPr>
          <p:nvPr>
            <p:ph type="title"/>
          </p:nvPr>
        </p:nvSpPr>
        <p:spPr>
          <a:xfrm>
            <a:off x="2672805" y="2847752"/>
            <a:ext cx="7090862" cy="918031"/>
          </a:xfrm>
        </p:spPr>
        <p:txBody>
          <a:bodyPr>
            <a:normAutofit/>
          </a:bodyPr>
          <a:lstStyle/>
          <a:p>
            <a:pPr algn="ctr"/>
            <a:r>
              <a:rPr lang="pl-PL" dirty="0" err="1"/>
              <a:t>Thanks</a:t>
            </a:r>
            <a:r>
              <a:rPr lang="pl-PL" dirty="0"/>
              <a:t>!</a:t>
            </a:r>
          </a:p>
        </p:txBody>
      </p:sp>
      <p:pic>
        <p:nvPicPr>
          <p:cNvPr id="4" name="Picture 3">
            <a:extLst>
              <a:ext uri="{FF2B5EF4-FFF2-40B4-BE49-F238E27FC236}">
                <a16:creationId xmlns:a16="http://schemas.microsoft.com/office/drawing/2014/main" id="{277BEAD6-CD6D-4101-A7B2-F4900142A9B3}"/>
              </a:ext>
            </a:extLst>
          </p:cNvPr>
          <p:cNvPicPr>
            <a:picLocks noChangeAspect="1"/>
          </p:cNvPicPr>
          <p:nvPr/>
        </p:nvPicPr>
        <p:blipFill>
          <a:blip r:embed="rId2"/>
          <a:stretch>
            <a:fillRect/>
          </a:stretch>
        </p:blipFill>
        <p:spPr>
          <a:xfrm>
            <a:off x="651510" y="530352"/>
            <a:ext cx="3608614" cy="1554480"/>
          </a:xfrm>
          <a:prstGeom prst="rect">
            <a:avLst/>
          </a:prstGeom>
        </p:spPr>
      </p:pic>
    </p:spTree>
    <p:extLst>
      <p:ext uri="{BB962C8B-B14F-4D97-AF65-F5344CB8AC3E}">
        <p14:creationId xmlns:p14="http://schemas.microsoft.com/office/powerpoint/2010/main" val="1659644982"/>
      </p:ext>
    </p:extLst>
  </p:cSld>
  <p:clrMapOvr>
    <a:masterClrMapping/>
  </p:clrMapOvr>
</p:sld>
</file>

<file path=ppt/theme/theme1.xml><?xml version="1.0" encoding="utf-8"?>
<a:theme xmlns:a="http://schemas.openxmlformats.org/drawingml/2006/main" name="Azure 1">
  <a:themeElements>
    <a:clrScheme name="Custom 3">
      <a:dk1>
        <a:srgbClr val="000000"/>
      </a:dk1>
      <a:lt1>
        <a:srgbClr val="FFFFFF"/>
      </a:lt1>
      <a:dk2>
        <a:srgbClr val="0078D3"/>
      </a:dk2>
      <a:lt2>
        <a:srgbClr val="FFFFFF"/>
      </a:lt2>
      <a:accent1>
        <a:srgbClr val="EBEBEB"/>
      </a:accent1>
      <a:accent2>
        <a:srgbClr val="75757A"/>
      </a:accent2>
      <a:accent3>
        <a:srgbClr val="000041"/>
      </a:accent3>
      <a:accent4>
        <a:srgbClr val="0078D3"/>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TT_Azure_PowerPoint_Template_Dec19" id="{4D812253-AE16-49B7-9E8B-E155C396F1B1}" vid="{CDFF03D5-E879-4992-95FD-25D14F5B9F5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20305D32150D746ACEC7EE1F47590FB" ma:contentTypeVersion="6" ma:contentTypeDescription="Create a new document." ma:contentTypeScope="" ma:versionID="bd314a4cb5a5f0e3d803d6fe54ceca07">
  <xsd:schema xmlns:xsd="http://www.w3.org/2001/XMLSchema" xmlns:xs="http://www.w3.org/2001/XMLSchema" xmlns:p="http://schemas.microsoft.com/office/2006/metadata/properties" xmlns:ns1="http://schemas.microsoft.com/sharepoint/v3" xmlns:ns2="0aa551a1-3cd1-453b-b985-d0d43f91ae14" targetNamespace="http://schemas.microsoft.com/office/2006/metadata/properties" ma:root="true" ma:fieldsID="bfbb6cf21f6f1a0d29f3532108c2446d" ns1:_="" ns2:_="">
    <xsd:import namespace="http://schemas.microsoft.com/sharepoint/v3"/>
    <xsd:import namespace="0aa551a1-3cd1-453b-b985-d0d43f91ae14"/>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1:_ip_UnifiedCompliancePolicyProperties" minOccurs="0"/>
                <xsd:element ref="ns1:_ip_UnifiedCompliancePolicyUIAc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2" nillable="true" ma:displayName="Unified Compliance Policy Properties" ma:hidden="true" ma:internalName="_ip_UnifiedCompliancePolicyProperties">
      <xsd:simpleType>
        <xsd:restriction base="dms:Note"/>
      </xsd:simpleType>
    </xsd:element>
    <xsd:element name="_ip_UnifiedCompliancePolicyUIAction" ma:index="13"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0aa551a1-3cd1-453b-b985-d0d43f91ae1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Props1.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xml><?xml version="1.0" encoding="utf-8"?>
<ds:datastoreItem xmlns:ds="http://schemas.openxmlformats.org/officeDocument/2006/customXml" ds:itemID="{A88931B4-E6BE-4F66-923D-3864BC69F73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0aa551a1-3cd1-453b-b985-d0d43f91ae1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990F116-B58F-4255-B05B-DA3808E0E5C6}">
  <ds:schemaRefs>
    <ds:schemaRef ds:uri="http://schemas.microsoft.com/office/2006/metadata/properties"/>
    <ds:schemaRef ds:uri="http://schemas.microsoft.com/office/infopath/2007/PartnerControls"/>
    <ds:schemaRef ds:uri="http://schemas.microsoft.com/sharepoint/v3"/>
  </ds:schemaRefs>
</ds:datastoreItem>
</file>

<file path=docProps/app.xml><?xml version="1.0" encoding="utf-8"?>
<Properties xmlns="http://schemas.openxmlformats.org/officeDocument/2006/extended-properties" xmlns:vt="http://schemas.openxmlformats.org/officeDocument/2006/docPropsVTypes">
  <TotalTime>1327</TotalTime>
  <Words>12085</Words>
  <Application>Microsoft Office PowerPoint</Application>
  <PresentationFormat>Custom</PresentationFormat>
  <Paragraphs>1121</Paragraphs>
  <Slides>92</Slides>
  <Notes>74</Notes>
  <HiddenSlides>8</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92</vt:i4>
      </vt:variant>
    </vt:vector>
  </HeadingPairs>
  <TitlesOfParts>
    <vt:vector size="103" baseType="lpstr">
      <vt:lpstr>Arial</vt:lpstr>
      <vt:lpstr>Arial Unicode MS</vt:lpstr>
      <vt:lpstr>Consolas</vt:lpstr>
      <vt:lpstr>Montserrat ExtraLight</vt:lpstr>
      <vt:lpstr>Montserrat Light</vt:lpstr>
      <vt:lpstr>Montserrat Medium</vt:lpstr>
      <vt:lpstr>Segoe UI</vt:lpstr>
      <vt:lpstr>Segoe UI Light</vt:lpstr>
      <vt:lpstr>Segoe UI Semibold</vt:lpstr>
      <vt:lpstr>Wingdings</vt:lpstr>
      <vt:lpstr>Azure 1</vt:lpstr>
      <vt:lpstr>Infrastructure and configuration Azure tools</vt:lpstr>
      <vt:lpstr>Lesson 01: Module overview</vt:lpstr>
      <vt:lpstr>Module overview</vt:lpstr>
      <vt:lpstr>Learning objectives</vt:lpstr>
      <vt:lpstr>Lesson 02: Infrastructure as code and configuration management</vt:lpstr>
      <vt:lpstr>Environment deployment</vt:lpstr>
      <vt:lpstr>Environment configuration</vt:lpstr>
      <vt:lpstr>Modularization</vt:lpstr>
      <vt:lpstr>Imperative vs. declarative</vt:lpstr>
      <vt:lpstr>Idempotence</vt:lpstr>
      <vt:lpstr>Technical debt</vt:lpstr>
      <vt:lpstr>Configuration drift</vt:lpstr>
      <vt:lpstr>Database as code</vt:lpstr>
      <vt:lpstr>Lesson 03: Create azure resources using Azure CLI</vt:lpstr>
      <vt:lpstr>What is Azure CLI?</vt:lpstr>
      <vt:lpstr>Demonstration installing Azure CLI</vt:lpstr>
      <vt:lpstr>Working with Azure CLI</vt:lpstr>
      <vt:lpstr>Extensions</vt:lpstr>
      <vt:lpstr>PowerPoint Presentation</vt:lpstr>
      <vt:lpstr>Lesson 04: Create Azure resources using ARM templates</vt:lpstr>
      <vt:lpstr>What is Azure resource manager?</vt:lpstr>
      <vt:lpstr>Azure resource manager templates</vt:lpstr>
      <vt:lpstr>Template components</vt:lpstr>
      <vt:lpstr>What’s in a Resource Manager Template?</vt:lpstr>
      <vt:lpstr>What’s in a Resource Manager Template?</vt:lpstr>
      <vt:lpstr>What’s in a Resource Manager Template?</vt:lpstr>
      <vt:lpstr>What’s in a Resource Manager Template?</vt:lpstr>
      <vt:lpstr>What’s in a Resource Manager Template?</vt:lpstr>
      <vt:lpstr>What’s in a Resource Manager Template?</vt:lpstr>
      <vt:lpstr>What’s in a Resource Manager Template?</vt:lpstr>
      <vt:lpstr>Manage dependencies</vt:lpstr>
      <vt:lpstr>Deployoment modes</vt:lpstr>
      <vt:lpstr>What-If</vt:lpstr>
      <vt:lpstr>Overview of Resource Manager Templates (1 of 3)</vt:lpstr>
      <vt:lpstr>Modularize templates – Linked templates</vt:lpstr>
      <vt:lpstr>Modularize templates – Nested Templates</vt:lpstr>
      <vt:lpstr>Overview of Resource Manager Templates (Nested Templates)</vt:lpstr>
      <vt:lpstr>Overview of Resource Manager Templates (Linked Templates)</vt:lpstr>
      <vt:lpstr>Managing secrets in templates</vt:lpstr>
      <vt:lpstr>Managing secrets in templates</vt:lpstr>
      <vt:lpstr>Template extensions</vt:lpstr>
      <vt:lpstr>Custom script extension ARM template</vt:lpstr>
      <vt:lpstr>Domain join extension</vt:lpstr>
      <vt:lpstr>Azure Monitor extension</vt:lpstr>
      <vt:lpstr>Prepare data disks extension</vt:lpstr>
      <vt:lpstr>Subscription-level resources</vt:lpstr>
      <vt:lpstr>Why use ARM templates?</vt:lpstr>
      <vt:lpstr>Azure Quickstart Templates (1 of 5) </vt:lpstr>
      <vt:lpstr>Azure Quickstart Templates (2 of 5) </vt:lpstr>
      <vt:lpstr>Azure Quickstart Templates (3 of 5) </vt:lpstr>
      <vt:lpstr>Azure Quickstart templates (4 of 5)</vt:lpstr>
      <vt:lpstr>Azure Quickstart templates (5 of 5)</vt:lpstr>
      <vt:lpstr>PowerPoint Presentation</vt:lpstr>
      <vt:lpstr>Lesson 05: Create Azure resources by using Azure PowerShell</vt:lpstr>
      <vt:lpstr>PowerShell components</vt:lpstr>
      <vt:lpstr>What is Azure PowerShell?</vt:lpstr>
      <vt:lpstr>Installing Azure powerShell on different platforms</vt:lpstr>
      <vt:lpstr>Demonstration install Azure PowerShell</vt:lpstr>
      <vt:lpstr>Demonstration run templates with PowerShell</vt:lpstr>
      <vt:lpstr>VM extensions with PowerShell</vt:lpstr>
      <vt:lpstr>Lesson 06: Desired State Configuration (DSC)</vt:lpstr>
      <vt:lpstr>Desired state configuration (DSC)</vt:lpstr>
      <vt:lpstr>Azure automation state configuration (DSC)</vt:lpstr>
      <vt:lpstr>DSC configuration file</vt:lpstr>
      <vt:lpstr>DSC configuration file</vt:lpstr>
      <vt:lpstr>Demonstration onboarding machines for management</vt:lpstr>
      <vt:lpstr>Hybrid management</vt:lpstr>
      <vt:lpstr>DSC and Linux automation on Azure</vt:lpstr>
      <vt:lpstr>Demonstration import and compile</vt:lpstr>
      <vt:lpstr>PowerPoint Presentation</vt:lpstr>
      <vt:lpstr>Lesson 07: Third party tools</vt:lpstr>
      <vt:lpstr>Third party tools</vt:lpstr>
      <vt:lpstr>Lesson 08: Azure automation with devops</vt:lpstr>
      <vt:lpstr>What is Azure automation?</vt:lpstr>
      <vt:lpstr>Automation accounts</vt:lpstr>
      <vt:lpstr>Automation shared resources</vt:lpstr>
      <vt:lpstr>What is a runbook?</vt:lpstr>
      <vt:lpstr>Automating processes with runbooks</vt:lpstr>
      <vt:lpstr>Runbook gallery</vt:lpstr>
      <vt:lpstr>Webhooks</vt:lpstr>
      <vt:lpstr>Source control integration</vt:lpstr>
      <vt:lpstr>Update management</vt:lpstr>
      <vt:lpstr>PowerShell workflows</vt:lpstr>
      <vt:lpstr>Creating a workflow</vt:lpstr>
      <vt:lpstr>Checkpoint and parallel processing</vt:lpstr>
      <vt:lpstr>Lesson 09: Additional automation tools</vt:lpstr>
      <vt:lpstr>Azure SDKs</vt:lpstr>
      <vt:lpstr>Azure REST APIs</vt:lpstr>
      <vt:lpstr>Azure cloud shell</vt:lpstr>
      <vt:lpstr>Package management</vt:lpstr>
      <vt:lpstr>Lab: Azure deployments using resource manager templates </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AZ-400T00 Module 15: Infrastructure and configuration Azure tools</dc:title>
  <dc:creator/>
  <cp:lastModifiedBy>Krzysztof</cp:lastModifiedBy>
  <cp:revision>287</cp:revision>
  <dcterms:created xsi:type="dcterms:W3CDTF">2020-04-30T00:33:59Z</dcterms:created>
  <dcterms:modified xsi:type="dcterms:W3CDTF">2020-11-10T09:03:00Z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SetDate">
    <vt:lpwstr>2020-04-30T16:58:44.8526099Z</vt:lpwstr>
  </property>
  <property fmtid="{D5CDD505-2E9C-101B-9397-08002B2CF9AE}" pid="5" name="MSIP_Label_f42aa342-8706-4288-bd11-ebb85995028c_Name">
    <vt:lpwstr>General</vt:lpwstr>
  </property>
  <property fmtid="{D5CDD505-2E9C-101B-9397-08002B2CF9AE}" pid="6" name="MSIP_Label_f42aa342-8706-4288-bd11-ebb85995028c_ActionId">
    <vt:lpwstr>a6dbb04b-5cb4-4cb5-bb6f-3d6af857b37d</vt:lpwstr>
  </property>
  <property fmtid="{D5CDD505-2E9C-101B-9397-08002B2CF9AE}" pid="7" name="MSIP_Label_f42aa342-8706-4288-bd11-ebb85995028c_Extended_MSFT_Method">
    <vt:lpwstr>Automatic</vt:lpwstr>
  </property>
  <property fmtid="{D5CDD505-2E9C-101B-9397-08002B2CF9AE}" pid="8" name="Sensitivity">
    <vt:lpwstr>General</vt:lpwstr>
  </property>
  <property fmtid="{D5CDD505-2E9C-101B-9397-08002B2CF9AE}" pid="9" name="ContentTypeId">
    <vt:lpwstr>0x010100020305D32150D746ACEC7EE1F47590FB</vt:lpwstr>
  </property>
</Properties>
</file>