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30"/>
  </p:notesMasterIdLst>
  <p:sldIdLst>
    <p:sldId id="258" r:id="rId3"/>
    <p:sldId id="283" r:id="rId4"/>
    <p:sldId id="284" r:id="rId5"/>
    <p:sldId id="285" r:id="rId6"/>
    <p:sldId id="286" r:id="rId7"/>
    <p:sldId id="277" r:id="rId8"/>
    <p:sldId id="274" r:id="rId9"/>
    <p:sldId id="264" r:id="rId10"/>
    <p:sldId id="265" r:id="rId11"/>
    <p:sldId id="269" r:id="rId12"/>
    <p:sldId id="266" r:id="rId13"/>
    <p:sldId id="267" r:id="rId14"/>
    <p:sldId id="268" r:id="rId15"/>
    <p:sldId id="282" r:id="rId16"/>
    <p:sldId id="259" r:id="rId17"/>
    <p:sldId id="276" r:id="rId18"/>
    <p:sldId id="260" r:id="rId19"/>
    <p:sldId id="261" r:id="rId20"/>
    <p:sldId id="275" r:id="rId21"/>
    <p:sldId id="270" r:id="rId22"/>
    <p:sldId id="271" r:id="rId23"/>
    <p:sldId id="272" r:id="rId24"/>
    <p:sldId id="273" r:id="rId25"/>
    <p:sldId id="279" r:id="rId26"/>
    <p:sldId id="281" r:id="rId27"/>
    <p:sldId id="278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0C3064"/>
    <a:srgbClr val="2661A8"/>
    <a:srgbClr val="CCCCCC"/>
    <a:srgbClr val="EEEEEE"/>
    <a:srgbClr val="C64040"/>
    <a:srgbClr val="72A3D3"/>
    <a:srgbClr val="950000"/>
    <a:srgbClr val="333333"/>
    <a:srgbClr val="9CD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36" autoAdjust="0"/>
  </p:normalViewPr>
  <p:slideViewPr>
    <p:cSldViewPr>
      <p:cViewPr varScale="1">
        <p:scale>
          <a:sx n="154" d="100"/>
          <a:sy n="154" d="100"/>
        </p:scale>
        <p:origin x="-184" y="-96"/>
      </p:cViewPr>
      <p:guideLst>
        <p:guide orient="horz" pos="1620"/>
        <p:guide pos="2880"/>
        <p:guide pos="221"/>
        <p:guide pos="5546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0200680"/>
        <c:axId val="-2020197560"/>
      </c:barChart>
      <c:catAx>
        <c:axId val="-202020068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20197560"/>
        <c:crosses val="autoZero"/>
        <c:auto val="1"/>
        <c:lblAlgn val="ctr"/>
        <c:lblOffset val="100"/>
        <c:noMultiLvlLbl val="0"/>
      </c:catAx>
      <c:valAx>
        <c:axId val="-20201975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20200680"/>
        <c:crosses val="autoZero"/>
        <c:crossBetween val="between"/>
        <c:majorUnit val="20.0"/>
        <c:minorUnit val="2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3865064"/>
        <c:axId val="2063845400"/>
      </c:lineChart>
      <c:catAx>
        <c:axId val="2063865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63845400"/>
        <c:crosses val="autoZero"/>
        <c:auto val="1"/>
        <c:lblAlgn val="ctr"/>
        <c:lblOffset val="100"/>
        <c:noMultiLvlLbl val="0"/>
      </c:catAx>
      <c:valAx>
        <c:axId val="2063845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63865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771907959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188970" y="342689"/>
            <a:ext cx="2762250" cy="924079"/>
            <a:chOff x="3188970" y="342689"/>
            <a:chExt cx="2762250" cy="924079"/>
          </a:xfrm>
        </p:grpSpPr>
        <p:sp>
          <p:nvSpPr>
            <p:cNvPr id="6" name="TextBox 5"/>
            <p:cNvSpPr txBox="1"/>
            <p:nvPr/>
          </p:nvSpPr>
          <p:spPr>
            <a:xfrm>
              <a:off x="3226406" y="491490"/>
              <a:ext cx="2691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pc="100" dirty="0" smtClean="0">
                  <a:solidFill>
                    <a:srgbClr val="A3E479"/>
                  </a:solidFill>
                  <a:latin typeface="Proxima Nova Rg" pitchFamily="50" charset="0"/>
                </a:rPr>
                <a:t>SPRINGONE2GX</a:t>
              </a:r>
              <a:endParaRPr lang="en-US" sz="2400" b="1" spc="100" dirty="0">
                <a:solidFill>
                  <a:srgbClr val="A3E479"/>
                </a:solidFill>
                <a:latin typeface="Proxima Nova Rg" pitchFamily="5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39077" y="84724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Proxima Nova Rg" pitchFamily="50" charset="0"/>
                </a:rPr>
                <a:t>WASHINGTON, DC</a:t>
              </a:r>
              <a:endParaRPr lang="en-US" sz="10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3188970" y="342689"/>
              <a:ext cx="2762250" cy="924079"/>
            </a:xfrm>
            <a:custGeom>
              <a:avLst/>
              <a:gdLst/>
              <a:ahLst/>
              <a:cxnLst/>
              <a:rect l="l" t="t" r="r" b="b"/>
              <a:pathLst>
                <a:path w="2762250" h="924079">
                  <a:moveTo>
                    <a:pt x="2762250" y="0"/>
                  </a:moveTo>
                  <a:lnTo>
                    <a:pt x="2762250" y="809597"/>
                  </a:lnTo>
                  <a:cubicBezTo>
                    <a:pt x="1855951" y="1147495"/>
                    <a:pt x="906102" y="579536"/>
                    <a:pt x="0" y="924079"/>
                  </a:cubicBezTo>
                  <a:lnTo>
                    <a:pt x="0" y="114483"/>
                  </a:lnTo>
                  <a:cubicBezTo>
                    <a:pt x="906250" y="-225017"/>
                    <a:pt x="1856102" y="342950"/>
                    <a:pt x="276225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4200" b="0">
                <a:solidFill>
                  <a:schemeClr val="bg1"/>
                </a:solidFill>
                <a:latin typeface="Proxima Nova Rg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"/>
          <p:cNvSpPr txBox="1">
            <a:spLocks/>
          </p:cNvSpPr>
          <p:nvPr userDrawn="1"/>
        </p:nvSpPr>
        <p:spPr bwMode="auto">
          <a:xfrm>
            <a:off x="0" y="4876916"/>
            <a:ext cx="9144000" cy="2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600" kern="0" spc="60" baseline="0" dirty="0" smtClean="0">
                <a:solidFill>
                  <a:srgbClr val="FFFFFF"/>
                </a:solidFill>
              </a:rPr>
              <a:t>Unless otherwise indicated, these slides are © 2013-2015 Pivotal Software, Inc. and licensed under a Creative Commons Attribution-</a:t>
            </a:r>
            <a:r>
              <a:rPr lang="en-US" sz="600" kern="0" spc="60" baseline="0" dirty="0" err="1" smtClean="0">
                <a:solidFill>
                  <a:srgbClr val="FFFFFF"/>
                </a:solidFill>
              </a:rPr>
              <a:t>NonCommercial</a:t>
            </a:r>
            <a:r>
              <a:rPr lang="en-US" sz="600" kern="0" spc="60" baseline="0" dirty="0" smtClean="0">
                <a:solidFill>
                  <a:srgbClr val="FFFFFF"/>
                </a:solidFill>
              </a:rPr>
              <a:t> license: http://creativecommons.org/licenses/by-nc/3.0/</a:t>
            </a:r>
          </a:p>
        </p:txBody>
      </p:sp>
    </p:spTree>
    <p:extLst>
      <p:ext uri="{BB962C8B-B14F-4D97-AF65-F5344CB8AC3E}">
        <p14:creationId xmlns:p14="http://schemas.microsoft.com/office/powerpoint/2010/main" val="235237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2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55448"/>
            <a:ext cx="8456803" cy="514350"/>
          </a:xfrm>
        </p:spPr>
        <p:txBody>
          <a:bodyPr>
            <a:noAutofit/>
          </a:bodyPr>
          <a:lstStyle>
            <a:lvl1pPr algn="l">
              <a:defRPr sz="3000" b="0">
                <a:solidFill>
                  <a:srgbClr val="95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8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00113"/>
            <a:ext cx="4038600" cy="2545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900113"/>
            <a:ext cx="4038600" cy="2545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2500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1" y="155448"/>
            <a:ext cx="8456803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3035098013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569576611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9728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 bwMode="auto">
          <a:xfrm>
            <a:off x="1295400" y="4876916"/>
            <a:ext cx="5867400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Unless otherwise indicated, these slides are © 2013-2015 Pivotal Software, Inc. and licensed under a</a:t>
            </a:r>
            <a:b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</a:b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Creative Commons Attribution-</a:t>
            </a:r>
            <a:r>
              <a:rPr lang="en-US" sz="600" kern="0" spc="60" baseline="0" dirty="0" err="1" smtClean="0">
                <a:solidFill>
                  <a:schemeClr val="bg1"/>
                </a:solidFill>
                <a:latin typeface="Proxima Nova Rg" pitchFamily="50" charset="0"/>
              </a:rPr>
              <a:t>NonCommercial</a:t>
            </a: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 license: http://creativecommons.org/licenses/by-nc/3.0/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8458200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691" y="4851130"/>
            <a:ext cx="2712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rgbClr val="A3E479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 descr="C:\Users\sdunn\Documents\Pivotal Open Source\events\SpringOne2GX 2015\presentation\assets\SpringOne-Brand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4885737"/>
            <a:ext cx="818866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/>
          <p:nvPr userDrawn="1"/>
        </p:nvSpPr>
        <p:spPr>
          <a:xfrm>
            <a:off x="8573387" y="4876916"/>
            <a:ext cx="221497" cy="218683"/>
          </a:xfrm>
          <a:custGeom>
            <a:avLst/>
            <a:gdLst/>
            <a:ahLst/>
            <a:cxnLst/>
            <a:rect l="l" t="t" r="r" b="b"/>
            <a:pathLst>
              <a:path w="2762250" h="924079">
                <a:moveTo>
                  <a:pt x="2762250" y="0"/>
                </a:moveTo>
                <a:lnTo>
                  <a:pt x="2762250" y="809597"/>
                </a:lnTo>
                <a:cubicBezTo>
                  <a:pt x="1855951" y="1147495"/>
                  <a:pt x="906102" y="579536"/>
                  <a:pt x="0" y="924079"/>
                </a:cubicBezTo>
                <a:lnTo>
                  <a:pt x="0" y="114483"/>
                </a:lnTo>
                <a:cubicBezTo>
                  <a:pt x="906250" y="-225017"/>
                  <a:pt x="1856102" y="342950"/>
                  <a:pt x="276225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2" r:id="rId3"/>
    <p:sldLayoutId id="2147483653" r:id="rId4"/>
    <p:sldLayoutId id="2147483654" r:id="rId5"/>
    <p:sldLayoutId id="2147483677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rgbClr val="950000"/>
          </a:solidFill>
          <a:latin typeface="Domine" panose="0204050304040306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20" Type="http://schemas.openxmlformats.org/officeDocument/2006/relationships/image" Target="../media/image75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30" Type="http://schemas.openxmlformats.org/officeDocument/2006/relationships/image" Target="../media/image102.png"/><Relationship Id="rId31" Type="http://schemas.openxmlformats.org/officeDocument/2006/relationships/image" Target="../media/image103.png"/><Relationship Id="rId32" Type="http://schemas.openxmlformats.org/officeDocument/2006/relationships/image" Target="../media/image104.png"/><Relationship Id="rId9" Type="http://schemas.openxmlformats.org/officeDocument/2006/relationships/image" Target="../media/image83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33" Type="http://schemas.openxmlformats.org/officeDocument/2006/relationships/image" Target="../media/image105.png"/><Relationship Id="rId34" Type="http://schemas.openxmlformats.org/officeDocument/2006/relationships/image" Target="../media/image106.png"/><Relationship Id="rId35" Type="http://schemas.openxmlformats.org/officeDocument/2006/relationships/image" Target="../media/image107.png"/><Relationship Id="rId36" Type="http://schemas.openxmlformats.org/officeDocument/2006/relationships/image" Target="../media/image108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8.png"/><Relationship Id="rId18" Type="http://schemas.openxmlformats.org/officeDocument/2006/relationships/image" Target="../media/image91.png"/><Relationship Id="rId19" Type="http://schemas.openxmlformats.org/officeDocument/2006/relationships/image" Target="../media/image9.png"/><Relationship Id="rId37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142" Type="http://schemas.openxmlformats.org/officeDocument/2006/relationships/image" Target="../media/image250.png"/><Relationship Id="rId143" Type="http://schemas.openxmlformats.org/officeDocument/2006/relationships/image" Target="../media/image251.png"/><Relationship Id="rId144" Type="http://schemas.openxmlformats.org/officeDocument/2006/relationships/image" Target="../media/image252.png"/><Relationship Id="rId145" Type="http://schemas.openxmlformats.org/officeDocument/2006/relationships/image" Target="../media/image253.png"/><Relationship Id="rId146" Type="http://schemas.openxmlformats.org/officeDocument/2006/relationships/image" Target="../media/image254.png"/><Relationship Id="rId147" Type="http://schemas.openxmlformats.org/officeDocument/2006/relationships/image" Target="../media/image255.png"/><Relationship Id="rId148" Type="http://schemas.openxmlformats.org/officeDocument/2006/relationships/image" Target="../media/image256.png"/><Relationship Id="rId149" Type="http://schemas.openxmlformats.org/officeDocument/2006/relationships/image" Target="../media/image257.png"/><Relationship Id="rId180" Type="http://schemas.openxmlformats.org/officeDocument/2006/relationships/image" Target="../media/image288.png"/><Relationship Id="rId181" Type="http://schemas.openxmlformats.org/officeDocument/2006/relationships/image" Target="../media/image289.png"/><Relationship Id="rId40" Type="http://schemas.openxmlformats.org/officeDocument/2006/relationships/image" Target="../media/image148.png"/><Relationship Id="rId41" Type="http://schemas.openxmlformats.org/officeDocument/2006/relationships/image" Target="../media/image149.png"/><Relationship Id="rId42" Type="http://schemas.openxmlformats.org/officeDocument/2006/relationships/image" Target="../media/image150.png"/><Relationship Id="rId43" Type="http://schemas.openxmlformats.org/officeDocument/2006/relationships/image" Target="../media/image151.png"/><Relationship Id="rId44" Type="http://schemas.openxmlformats.org/officeDocument/2006/relationships/image" Target="../media/image152.png"/><Relationship Id="rId45" Type="http://schemas.openxmlformats.org/officeDocument/2006/relationships/image" Target="../media/image153.png"/><Relationship Id="rId46" Type="http://schemas.openxmlformats.org/officeDocument/2006/relationships/image" Target="../media/image154.png"/><Relationship Id="rId47" Type="http://schemas.openxmlformats.org/officeDocument/2006/relationships/image" Target="../media/image155.png"/><Relationship Id="rId48" Type="http://schemas.openxmlformats.org/officeDocument/2006/relationships/image" Target="../media/image156.png"/><Relationship Id="rId49" Type="http://schemas.openxmlformats.org/officeDocument/2006/relationships/image" Target="../media/image157.png"/><Relationship Id="rId80" Type="http://schemas.openxmlformats.org/officeDocument/2006/relationships/image" Target="../media/image188.png"/><Relationship Id="rId81" Type="http://schemas.openxmlformats.org/officeDocument/2006/relationships/image" Target="../media/image189.png"/><Relationship Id="rId82" Type="http://schemas.openxmlformats.org/officeDocument/2006/relationships/image" Target="../media/image190.png"/><Relationship Id="rId83" Type="http://schemas.openxmlformats.org/officeDocument/2006/relationships/image" Target="../media/image191.png"/><Relationship Id="rId84" Type="http://schemas.openxmlformats.org/officeDocument/2006/relationships/image" Target="../media/image192.png"/><Relationship Id="rId85" Type="http://schemas.openxmlformats.org/officeDocument/2006/relationships/image" Target="../media/image193.png"/><Relationship Id="rId86" Type="http://schemas.openxmlformats.org/officeDocument/2006/relationships/image" Target="../media/image194.png"/><Relationship Id="rId87" Type="http://schemas.openxmlformats.org/officeDocument/2006/relationships/image" Target="../media/image195.png"/><Relationship Id="rId88" Type="http://schemas.openxmlformats.org/officeDocument/2006/relationships/image" Target="../media/image196.png"/><Relationship Id="rId89" Type="http://schemas.openxmlformats.org/officeDocument/2006/relationships/image" Target="../media/image197.png"/><Relationship Id="rId110" Type="http://schemas.openxmlformats.org/officeDocument/2006/relationships/image" Target="../media/image218.png"/><Relationship Id="rId111" Type="http://schemas.openxmlformats.org/officeDocument/2006/relationships/image" Target="../media/image219.png"/><Relationship Id="rId112" Type="http://schemas.openxmlformats.org/officeDocument/2006/relationships/image" Target="../media/image220.png"/><Relationship Id="rId113" Type="http://schemas.openxmlformats.org/officeDocument/2006/relationships/image" Target="../media/image221.png"/><Relationship Id="rId114" Type="http://schemas.openxmlformats.org/officeDocument/2006/relationships/image" Target="../media/image222.png"/><Relationship Id="rId115" Type="http://schemas.openxmlformats.org/officeDocument/2006/relationships/image" Target="../media/image223.png"/><Relationship Id="rId116" Type="http://schemas.openxmlformats.org/officeDocument/2006/relationships/image" Target="../media/image224.png"/><Relationship Id="rId117" Type="http://schemas.openxmlformats.org/officeDocument/2006/relationships/image" Target="../media/image225.png"/><Relationship Id="rId118" Type="http://schemas.openxmlformats.org/officeDocument/2006/relationships/image" Target="../media/image226.png"/><Relationship Id="rId119" Type="http://schemas.openxmlformats.org/officeDocument/2006/relationships/image" Target="../media/image227.png"/><Relationship Id="rId150" Type="http://schemas.openxmlformats.org/officeDocument/2006/relationships/image" Target="../media/image258.png"/><Relationship Id="rId151" Type="http://schemas.openxmlformats.org/officeDocument/2006/relationships/image" Target="../media/image259.png"/><Relationship Id="rId152" Type="http://schemas.openxmlformats.org/officeDocument/2006/relationships/image" Target="../media/image260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153" Type="http://schemas.openxmlformats.org/officeDocument/2006/relationships/image" Target="../media/image261.png"/><Relationship Id="rId154" Type="http://schemas.openxmlformats.org/officeDocument/2006/relationships/image" Target="../media/image262.png"/><Relationship Id="rId155" Type="http://schemas.openxmlformats.org/officeDocument/2006/relationships/image" Target="../media/image263.png"/><Relationship Id="rId156" Type="http://schemas.openxmlformats.org/officeDocument/2006/relationships/image" Target="../media/image264.png"/><Relationship Id="rId157" Type="http://schemas.openxmlformats.org/officeDocument/2006/relationships/image" Target="../media/image265.png"/><Relationship Id="rId158" Type="http://schemas.openxmlformats.org/officeDocument/2006/relationships/image" Target="../media/image266.png"/><Relationship Id="rId159" Type="http://schemas.openxmlformats.org/officeDocument/2006/relationships/image" Target="../media/image267.png"/><Relationship Id="rId50" Type="http://schemas.openxmlformats.org/officeDocument/2006/relationships/image" Target="../media/image158.png"/><Relationship Id="rId51" Type="http://schemas.openxmlformats.org/officeDocument/2006/relationships/image" Target="../media/image159.png"/><Relationship Id="rId52" Type="http://schemas.openxmlformats.org/officeDocument/2006/relationships/image" Target="../media/image160.png"/><Relationship Id="rId53" Type="http://schemas.openxmlformats.org/officeDocument/2006/relationships/image" Target="../media/image161.png"/><Relationship Id="rId54" Type="http://schemas.openxmlformats.org/officeDocument/2006/relationships/image" Target="../media/image162.png"/><Relationship Id="rId55" Type="http://schemas.openxmlformats.org/officeDocument/2006/relationships/image" Target="../media/image163.png"/><Relationship Id="rId56" Type="http://schemas.openxmlformats.org/officeDocument/2006/relationships/image" Target="../media/image164.png"/><Relationship Id="rId57" Type="http://schemas.openxmlformats.org/officeDocument/2006/relationships/image" Target="../media/image165.png"/><Relationship Id="rId58" Type="http://schemas.openxmlformats.org/officeDocument/2006/relationships/image" Target="../media/image166.png"/><Relationship Id="rId59" Type="http://schemas.openxmlformats.org/officeDocument/2006/relationships/image" Target="../media/image167.png"/><Relationship Id="rId90" Type="http://schemas.openxmlformats.org/officeDocument/2006/relationships/image" Target="../media/image198.png"/><Relationship Id="rId91" Type="http://schemas.openxmlformats.org/officeDocument/2006/relationships/image" Target="../media/image199.png"/><Relationship Id="rId92" Type="http://schemas.openxmlformats.org/officeDocument/2006/relationships/image" Target="../media/image200.png"/><Relationship Id="rId93" Type="http://schemas.openxmlformats.org/officeDocument/2006/relationships/image" Target="../media/image201.png"/><Relationship Id="rId94" Type="http://schemas.openxmlformats.org/officeDocument/2006/relationships/image" Target="../media/image202.png"/><Relationship Id="rId95" Type="http://schemas.openxmlformats.org/officeDocument/2006/relationships/image" Target="../media/image203.png"/><Relationship Id="rId96" Type="http://schemas.openxmlformats.org/officeDocument/2006/relationships/image" Target="../media/image204.png"/><Relationship Id="rId97" Type="http://schemas.openxmlformats.org/officeDocument/2006/relationships/image" Target="../media/image205.png"/><Relationship Id="rId98" Type="http://schemas.openxmlformats.org/officeDocument/2006/relationships/image" Target="../media/image206.png"/><Relationship Id="rId99" Type="http://schemas.openxmlformats.org/officeDocument/2006/relationships/image" Target="../media/image207.png"/><Relationship Id="rId120" Type="http://schemas.openxmlformats.org/officeDocument/2006/relationships/image" Target="../media/image228.png"/><Relationship Id="rId121" Type="http://schemas.openxmlformats.org/officeDocument/2006/relationships/image" Target="../media/image229.png"/><Relationship Id="rId122" Type="http://schemas.openxmlformats.org/officeDocument/2006/relationships/image" Target="../media/image230.png"/><Relationship Id="rId123" Type="http://schemas.openxmlformats.org/officeDocument/2006/relationships/image" Target="../media/image231.png"/><Relationship Id="rId124" Type="http://schemas.openxmlformats.org/officeDocument/2006/relationships/image" Target="../media/image232.png"/><Relationship Id="rId125" Type="http://schemas.openxmlformats.org/officeDocument/2006/relationships/image" Target="../media/image233.png"/><Relationship Id="rId126" Type="http://schemas.openxmlformats.org/officeDocument/2006/relationships/image" Target="../media/image234.png"/><Relationship Id="rId127" Type="http://schemas.openxmlformats.org/officeDocument/2006/relationships/image" Target="../media/image235.png"/><Relationship Id="rId128" Type="http://schemas.openxmlformats.org/officeDocument/2006/relationships/image" Target="../media/image236.png"/><Relationship Id="rId129" Type="http://schemas.openxmlformats.org/officeDocument/2006/relationships/image" Target="../media/image237.png"/><Relationship Id="rId160" Type="http://schemas.openxmlformats.org/officeDocument/2006/relationships/image" Target="../media/image268.png"/><Relationship Id="rId161" Type="http://schemas.openxmlformats.org/officeDocument/2006/relationships/image" Target="../media/image269.png"/><Relationship Id="rId162" Type="http://schemas.openxmlformats.org/officeDocument/2006/relationships/image" Target="../media/image270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Relationship Id="rId163" Type="http://schemas.openxmlformats.org/officeDocument/2006/relationships/image" Target="../media/image271.png"/><Relationship Id="rId164" Type="http://schemas.openxmlformats.org/officeDocument/2006/relationships/image" Target="../media/image272.png"/><Relationship Id="rId165" Type="http://schemas.openxmlformats.org/officeDocument/2006/relationships/image" Target="../media/image273.png"/><Relationship Id="rId166" Type="http://schemas.openxmlformats.org/officeDocument/2006/relationships/image" Target="../media/image274.png"/><Relationship Id="rId167" Type="http://schemas.openxmlformats.org/officeDocument/2006/relationships/image" Target="../media/image275.png"/><Relationship Id="rId168" Type="http://schemas.openxmlformats.org/officeDocument/2006/relationships/image" Target="../media/image276.png"/><Relationship Id="rId169" Type="http://schemas.openxmlformats.org/officeDocument/2006/relationships/image" Target="../media/image277.png"/><Relationship Id="rId60" Type="http://schemas.openxmlformats.org/officeDocument/2006/relationships/image" Target="../media/image168.png"/><Relationship Id="rId61" Type="http://schemas.openxmlformats.org/officeDocument/2006/relationships/image" Target="../media/image169.png"/><Relationship Id="rId62" Type="http://schemas.openxmlformats.org/officeDocument/2006/relationships/image" Target="../media/image170.png"/><Relationship Id="rId63" Type="http://schemas.openxmlformats.org/officeDocument/2006/relationships/image" Target="../media/image171.png"/><Relationship Id="rId64" Type="http://schemas.openxmlformats.org/officeDocument/2006/relationships/image" Target="../media/image172.png"/><Relationship Id="rId65" Type="http://schemas.openxmlformats.org/officeDocument/2006/relationships/image" Target="../media/image173.png"/><Relationship Id="rId66" Type="http://schemas.openxmlformats.org/officeDocument/2006/relationships/image" Target="../media/image174.png"/><Relationship Id="rId67" Type="http://schemas.openxmlformats.org/officeDocument/2006/relationships/image" Target="../media/image175.png"/><Relationship Id="rId68" Type="http://schemas.openxmlformats.org/officeDocument/2006/relationships/image" Target="../media/image176.png"/><Relationship Id="rId69" Type="http://schemas.openxmlformats.org/officeDocument/2006/relationships/image" Target="../media/image177.png"/><Relationship Id="rId130" Type="http://schemas.openxmlformats.org/officeDocument/2006/relationships/image" Target="../media/image238.png"/><Relationship Id="rId131" Type="http://schemas.openxmlformats.org/officeDocument/2006/relationships/image" Target="../media/image239.png"/><Relationship Id="rId132" Type="http://schemas.openxmlformats.org/officeDocument/2006/relationships/image" Target="../media/image240.png"/><Relationship Id="rId133" Type="http://schemas.openxmlformats.org/officeDocument/2006/relationships/image" Target="../media/image241.png"/><Relationship Id="rId134" Type="http://schemas.openxmlformats.org/officeDocument/2006/relationships/image" Target="../media/image242.png"/><Relationship Id="rId135" Type="http://schemas.openxmlformats.org/officeDocument/2006/relationships/image" Target="../media/image243.png"/><Relationship Id="rId136" Type="http://schemas.openxmlformats.org/officeDocument/2006/relationships/image" Target="../media/image244.png"/><Relationship Id="rId137" Type="http://schemas.openxmlformats.org/officeDocument/2006/relationships/image" Target="../media/image245.png"/><Relationship Id="rId138" Type="http://schemas.openxmlformats.org/officeDocument/2006/relationships/image" Target="../media/image246.png"/><Relationship Id="rId139" Type="http://schemas.openxmlformats.org/officeDocument/2006/relationships/image" Target="../media/image247.png"/><Relationship Id="rId170" Type="http://schemas.openxmlformats.org/officeDocument/2006/relationships/image" Target="../media/image278.png"/><Relationship Id="rId171" Type="http://schemas.openxmlformats.org/officeDocument/2006/relationships/image" Target="../media/image279.png"/><Relationship Id="rId172" Type="http://schemas.openxmlformats.org/officeDocument/2006/relationships/image" Target="../media/image280.png"/><Relationship Id="rId30" Type="http://schemas.openxmlformats.org/officeDocument/2006/relationships/image" Target="../media/image138.png"/><Relationship Id="rId31" Type="http://schemas.openxmlformats.org/officeDocument/2006/relationships/image" Target="../media/image139.png"/><Relationship Id="rId32" Type="http://schemas.openxmlformats.org/officeDocument/2006/relationships/image" Target="../media/image140.png"/><Relationship Id="rId33" Type="http://schemas.openxmlformats.org/officeDocument/2006/relationships/image" Target="../media/image141.png"/><Relationship Id="rId34" Type="http://schemas.openxmlformats.org/officeDocument/2006/relationships/image" Target="../media/image142.png"/><Relationship Id="rId35" Type="http://schemas.openxmlformats.org/officeDocument/2006/relationships/image" Target="../media/image143.png"/><Relationship Id="rId36" Type="http://schemas.openxmlformats.org/officeDocument/2006/relationships/image" Target="../media/image144.png"/><Relationship Id="rId37" Type="http://schemas.openxmlformats.org/officeDocument/2006/relationships/image" Target="../media/image145.png"/><Relationship Id="rId38" Type="http://schemas.openxmlformats.org/officeDocument/2006/relationships/image" Target="../media/image146.png"/><Relationship Id="rId39" Type="http://schemas.openxmlformats.org/officeDocument/2006/relationships/image" Target="../media/image147.png"/><Relationship Id="rId173" Type="http://schemas.openxmlformats.org/officeDocument/2006/relationships/image" Target="../media/image281.png"/><Relationship Id="rId174" Type="http://schemas.openxmlformats.org/officeDocument/2006/relationships/image" Target="../media/image282.png"/><Relationship Id="rId175" Type="http://schemas.openxmlformats.org/officeDocument/2006/relationships/image" Target="../media/image283.png"/><Relationship Id="rId176" Type="http://schemas.openxmlformats.org/officeDocument/2006/relationships/image" Target="../media/image284.png"/><Relationship Id="rId177" Type="http://schemas.openxmlformats.org/officeDocument/2006/relationships/image" Target="../media/image285.png"/><Relationship Id="rId178" Type="http://schemas.openxmlformats.org/officeDocument/2006/relationships/image" Target="../media/image286.png"/><Relationship Id="rId179" Type="http://schemas.openxmlformats.org/officeDocument/2006/relationships/image" Target="../media/image287.png"/><Relationship Id="rId70" Type="http://schemas.openxmlformats.org/officeDocument/2006/relationships/image" Target="../media/image178.png"/><Relationship Id="rId71" Type="http://schemas.openxmlformats.org/officeDocument/2006/relationships/image" Target="../media/image179.png"/><Relationship Id="rId72" Type="http://schemas.openxmlformats.org/officeDocument/2006/relationships/image" Target="../media/image180.png"/><Relationship Id="rId73" Type="http://schemas.openxmlformats.org/officeDocument/2006/relationships/image" Target="../media/image181.png"/><Relationship Id="rId74" Type="http://schemas.openxmlformats.org/officeDocument/2006/relationships/image" Target="../media/image182.png"/><Relationship Id="rId75" Type="http://schemas.openxmlformats.org/officeDocument/2006/relationships/image" Target="../media/image183.png"/><Relationship Id="rId76" Type="http://schemas.openxmlformats.org/officeDocument/2006/relationships/image" Target="../media/image184.png"/><Relationship Id="rId77" Type="http://schemas.openxmlformats.org/officeDocument/2006/relationships/image" Target="../media/image185.png"/><Relationship Id="rId78" Type="http://schemas.openxmlformats.org/officeDocument/2006/relationships/image" Target="../media/image186.png"/><Relationship Id="rId79" Type="http://schemas.openxmlformats.org/officeDocument/2006/relationships/image" Target="../media/image18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100" Type="http://schemas.openxmlformats.org/officeDocument/2006/relationships/image" Target="../media/image208.png"/><Relationship Id="rId101" Type="http://schemas.openxmlformats.org/officeDocument/2006/relationships/image" Target="../media/image209.png"/><Relationship Id="rId102" Type="http://schemas.openxmlformats.org/officeDocument/2006/relationships/image" Target="../media/image210.png"/><Relationship Id="rId103" Type="http://schemas.openxmlformats.org/officeDocument/2006/relationships/image" Target="../media/image211.png"/><Relationship Id="rId104" Type="http://schemas.openxmlformats.org/officeDocument/2006/relationships/image" Target="../media/image212.png"/><Relationship Id="rId105" Type="http://schemas.openxmlformats.org/officeDocument/2006/relationships/image" Target="../media/image213.png"/><Relationship Id="rId106" Type="http://schemas.openxmlformats.org/officeDocument/2006/relationships/image" Target="../media/image214.png"/><Relationship Id="rId107" Type="http://schemas.openxmlformats.org/officeDocument/2006/relationships/image" Target="../media/image215.png"/><Relationship Id="rId108" Type="http://schemas.openxmlformats.org/officeDocument/2006/relationships/image" Target="../media/image216.png"/><Relationship Id="rId109" Type="http://schemas.openxmlformats.org/officeDocument/2006/relationships/image" Target="../media/image2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40" Type="http://schemas.openxmlformats.org/officeDocument/2006/relationships/image" Target="../media/image248.png"/><Relationship Id="rId141" Type="http://schemas.openxmlformats.org/officeDocument/2006/relationships/image" Target="../media/image249.png"/></Relationships>
</file>

<file path=ppt/slides/_rels/slide27.xml.rels><?xml version="1.0" encoding="UTF-8" standalone="yes"?>
<Relationships xmlns="http://schemas.openxmlformats.org/package/2006/relationships"><Relationship Id="rId142" Type="http://schemas.openxmlformats.org/officeDocument/2006/relationships/image" Target="../media/image430.png"/><Relationship Id="rId143" Type="http://schemas.openxmlformats.org/officeDocument/2006/relationships/image" Target="../media/image431.png"/><Relationship Id="rId144" Type="http://schemas.openxmlformats.org/officeDocument/2006/relationships/image" Target="../media/image432.png"/><Relationship Id="rId145" Type="http://schemas.openxmlformats.org/officeDocument/2006/relationships/image" Target="../media/image433.png"/><Relationship Id="rId146" Type="http://schemas.openxmlformats.org/officeDocument/2006/relationships/image" Target="../media/image434.png"/><Relationship Id="rId147" Type="http://schemas.openxmlformats.org/officeDocument/2006/relationships/image" Target="../media/image435.png"/><Relationship Id="rId148" Type="http://schemas.openxmlformats.org/officeDocument/2006/relationships/image" Target="../media/image436.png"/><Relationship Id="rId149" Type="http://schemas.openxmlformats.org/officeDocument/2006/relationships/image" Target="../media/image437.png"/><Relationship Id="rId180" Type="http://schemas.openxmlformats.org/officeDocument/2006/relationships/image" Target="../media/image468.png"/><Relationship Id="rId181" Type="http://schemas.openxmlformats.org/officeDocument/2006/relationships/image" Target="../media/image469.png"/><Relationship Id="rId40" Type="http://schemas.openxmlformats.org/officeDocument/2006/relationships/image" Target="../media/image328.png"/><Relationship Id="rId41" Type="http://schemas.openxmlformats.org/officeDocument/2006/relationships/image" Target="../media/image329.png"/><Relationship Id="rId42" Type="http://schemas.openxmlformats.org/officeDocument/2006/relationships/image" Target="../media/image330.png"/><Relationship Id="rId43" Type="http://schemas.openxmlformats.org/officeDocument/2006/relationships/image" Target="../media/image331.png"/><Relationship Id="rId44" Type="http://schemas.openxmlformats.org/officeDocument/2006/relationships/image" Target="../media/image332.png"/><Relationship Id="rId45" Type="http://schemas.openxmlformats.org/officeDocument/2006/relationships/image" Target="../media/image333.png"/><Relationship Id="rId46" Type="http://schemas.openxmlformats.org/officeDocument/2006/relationships/image" Target="../media/image334.png"/><Relationship Id="rId47" Type="http://schemas.openxmlformats.org/officeDocument/2006/relationships/image" Target="../media/image335.png"/><Relationship Id="rId48" Type="http://schemas.openxmlformats.org/officeDocument/2006/relationships/image" Target="../media/image336.png"/><Relationship Id="rId49" Type="http://schemas.openxmlformats.org/officeDocument/2006/relationships/image" Target="../media/image337.png"/><Relationship Id="rId80" Type="http://schemas.openxmlformats.org/officeDocument/2006/relationships/image" Target="../media/image368.png"/><Relationship Id="rId81" Type="http://schemas.openxmlformats.org/officeDocument/2006/relationships/image" Target="../media/image369.png"/><Relationship Id="rId82" Type="http://schemas.openxmlformats.org/officeDocument/2006/relationships/image" Target="../media/image370.png"/><Relationship Id="rId83" Type="http://schemas.openxmlformats.org/officeDocument/2006/relationships/image" Target="../media/image371.png"/><Relationship Id="rId84" Type="http://schemas.openxmlformats.org/officeDocument/2006/relationships/image" Target="../media/image372.png"/><Relationship Id="rId85" Type="http://schemas.openxmlformats.org/officeDocument/2006/relationships/image" Target="../media/image373.png"/><Relationship Id="rId86" Type="http://schemas.openxmlformats.org/officeDocument/2006/relationships/image" Target="../media/image374.png"/><Relationship Id="rId87" Type="http://schemas.openxmlformats.org/officeDocument/2006/relationships/image" Target="../media/image375.png"/><Relationship Id="rId88" Type="http://schemas.openxmlformats.org/officeDocument/2006/relationships/image" Target="../media/image376.png"/><Relationship Id="rId89" Type="http://schemas.openxmlformats.org/officeDocument/2006/relationships/image" Target="../media/image377.png"/><Relationship Id="rId110" Type="http://schemas.openxmlformats.org/officeDocument/2006/relationships/image" Target="../media/image398.png"/><Relationship Id="rId111" Type="http://schemas.openxmlformats.org/officeDocument/2006/relationships/image" Target="../media/image399.png"/><Relationship Id="rId112" Type="http://schemas.openxmlformats.org/officeDocument/2006/relationships/image" Target="../media/image400.png"/><Relationship Id="rId113" Type="http://schemas.openxmlformats.org/officeDocument/2006/relationships/image" Target="../media/image401.png"/><Relationship Id="rId114" Type="http://schemas.openxmlformats.org/officeDocument/2006/relationships/image" Target="../media/image402.png"/><Relationship Id="rId115" Type="http://schemas.openxmlformats.org/officeDocument/2006/relationships/image" Target="../media/image403.png"/><Relationship Id="rId116" Type="http://schemas.openxmlformats.org/officeDocument/2006/relationships/image" Target="../media/image404.png"/><Relationship Id="rId117" Type="http://schemas.openxmlformats.org/officeDocument/2006/relationships/image" Target="../media/image405.png"/><Relationship Id="rId118" Type="http://schemas.openxmlformats.org/officeDocument/2006/relationships/image" Target="../media/image406.png"/><Relationship Id="rId119" Type="http://schemas.openxmlformats.org/officeDocument/2006/relationships/image" Target="../media/image407.png"/><Relationship Id="rId150" Type="http://schemas.openxmlformats.org/officeDocument/2006/relationships/image" Target="../media/image438.png"/><Relationship Id="rId151" Type="http://schemas.openxmlformats.org/officeDocument/2006/relationships/image" Target="../media/image439.png"/><Relationship Id="rId152" Type="http://schemas.openxmlformats.org/officeDocument/2006/relationships/image" Target="../media/image440.png"/><Relationship Id="rId10" Type="http://schemas.openxmlformats.org/officeDocument/2006/relationships/image" Target="../media/image298.png"/><Relationship Id="rId11" Type="http://schemas.openxmlformats.org/officeDocument/2006/relationships/image" Target="../media/image299.png"/><Relationship Id="rId12" Type="http://schemas.openxmlformats.org/officeDocument/2006/relationships/image" Target="../media/image300.png"/><Relationship Id="rId13" Type="http://schemas.openxmlformats.org/officeDocument/2006/relationships/image" Target="../media/image301.png"/><Relationship Id="rId14" Type="http://schemas.openxmlformats.org/officeDocument/2006/relationships/image" Target="../media/image302.png"/><Relationship Id="rId15" Type="http://schemas.openxmlformats.org/officeDocument/2006/relationships/image" Target="../media/image303.png"/><Relationship Id="rId16" Type="http://schemas.openxmlformats.org/officeDocument/2006/relationships/image" Target="../media/image304.png"/><Relationship Id="rId17" Type="http://schemas.openxmlformats.org/officeDocument/2006/relationships/image" Target="../media/image305.png"/><Relationship Id="rId18" Type="http://schemas.openxmlformats.org/officeDocument/2006/relationships/image" Target="../media/image306.png"/><Relationship Id="rId19" Type="http://schemas.openxmlformats.org/officeDocument/2006/relationships/image" Target="../media/image307.png"/><Relationship Id="rId153" Type="http://schemas.openxmlformats.org/officeDocument/2006/relationships/image" Target="../media/image441.png"/><Relationship Id="rId154" Type="http://schemas.openxmlformats.org/officeDocument/2006/relationships/image" Target="../media/image442.png"/><Relationship Id="rId155" Type="http://schemas.openxmlformats.org/officeDocument/2006/relationships/image" Target="../media/image443.png"/><Relationship Id="rId156" Type="http://schemas.openxmlformats.org/officeDocument/2006/relationships/image" Target="../media/image444.png"/><Relationship Id="rId157" Type="http://schemas.openxmlformats.org/officeDocument/2006/relationships/image" Target="../media/image445.png"/><Relationship Id="rId158" Type="http://schemas.openxmlformats.org/officeDocument/2006/relationships/image" Target="../media/image446.png"/><Relationship Id="rId159" Type="http://schemas.openxmlformats.org/officeDocument/2006/relationships/image" Target="../media/image447.png"/><Relationship Id="rId50" Type="http://schemas.openxmlformats.org/officeDocument/2006/relationships/image" Target="../media/image338.png"/><Relationship Id="rId51" Type="http://schemas.openxmlformats.org/officeDocument/2006/relationships/image" Target="../media/image339.png"/><Relationship Id="rId52" Type="http://schemas.openxmlformats.org/officeDocument/2006/relationships/image" Target="../media/image340.png"/><Relationship Id="rId53" Type="http://schemas.openxmlformats.org/officeDocument/2006/relationships/image" Target="../media/image341.png"/><Relationship Id="rId54" Type="http://schemas.openxmlformats.org/officeDocument/2006/relationships/image" Target="../media/image342.png"/><Relationship Id="rId55" Type="http://schemas.openxmlformats.org/officeDocument/2006/relationships/image" Target="../media/image343.png"/><Relationship Id="rId56" Type="http://schemas.openxmlformats.org/officeDocument/2006/relationships/image" Target="../media/image344.png"/><Relationship Id="rId57" Type="http://schemas.openxmlformats.org/officeDocument/2006/relationships/image" Target="../media/image345.png"/><Relationship Id="rId58" Type="http://schemas.openxmlformats.org/officeDocument/2006/relationships/image" Target="../media/image346.png"/><Relationship Id="rId59" Type="http://schemas.openxmlformats.org/officeDocument/2006/relationships/image" Target="../media/image347.png"/><Relationship Id="rId90" Type="http://schemas.openxmlformats.org/officeDocument/2006/relationships/image" Target="../media/image378.png"/><Relationship Id="rId91" Type="http://schemas.openxmlformats.org/officeDocument/2006/relationships/image" Target="../media/image379.png"/><Relationship Id="rId92" Type="http://schemas.openxmlformats.org/officeDocument/2006/relationships/image" Target="../media/image380.png"/><Relationship Id="rId93" Type="http://schemas.openxmlformats.org/officeDocument/2006/relationships/image" Target="../media/image381.png"/><Relationship Id="rId94" Type="http://schemas.openxmlformats.org/officeDocument/2006/relationships/image" Target="../media/image382.png"/><Relationship Id="rId95" Type="http://schemas.openxmlformats.org/officeDocument/2006/relationships/image" Target="../media/image383.png"/><Relationship Id="rId96" Type="http://schemas.openxmlformats.org/officeDocument/2006/relationships/image" Target="../media/image384.png"/><Relationship Id="rId97" Type="http://schemas.openxmlformats.org/officeDocument/2006/relationships/image" Target="../media/image385.png"/><Relationship Id="rId98" Type="http://schemas.openxmlformats.org/officeDocument/2006/relationships/image" Target="../media/image386.png"/><Relationship Id="rId99" Type="http://schemas.openxmlformats.org/officeDocument/2006/relationships/image" Target="../media/image387.png"/><Relationship Id="rId120" Type="http://schemas.openxmlformats.org/officeDocument/2006/relationships/image" Target="../media/image408.png"/><Relationship Id="rId121" Type="http://schemas.openxmlformats.org/officeDocument/2006/relationships/image" Target="../media/image409.png"/><Relationship Id="rId122" Type="http://schemas.openxmlformats.org/officeDocument/2006/relationships/image" Target="../media/image410.png"/><Relationship Id="rId123" Type="http://schemas.openxmlformats.org/officeDocument/2006/relationships/image" Target="../media/image411.png"/><Relationship Id="rId124" Type="http://schemas.openxmlformats.org/officeDocument/2006/relationships/image" Target="../media/image412.png"/><Relationship Id="rId125" Type="http://schemas.openxmlformats.org/officeDocument/2006/relationships/image" Target="../media/image413.png"/><Relationship Id="rId126" Type="http://schemas.openxmlformats.org/officeDocument/2006/relationships/image" Target="../media/image414.png"/><Relationship Id="rId127" Type="http://schemas.openxmlformats.org/officeDocument/2006/relationships/image" Target="../media/image415.png"/><Relationship Id="rId128" Type="http://schemas.openxmlformats.org/officeDocument/2006/relationships/image" Target="../media/image416.png"/><Relationship Id="rId129" Type="http://schemas.openxmlformats.org/officeDocument/2006/relationships/image" Target="../media/image417.png"/><Relationship Id="rId160" Type="http://schemas.openxmlformats.org/officeDocument/2006/relationships/image" Target="../media/image448.png"/><Relationship Id="rId161" Type="http://schemas.openxmlformats.org/officeDocument/2006/relationships/image" Target="../media/image449.png"/><Relationship Id="rId162" Type="http://schemas.openxmlformats.org/officeDocument/2006/relationships/image" Target="../media/image450.png"/><Relationship Id="rId20" Type="http://schemas.openxmlformats.org/officeDocument/2006/relationships/image" Target="../media/image308.png"/><Relationship Id="rId21" Type="http://schemas.openxmlformats.org/officeDocument/2006/relationships/image" Target="../media/image309.png"/><Relationship Id="rId22" Type="http://schemas.openxmlformats.org/officeDocument/2006/relationships/image" Target="../media/image310.png"/><Relationship Id="rId23" Type="http://schemas.openxmlformats.org/officeDocument/2006/relationships/image" Target="../media/image311.png"/><Relationship Id="rId24" Type="http://schemas.openxmlformats.org/officeDocument/2006/relationships/image" Target="../media/image312.png"/><Relationship Id="rId25" Type="http://schemas.openxmlformats.org/officeDocument/2006/relationships/image" Target="../media/image313.png"/><Relationship Id="rId26" Type="http://schemas.openxmlformats.org/officeDocument/2006/relationships/image" Target="../media/image314.png"/><Relationship Id="rId27" Type="http://schemas.openxmlformats.org/officeDocument/2006/relationships/image" Target="../media/image315.png"/><Relationship Id="rId28" Type="http://schemas.openxmlformats.org/officeDocument/2006/relationships/image" Target="../media/image316.png"/><Relationship Id="rId29" Type="http://schemas.openxmlformats.org/officeDocument/2006/relationships/image" Target="../media/image317.png"/><Relationship Id="rId163" Type="http://schemas.openxmlformats.org/officeDocument/2006/relationships/image" Target="../media/image451.png"/><Relationship Id="rId164" Type="http://schemas.openxmlformats.org/officeDocument/2006/relationships/image" Target="../media/image452.png"/><Relationship Id="rId165" Type="http://schemas.openxmlformats.org/officeDocument/2006/relationships/image" Target="../media/image453.png"/><Relationship Id="rId166" Type="http://schemas.openxmlformats.org/officeDocument/2006/relationships/image" Target="../media/image454.png"/><Relationship Id="rId167" Type="http://schemas.openxmlformats.org/officeDocument/2006/relationships/image" Target="../media/image455.png"/><Relationship Id="rId168" Type="http://schemas.openxmlformats.org/officeDocument/2006/relationships/image" Target="../media/image456.png"/><Relationship Id="rId169" Type="http://schemas.openxmlformats.org/officeDocument/2006/relationships/image" Target="../media/image457.png"/><Relationship Id="rId60" Type="http://schemas.openxmlformats.org/officeDocument/2006/relationships/image" Target="../media/image348.png"/><Relationship Id="rId61" Type="http://schemas.openxmlformats.org/officeDocument/2006/relationships/image" Target="../media/image349.png"/><Relationship Id="rId62" Type="http://schemas.openxmlformats.org/officeDocument/2006/relationships/image" Target="../media/image350.png"/><Relationship Id="rId63" Type="http://schemas.openxmlformats.org/officeDocument/2006/relationships/image" Target="../media/image351.png"/><Relationship Id="rId64" Type="http://schemas.openxmlformats.org/officeDocument/2006/relationships/image" Target="../media/image352.png"/><Relationship Id="rId65" Type="http://schemas.openxmlformats.org/officeDocument/2006/relationships/image" Target="../media/image353.png"/><Relationship Id="rId66" Type="http://schemas.openxmlformats.org/officeDocument/2006/relationships/image" Target="../media/image354.png"/><Relationship Id="rId67" Type="http://schemas.openxmlformats.org/officeDocument/2006/relationships/image" Target="../media/image355.png"/><Relationship Id="rId68" Type="http://schemas.openxmlformats.org/officeDocument/2006/relationships/image" Target="../media/image356.png"/><Relationship Id="rId69" Type="http://schemas.openxmlformats.org/officeDocument/2006/relationships/image" Target="../media/image357.png"/><Relationship Id="rId130" Type="http://schemas.openxmlformats.org/officeDocument/2006/relationships/image" Target="../media/image418.png"/><Relationship Id="rId131" Type="http://schemas.openxmlformats.org/officeDocument/2006/relationships/image" Target="../media/image419.png"/><Relationship Id="rId132" Type="http://schemas.openxmlformats.org/officeDocument/2006/relationships/image" Target="../media/image420.png"/><Relationship Id="rId133" Type="http://schemas.openxmlformats.org/officeDocument/2006/relationships/image" Target="../media/image421.png"/><Relationship Id="rId134" Type="http://schemas.openxmlformats.org/officeDocument/2006/relationships/image" Target="../media/image422.png"/><Relationship Id="rId135" Type="http://schemas.openxmlformats.org/officeDocument/2006/relationships/image" Target="../media/image423.png"/><Relationship Id="rId136" Type="http://schemas.openxmlformats.org/officeDocument/2006/relationships/image" Target="../media/image424.png"/><Relationship Id="rId137" Type="http://schemas.openxmlformats.org/officeDocument/2006/relationships/image" Target="../media/image425.png"/><Relationship Id="rId138" Type="http://schemas.openxmlformats.org/officeDocument/2006/relationships/image" Target="../media/image426.png"/><Relationship Id="rId139" Type="http://schemas.openxmlformats.org/officeDocument/2006/relationships/image" Target="../media/image427.png"/><Relationship Id="rId170" Type="http://schemas.openxmlformats.org/officeDocument/2006/relationships/image" Target="../media/image458.png"/><Relationship Id="rId171" Type="http://schemas.openxmlformats.org/officeDocument/2006/relationships/image" Target="../media/image459.png"/><Relationship Id="rId172" Type="http://schemas.openxmlformats.org/officeDocument/2006/relationships/image" Target="../media/image460.png"/><Relationship Id="rId30" Type="http://schemas.openxmlformats.org/officeDocument/2006/relationships/image" Target="../media/image318.png"/><Relationship Id="rId31" Type="http://schemas.openxmlformats.org/officeDocument/2006/relationships/image" Target="../media/image319.png"/><Relationship Id="rId32" Type="http://schemas.openxmlformats.org/officeDocument/2006/relationships/image" Target="../media/image320.png"/><Relationship Id="rId33" Type="http://schemas.openxmlformats.org/officeDocument/2006/relationships/image" Target="../media/image321.png"/><Relationship Id="rId34" Type="http://schemas.openxmlformats.org/officeDocument/2006/relationships/image" Target="../media/image322.png"/><Relationship Id="rId35" Type="http://schemas.openxmlformats.org/officeDocument/2006/relationships/image" Target="../media/image323.png"/><Relationship Id="rId36" Type="http://schemas.openxmlformats.org/officeDocument/2006/relationships/image" Target="../media/image324.png"/><Relationship Id="rId37" Type="http://schemas.openxmlformats.org/officeDocument/2006/relationships/image" Target="../media/image325.png"/><Relationship Id="rId38" Type="http://schemas.openxmlformats.org/officeDocument/2006/relationships/image" Target="../media/image326.png"/><Relationship Id="rId39" Type="http://schemas.openxmlformats.org/officeDocument/2006/relationships/image" Target="../media/image327.png"/><Relationship Id="rId173" Type="http://schemas.openxmlformats.org/officeDocument/2006/relationships/image" Target="../media/image461.png"/><Relationship Id="rId174" Type="http://schemas.openxmlformats.org/officeDocument/2006/relationships/image" Target="../media/image462.png"/><Relationship Id="rId175" Type="http://schemas.openxmlformats.org/officeDocument/2006/relationships/image" Target="../media/image463.png"/><Relationship Id="rId176" Type="http://schemas.openxmlformats.org/officeDocument/2006/relationships/image" Target="../media/image464.png"/><Relationship Id="rId177" Type="http://schemas.openxmlformats.org/officeDocument/2006/relationships/image" Target="../media/image465.png"/><Relationship Id="rId178" Type="http://schemas.openxmlformats.org/officeDocument/2006/relationships/image" Target="../media/image466.png"/><Relationship Id="rId179" Type="http://schemas.openxmlformats.org/officeDocument/2006/relationships/image" Target="../media/image467.png"/><Relationship Id="rId70" Type="http://schemas.openxmlformats.org/officeDocument/2006/relationships/image" Target="../media/image358.png"/><Relationship Id="rId71" Type="http://schemas.openxmlformats.org/officeDocument/2006/relationships/image" Target="../media/image359.png"/><Relationship Id="rId72" Type="http://schemas.openxmlformats.org/officeDocument/2006/relationships/image" Target="../media/image360.png"/><Relationship Id="rId73" Type="http://schemas.openxmlformats.org/officeDocument/2006/relationships/image" Target="../media/image361.png"/><Relationship Id="rId74" Type="http://schemas.openxmlformats.org/officeDocument/2006/relationships/image" Target="../media/image362.png"/><Relationship Id="rId75" Type="http://schemas.openxmlformats.org/officeDocument/2006/relationships/image" Target="../media/image363.png"/><Relationship Id="rId76" Type="http://schemas.openxmlformats.org/officeDocument/2006/relationships/image" Target="../media/image364.png"/><Relationship Id="rId77" Type="http://schemas.openxmlformats.org/officeDocument/2006/relationships/image" Target="../media/image365.png"/><Relationship Id="rId78" Type="http://schemas.openxmlformats.org/officeDocument/2006/relationships/image" Target="../media/image366.png"/><Relationship Id="rId79" Type="http://schemas.openxmlformats.org/officeDocument/2006/relationships/image" Target="../media/image3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292.png"/><Relationship Id="rId100" Type="http://schemas.openxmlformats.org/officeDocument/2006/relationships/image" Target="../media/image388.png"/><Relationship Id="rId101" Type="http://schemas.openxmlformats.org/officeDocument/2006/relationships/image" Target="../media/image389.png"/><Relationship Id="rId102" Type="http://schemas.openxmlformats.org/officeDocument/2006/relationships/image" Target="../media/image390.png"/><Relationship Id="rId103" Type="http://schemas.openxmlformats.org/officeDocument/2006/relationships/image" Target="../media/image391.png"/><Relationship Id="rId104" Type="http://schemas.openxmlformats.org/officeDocument/2006/relationships/image" Target="../media/image392.png"/><Relationship Id="rId105" Type="http://schemas.openxmlformats.org/officeDocument/2006/relationships/image" Target="../media/image393.png"/><Relationship Id="rId106" Type="http://schemas.openxmlformats.org/officeDocument/2006/relationships/image" Target="../media/image394.png"/><Relationship Id="rId107" Type="http://schemas.openxmlformats.org/officeDocument/2006/relationships/image" Target="../media/image395.png"/><Relationship Id="rId108" Type="http://schemas.openxmlformats.org/officeDocument/2006/relationships/image" Target="../media/image396.png"/><Relationship Id="rId109" Type="http://schemas.openxmlformats.org/officeDocument/2006/relationships/image" Target="../media/image397.png"/><Relationship Id="rId5" Type="http://schemas.openxmlformats.org/officeDocument/2006/relationships/image" Target="../media/image293.png"/><Relationship Id="rId6" Type="http://schemas.openxmlformats.org/officeDocument/2006/relationships/image" Target="../media/image294.png"/><Relationship Id="rId7" Type="http://schemas.openxmlformats.org/officeDocument/2006/relationships/image" Target="../media/image295.png"/><Relationship Id="rId8" Type="http://schemas.openxmlformats.org/officeDocument/2006/relationships/image" Target="../media/image296.png"/><Relationship Id="rId9" Type="http://schemas.openxmlformats.org/officeDocument/2006/relationships/image" Target="../media/image297.png"/><Relationship Id="rId140" Type="http://schemas.openxmlformats.org/officeDocument/2006/relationships/image" Target="../media/image428.png"/><Relationship Id="rId141" Type="http://schemas.openxmlformats.org/officeDocument/2006/relationships/image" Target="../media/image4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pring.com/support/installing/how-do-i-install-fonts-on-my-mac" TargetMode="External"/><Relationship Id="rId4" Type="http://schemas.openxmlformats.org/officeDocument/2006/relationships/hyperlink" Target="http://www.fontspring.com/support/installing/how-do-i-install-fonts-on-my-windows-p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na8jewnsp8dp659/SpringOne-2015-Fonts.zip?dl=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Native Data Flow Orchestration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Domine" panose="02040503040403060204" pitchFamily="18" charset="0"/>
              </a:rPr>
              <a:t>Mark Fisher | Patrick Peralta</a:t>
            </a:r>
            <a:endParaRPr lang="en-US" dirty="0" smtClean="0">
              <a:latin typeface="Domine" panose="020405030404030602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Proxima Nova Rg" pitchFamily="50" charset="0"/>
              </a:rPr>
              <a:t>@</a:t>
            </a:r>
            <a:r>
              <a:rPr lang="en-US" sz="1400" dirty="0" err="1" smtClean="0">
                <a:latin typeface="Proxima Nova Rg" pitchFamily="50" charset="0"/>
              </a:rPr>
              <a:t>m_f</a:t>
            </a:r>
            <a:r>
              <a:rPr lang="en-US" sz="1400" dirty="0" smtClean="0">
                <a:latin typeface="Proxima Nova Rg" pitchFamily="50" charset="0"/>
              </a:rPr>
              <a:t>_ | @</a:t>
            </a:r>
            <a:r>
              <a:rPr lang="en-US" sz="1400" dirty="0" err="1" smtClean="0">
                <a:latin typeface="Proxima Nova Rg" pitchFamily="50" charset="0"/>
              </a:rPr>
              <a:t>patrickperalta</a:t>
            </a:r>
            <a:endParaRPr lang="en-US" sz="1400" dirty="0">
              <a:latin typeface="Proxima Nova R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New Slides and Applying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different types of slides, select New </a:t>
            </a:r>
            <a:r>
              <a:rPr lang="en-US" dirty="0" smtClean="0"/>
              <a:t>Slide </a:t>
            </a:r>
            <a:r>
              <a:rPr lang="en-US" dirty="0"/>
              <a:t>and apply desired Layout</a:t>
            </a:r>
          </a:p>
          <a:p>
            <a:r>
              <a:rPr lang="en-US" dirty="0"/>
              <a:t>If you make formatting changes to a slide and want to reapply the default settings, click Reset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C:\Users\sdunn\Documents\Pivotal\presentation\Spring\assets\ppt-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591549"/>
            <a:ext cx="3400425" cy="1047750"/>
          </a:xfrm>
          <a:prstGeom prst="rect">
            <a:avLst/>
          </a:prstGeom>
          <a:noFill/>
          <a:ln>
            <a:solidFill>
              <a:srgbClr val="9999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0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13 layouts</a:t>
            </a:r>
          </a:p>
          <a:p>
            <a:r>
              <a:rPr lang="en-US" sz="1400" dirty="0" smtClean="0"/>
              <a:t>Title Only – Standard slide with no text content box, do not use for section title</a:t>
            </a:r>
            <a:endParaRPr lang="en-US" sz="1400" dirty="0"/>
          </a:p>
          <a:p>
            <a:r>
              <a:rPr lang="en-US" sz="1400" dirty="0" smtClean="0"/>
              <a:t>Title and Content (1 Col) – Standard slide with title and text content box</a:t>
            </a:r>
          </a:p>
          <a:p>
            <a:r>
              <a:rPr lang="en-US" sz="1400" dirty="0"/>
              <a:t>Title and Content </a:t>
            </a:r>
            <a:r>
              <a:rPr lang="en-US" sz="1400" dirty="0" smtClean="0"/>
              <a:t>(2 </a:t>
            </a:r>
            <a:r>
              <a:rPr lang="en-US" sz="1400" dirty="0"/>
              <a:t>Col</a:t>
            </a:r>
            <a:r>
              <a:rPr lang="en-US" sz="1400" dirty="0" smtClean="0"/>
              <a:t>)</a:t>
            </a:r>
            <a:r>
              <a:rPr lang="en-US" sz="1400" dirty="0"/>
              <a:t> – Standard slide with title and </a:t>
            </a:r>
            <a:r>
              <a:rPr lang="en-US" sz="1400" dirty="0" smtClean="0"/>
              <a:t>two text </a:t>
            </a:r>
            <a:r>
              <a:rPr lang="en-US" sz="1400" dirty="0"/>
              <a:t>content </a:t>
            </a:r>
            <a:r>
              <a:rPr lang="en-US" sz="1400" dirty="0" smtClean="0"/>
              <a:t>boxes</a:t>
            </a:r>
            <a:endParaRPr lang="en-US" sz="1400" dirty="0"/>
          </a:p>
          <a:p>
            <a:r>
              <a:rPr lang="en-US" sz="1400" dirty="0" smtClean="0"/>
              <a:t>Comparison</a:t>
            </a:r>
            <a:r>
              <a:rPr lang="en-US" sz="1400" dirty="0"/>
              <a:t> – Standard slide with title and </a:t>
            </a:r>
            <a:r>
              <a:rPr lang="en-US" sz="1400" dirty="0" smtClean="0"/>
              <a:t>two text </a:t>
            </a:r>
            <a:r>
              <a:rPr lang="en-US" sz="1400" dirty="0"/>
              <a:t>content </a:t>
            </a:r>
            <a:r>
              <a:rPr lang="en-US" sz="1400" dirty="0" smtClean="0"/>
              <a:t>boxes with subtitles</a:t>
            </a:r>
          </a:p>
          <a:p>
            <a:r>
              <a:rPr lang="en-US" sz="1400" dirty="0" smtClean="0"/>
              <a:t>Section Title – Use between sections</a:t>
            </a:r>
          </a:p>
          <a:p>
            <a:r>
              <a:rPr lang="en-US" sz="1400" dirty="0" smtClean="0"/>
              <a:t>No text</a:t>
            </a:r>
          </a:p>
          <a:p>
            <a:r>
              <a:rPr lang="en-US" sz="1400" dirty="0" smtClean="0"/>
              <a:t>Table – Quick and easy way to get a table with brand colors</a:t>
            </a:r>
          </a:p>
          <a:p>
            <a:r>
              <a:rPr lang="en-US" sz="1400" dirty="0" smtClean="0"/>
              <a:t>Bar Chart</a:t>
            </a:r>
            <a:r>
              <a:rPr lang="en-US" sz="1400" dirty="0"/>
              <a:t> – Quick and easy way to get a </a:t>
            </a:r>
            <a:r>
              <a:rPr lang="en-US" sz="1400" dirty="0" smtClean="0"/>
              <a:t>bar chart </a:t>
            </a:r>
            <a:r>
              <a:rPr lang="en-US" sz="1400" dirty="0"/>
              <a:t>with brand colors</a:t>
            </a:r>
            <a:endParaRPr lang="en-US" sz="1400" dirty="0" smtClean="0"/>
          </a:p>
          <a:p>
            <a:r>
              <a:rPr lang="en-US" sz="1400" dirty="0" smtClean="0"/>
              <a:t>Line Chart</a:t>
            </a:r>
            <a:r>
              <a:rPr lang="en-US" sz="1400" dirty="0"/>
              <a:t> – Quick and easy way to get a </a:t>
            </a:r>
            <a:r>
              <a:rPr lang="en-US" sz="1400" dirty="0" smtClean="0"/>
              <a:t>line chart </a:t>
            </a:r>
            <a:r>
              <a:rPr lang="en-US" sz="1400" dirty="0"/>
              <a:t>with brand colors</a:t>
            </a:r>
            <a:endParaRPr lang="en-US" sz="1400" dirty="0" smtClean="0"/>
          </a:p>
          <a:p>
            <a:r>
              <a:rPr lang="en-US" sz="1400" dirty="0" smtClean="0"/>
              <a:t>Pie Chart</a:t>
            </a:r>
            <a:r>
              <a:rPr lang="en-US" sz="1400" dirty="0"/>
              <a:t> – Quick and easy way to get a </a:t>
            </a:r>
            <a:r>
              <a:rPr lang="en-US" sz="1400" dirty="0" smtClean="0"/>
              <a:t>pie chart </a:t>
            </a:r>
            <a:r>
              <a:rPr lang="en-US" sz="1400" dirty="0"/>
              <a:t>with brand colors</a:t>
            </a:r>
            <a:endParaRPr lang="en-US" sz="1400" dirty="0" smtClean="0"/>
          </a:p>
          <a:p>
            <a:r>
              <a:rPr lang="en-US" sz="1400" dirty="0" smtClean="0"/>
              <a:t>Code Formatting</a:t>
            </a:r>
            <a:r>
              <a:rPr lang="en-US" sz="1400" dirty="0"/>
              <a:t> – Quick and easy way to get </a:t>
            </a:r>
            <a:r>
              <a:rPr lang="en-US" sz="1400" dirty="0" smtClean="0"/>
              <a:t>preferred code formatting</a:t>
            </a:r>
          </a:p>
          <a:p>
            <a:r>
              <a:rPr lang="en-US" sz="1400" b="1" dirty="0"/>
              <a:t>Title Slide </a:t>
            </a:r>
            <a:r>
              <a:rPr lang="en-US" sz="1400" dirty="0"/>
              <a:t>– Presentation title with author name and contact info. Use only once in presentation.</a:t>
            </a:r>
          </a:p>
          <a:p>
            <a:r>
              <a:rPr lang="en-US" sz="1400" dirty="0" smtClean="0"/>
              <a:t>Completely blank – A totally blank, white slide. Use sparingly.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1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 – Title </a:t>
            </a:r>
            <a:r>
              <a:rPr lang="en-US" dirty="0" err="1" smtClean="0"/>
              <a:t>Domine</a:t>
            </a:r>
            <a:r>
              <a:rPr lang="en-US" dirty="0" smtClean="0"/>
              <a:t>(30pt, DO NOT BOLD)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4988719" cy="3638550"/>
          </a:xfrm>
        </p:spPr>
        <p:txBody>
          <a:bodyPr>
            <a:normAutofit/>
          </a:bodyPr>
          <a:lstStyle/>
          <a:p>
            <a:r>
              <a:rPr lang="en-US" dirty="0"/>
              <a:t>All body text is </a:t>
            </a:r>
            <a:r>
              <a:rPr lang="en-US" dirty="0" err="1" smtClean="0"/>
              <a:t>Proxima</a:t>
            </a:r>
            <a:r>
              <a:rPr lang="en-US" dirty="0" smtClean="0"/>
              <a:t> Nova Regular</a:t>
            </a:r>
            <a:endParaRPr lang="en-US" dirty="0"/>
          </a:p>
          <a:p>
            <a:r>
              <a:rPr lang="en-US" dirty="0"/>
              <a:t>Subhead </a:t>
            </a:r>
            <a:r>
              <a:rPr lang="en-US" dirty="0" smtClean="0"/>
              <a:t>(18pt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Level Two (18pt)</a:t>
            </a:r>
          </a:p>
          <a:p>
            <a:pPr lvl="2"/>
            <a:r>
              <a:rPr lang="en-US" dirty="0"/>
              <a:t>Level Three (18pt)</a:t>
            </a:r>
          </a:p>
          <a:p>
            <a:pPr lvl="3"/>
            <a:r>
              <a:rPr lang="en-US" dirty="0"/>
              <a:t>Level Four (18pt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“Decrease/Increase Indent” </a:t>
            </a:r>
            <a:br>
              <a:rPr lang="en-US" dirty="0" smtClean="0"/>
            </a:br>
            <a:r>
              <a:rPr lang="en-US" dirty="0" smtClean="0"/>
              <a:t>tools to change bullet levels</a:t>
            </a:r>
          </a:p>
          <a:p>
            <a:pPr lvl="1"/>
            <a:r>
              <a:rPr lang="en-US" dirty="0" smtClean="0"/>
              <a:t>Click on the </a:t>
            </a:r>
            <a:r>
              <a:rPr lang="en-US" b="1" dirty="0" smtClean="0"/>
              <a:t>Home</a:t>
            </a:r>
            <a:r>
              <a:rPr lang="en-US" dirty="0" smtClean="0"/>
              <a:t> ribbon, </a:t>
            </a:r>
            <a:r>
              <a:rPr lang="en-US" b="1" dirty="0" smtClean="0"/>
              <a:t>Paragraph</a:t>
            </a:r>
            <a:r>
              <a:rPr lang="en-US" dirty="0" smtClean="0"/>
              <a:t> tab</a:t>
            </a:r>
          </a:p>
          <a:p>
            <a:r>
              <a:rPr lang="en-US" dirty="0" smtClean="0"/>
              <a:t>Line spacing is set in master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10285" y="2571750"/>
            <a:ext cx="3593990" cy="593129"/>
            <a:chOff x="5041127" y="2628222"/>
            <a:chExt cx="3593990" cy="79083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868063" y="2628222"/>
              <a:ext cx="2767054" cy="790839"/>
            </a:xfrm>
            <a:prstGeom prst="rect">
              <a:avLst/>
            </a:prstGeom>
            <a:ln w="6350">
              <a:solidFill>
                <a:srgbClr val="898B8F"/>
              </a:solidFill>
            </a:ln>
            <a:effectLst/>
          </p:spPr>
        </p:pic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5041127" y="2815445"/>
              <a:ext cx="816858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 type="oval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2"/>
                </a:solidFill>
                <a:latin typeface="Futura Bk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34925" y="2690715"/>
              <a:ext cx="478126" cy="25127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 dirty="0" smtClean="0">
                <a:solidFill>
                  <a:schemeClr val="tx1"/>
                </a:solidFill>
                <a:latin typeface="Futura B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62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Colors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80100" y="3150327"/>
            <a:ext cx="684213" cy="515937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xtLst/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rgbClr val="333333"/>
                </a:solidFill>
              </a:rPr>
              <a:t>R: </a:t>
            </a:r>
            <a:r>
              <a:rPr lang="en-US" sz="1000" dirty="0" smtClean="0">
                <a:solidFill>
                  <a:srgbClr val="333333"/>
                </a:solidFill>
              </a:rPr>
              <a:t>241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rgbClr val="333333"/>
                </a:solidFill>
              </a:rPr>
              <a:t>G: 241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rgbClr val="333333"/>
                </a:solidFill>
              </a:rPr>
              <a:t>B</a:t>
            </a:r>
            <a:r>
              <a:rPr lang="en-US" sz="1000" dirty="0">
                <a:solidFill>
                  <a:srgbClr val="333333"/>
                </a:solidFill>
              </a:rPr>
              <a:t>: </a:t>
            </a:r>
            <a:r>
              <a:rPr lang="en-US" sz="1000" dirty="0" smtClean="0">
                <a:solidFill>
                  <a:srgbClr val="333333"/>
                </a:solidFill>
              </a:rPr>
              <a:t>241</a:t>
            </a:r>
            <a:endParaRPr lang="en-US" sz="1000" dirty="0">
              <a:solidFill>
                <a:srgbClr val="333333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32575" y="3139214"/>
            <a:ext cx="688975" cy="517525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  <a:extLst/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153</a:t>
            </a:r>
            <a:endParaRPr lang="en-US" sz="1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G: </a:t>
            </a:r>
            <a:r>
              <a:rPr lang="en-US" sz="1000" dirty="0" smtClean="0">
                <a:solidFill>
                  <a:schemeClr val="bg1"/>
                </a:solidFill>
              </a:rPr>
              <a:t>153</a:t>
            </a:r>
            <a:endParaRPr lang="en-US" sz="1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B: </a:t>
            </a:r>
            <a:r>
              <a:rPr lang="en-US" sz="1000" dirty="0" smtClean="0">
                <a:solidFill>
                  <a:schemeClr val="bg1"/>
                </a:solidFill>
              </a:rPr>
              <a:t>153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2005739"/>
            <a:ext cx="1411288" cy="107315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109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G: </a:t>
            </a:r>
            <a:r>
              <a:rPr lang="en-US" sz="1000" dirty="0" smtClean="0">
                <a:solidFill>
                  <a:schemeClr val="bg1"/>
                </a:solidFill>
              </a:rPr>
              <a:t>179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B: </a:t>
            </a:r>
            <a:r>
              <a:rPr lang="en-US" sz="1000" dirty="0" smtClean="0">
                <a:solidFill>
                  <a:schemeClr val="bg1"/>
                </a:solidFill>
              </a:rPr>
              <a:t>63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91200" y="1377089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solidFill>
                  <a:srgbClr val="535353"/>
                </a:solidFill>
              </a:rPr>
              <a:t>Spring</a:t>
            </a:r>
          </a:p>
          <a:p>
            <a:pPr algn="ctr" eaLnBrk="1" hangingPunct="1">
              <a:defRPr/>
            </a:pPr>
            <a:r>
              <a:rPr lang="en-US" sz="1800" dirty="0" smtClean="0">
                <a:solidFill>
                  <a:srgbClr val="535353"/>
                </a:solidFill>
              </a:rPr>
              <a:t>Brand Colors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88225" y="3150327"/>
            <a:ext cx="688975" cy="520700"/>
          </a:xfrm>
          <a:prstGeom prst="roundRect">
            <a:avLst>
              <a:gd name="adj" fmla="val 16667"/>
            </a:avLst>
          </a:prstGeom>
          <a:solidFill>
            <a:srgbClr val="34302D"/>
          </a:solidFill>
          <a:ln>
            <a:noFill/>
          </a:ln>
          <a:extLst/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rgbClr val="FFFFFF"/>
                </a:solidFill>
              </a:rPr>
              <a:t>R: </a:t>
            </a:r>
            <a:r>
              <a:rPr lang="en-US" sz="1000" dirty="0" smtClean="0">
                <a:solidFill>
                  <a:srgbClr val="FFFFFF"/>
                </a:solidFill>
              </a:rPr>
              <a:t>52</a:t>
            </a:r>
            <a:endParaRPr lang="en-US" sz="10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rgbClr val="FFFFFF"/>
                </a:solidFill>
              </a:rPr>
              <a:t>G: </a:t>
            </a:r>
            <a:r>
              <a:rPr lang="en-US" sz="1000" dirty="0" smtClean="0">
                <a:solidFill>
                  <a:srgbClr val="FFFFFF"/>
                </a:solidFill>
              </a:rPr>
              <a:t>48</a:t>
            </a:r>
            <a:endParaRPr lang="en-US" sz="10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000" dirty="0">
                <a:solidFill>
                  <a:srgbClr val="FFFFFF"/>
                </a:solidFill>
              </a:rPr>
              <a:t>B: </a:t>
            </a:r>
            <a:r>
              <a:rPr lang="en-US" sz="1000" dirty="0" smtClean="0">
                <a:solidFill>
                  <a:srgbClr val="FFFFFF"/>
                </a:solidFill>
              </a:rPr>
              <a:t>45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1377089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err="1" smtClean="0">
                <a:solidFill>
                  <a:srgbClr val="535353"/>
                </a:solidFill>
              </a:rPr>
              <a:t>SpringOne</a:t>
            </a:r>
            <a:r>
              <a:rPr lang="en-US" sz="1800" dirty="0" smtClean="0">
                <a:solidFill>
                  <a:srgbClr val="535353"/>
                </a:solidFill>
              </a:rPr>
              <a:t> 2GX 2015</a:t>
            </a:r>
          </a:p>
          <a:p>
            <a:pPr algn="ctr" eaLnBrk="1" hangingPunct="1">
              <a:defRPr/>
            </a:pPr>
            <a:r>
              <a:rPr lang="en-US" sz="1800" dirty="0" smtClean="0">
                <a:solidFill>
                  <a:srgbClr val="535353"/>
                </a:solidFill>
              </a:rPr>
              <a:t>Theme Colors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932965" y="2031779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950000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149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</a:t>
            </a:r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122492" y="2038839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535353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83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G: 83 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B: </a:t>
            </a:r>
            <a:r>
              <a:rPr lang="en-US" sz="10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38201" y="2023420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12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48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100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027729" y="2040063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9CD179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156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209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121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932965" y="2892032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C64040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198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64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64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122492" y="2899092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204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G: </a:t>
            </a:r>
            <a:r>
              <a:rPr lang="en-US" sz="1000" dirty="0" smtClean="0">
                <a:solidFill>
                  <a:schemeClr val="bg1"/>
                </a:solidFill>
              </a:rPr>
              <a:t>204 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B: 204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838201" y="2883673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38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97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168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834986" y="3743927"/>
            <a:ext cx="1042050" cy="792380"/>
          </a:xfrm>
          <a:prstGeom prst="roundRect">
            <a:avLst>
              <a:gd name="adj" fmla="val 16667"/>
            </a:avLst>
          </a:prstGeom>
          <a:solidFill>
            <a:srgbClr val="72A3D3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>
                <a:solidFill>
                  <a:schemeClr val="bg1"/>
                </a:solidFill>
              </a:rPr>
              <a:t>R: </a:t>
            </a:r>
            <a:r>
              <a:rPr lang="en-US" sz="1000" dirty="0" smtClean="0">
                <a:solidFill>
                  <a:schemeClr val="bg1"/>
                </a:solidFill>
              </a:rPr>
              <a:t>114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G: 163</a:t>
            </a:r>
          </a:p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B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211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F7F5F"/>
                </a:solidFill>
                <a:latin typeface="Helvetica" charset="0"/>
              </a:rPr>
              <a:t>// This is Helvetica: 18 </a:t>
            </a:r>
            <a:r>
              <a:rPr lang="en-US" dirty="0" err="1">
                <a:solidFill>
                  <a:srgbClr val="3F7F5F"/>
                </a:solidFill>
                <a:latin typeface="Helvetica" charset="0"/>
              </a:rPr>
              <a:t>pt</a:t>
            </a:r>
            <a:r>
              <a:rPr lang="en-US" dirty="0">
                <a:solidFill>
                  <a:srgbClr val="3F7F5F"/>
                </a:solidFill>
                <a:latin typeface="Helvetica" charset="0"/>
              </a:rPr>
              <a:t> or higher please</a:t>
            </a:r>
            <a:endParaRPr lang="en-US" dirty="0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TransferServiceImpl</a:t>
            </a:r>
            <a:r>
              <a:rPr lang="en-US" dirty="0">
                <a:latin typeface="Helvetica" charset="0"/>
              </a:rPr>
              <a:t> implements </a:t>
            </a:r>
            <a:r>
              <a:rPr lang="en-US" dirty="0" err="1">
                <a:latin typeface="Helvetica" charset="0"/>
              </a:rPr>
              <a:t>TransferService</a:t>
            </a:r>
            <a:r>
              <a:rPr lang="en-US" dirty="0">
                <a:latin typeface="Helvetica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Helvetica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TransferServiceImpl</a:t>
            </a:r>
            <a:r>
              <a:rPr lang="en-US" dirty="0">
                <a:latin typeface="Helvetica" charset="0"/>
              </a:rPr>
              <a:t>(</a:t>
            </a:r>
            <a:r>
              <a:rPr lang="en-US" dirty="0" err="1">
                <a:latin typeface="Helvetica" charset="0"/>
              </a:rPr>
              <a:t>AccountRepository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ar</a:t>
            </a:r>
            <a:r>
              <a:rPr lang="en-US" dirty="0">
                <a:latin typeface="Helvetica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Helvetica" charset="0"/>
              </a:rPr>
              <a:t>        </a:t>
            </a:r>
            <a:r>
              <a:rPr lang="en-US" dirty="0" err="1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 dirty="0" err="1">
                <a:latin typeface="Helvetica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 dirty="0">
                <a:latin typeface="Helvetica" charset="0"/>
              </a:rPr>
              <a:t> = </a:t>
            </a:r>
            <a:r>
              <a:rPr lang="en-US" dirty="0" err="1">
                <a:latin typeface="Helvetica" charset="0"/>
              </a:rPr>
              <a:t>ar</a:t>
            </a:r>
            <a:r>
              <a:rPr lang="en-US" dirty="0">
                <a:latin typeface="Helvetica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1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for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provide comments, click the speech icon.</a:t>
            </a:r>
          </a:p>
          <a:p>
            <a:pPr marL="0" indent="0">
              <a:buNone/>
            </a:pPr>
            <a:r>
              <a:rPr lang="en-US" dirty="0"/>
              <a:t>If you're viewing this deck online, the icon is in the footer</a:t>
            </a:r>
          </a:p>
          <a:p>
            <a:pPr marL="0" indent="0">
              <a:buNone/>
            </a:pPr>
            <a:r>
              <a:rPr lang="en-US" dirty="0"/>
              <a:t>If you're a collaborator, the icon is on the lower left hand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view the proposed dialog for each slide, you need to be added as a collaborator, login to </a:t>
            </a:r>
            <a:r>
              <a:rPr lang="en-US" dirty="0" err="1"/>
              <a:t>SlideShare</a:t>
            </a:r>
            <a:r>
              <a:rPr lang="en-US" dirty="0"/>
              <a:t>, then View &gt; Show Notes.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added as a collaborator (which also allows slide editing), please setup a </a:t>
            </a:r>
            <a:r>
              <a:rPr lang="en-US" dirty="0" err="1"/>
              <a:t>SlideRocket</a:t>
            </a:r>
            <a:r>
              <a:rPr lang="en-US" dirty="0"/>
              <a:t> account with your VMware address and email Ben.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2800350"/>
          </a:xfrm>
          <a:prstGeom prst="rect">
            <a:avLst/>
          </a:prstGeom>
          <a:solidFill>
            <a:srgbClr val="266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9" descr="C:\Users\sdunn\Documents\Pivotal Open Source\events\SpringOne2GX 2015\presentation\assets\icons\youtube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0" y="2445222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 descr="C:\Users\sdunn\Documents\Pivotal Open Source\events\SpringOne2GX 2015\presentation\assets\icons\twitter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50" y="2445222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dunn\Documents\Pivotal Open Source\events\SpringOne2GX 2015\presentation\assets\partial-b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89"/>
            <a:ext cx="9144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Shape 62"/>
          <p:cNvSpPr/>
          <p:nvPr/>
        </p:nvSpPr>
        <p:spPr>
          <a:xfrm>
            <a:off x="350838" y="3199816"/>
            <a:ext cx="845343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&lt;Your CTA</a:t>
            </a:r>
            <a:r>
              <a:rPr dirty="0" smtClean="0">
                <a:solidFill>
                  <a:srgbClr val="333333"/>
                </a:solidFill>
              </a:rPr>
              <a:t>&gt;</a:t>
            </a:r>
            <a:endParaRPr lang="en-US" dirty="0" smtClean="0">
              <a:solidFill>
                <a:srgbClr val="333333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lang="en-US" dirty="0" smtClean="0">
              <a:solidFill>
                <a:srgbClr val="33333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&lt;Related Session</a:t>
            </a:r>
            <a:r>
              <a:rPr lang="en-US" dirty="0" smtClean="0">
                <a:solidFill>
                  <a:srgbClr val="333333"/>
                </a:solidFill>
              </a:rPr>
              <a:t>&gt;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47472" y="1447801"/>
            <a:ext cx="8458200" cy="5143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 More. Stay Connected.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sdunn\Documents\Pivotal Open Source\events\SpringOne2GX 2015\presentation\assets\SpringOne2015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31" y="228601"/>
            <a:ext cx="2776537" cy="10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74349" y="2417117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springcentral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9446" y="241711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Spring.io/video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0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Logos and Clip 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Logo_Grails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3" y="3316757"/>
            <a:ext cx="1966064" cy="719412"/>
          </a:xfrm>
          <a:prstGeom prst="rect">
            <a:avLst/>
          </a:prstGeom>
        </p:spPr>
      </p:pic>
      <p:pic>
        <p:nvPicPr>
          <p:cNvPr id="9" name="Picture 8" descr="Logo_Groov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293822"/>
            <a:ext cx="1295400" cy="765282"/>
          </a:xfrm>
          <a:prstGeom prst="rect">
            <a:avLst/>
          </a:prstGeom>
        </p:spPr>
      </p:pic>
      <p:pic>
        <p:nvPicPr>
          <p:cNvPr id="12" name="Picture 4" descr="C:\Users\sdunn\Documents\Pivotal\presentation\Spring\assets\spri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9545"/>
            <a:ext cx="3029128" cy="8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dunn\Documents\Pivotal Open Source\events\SpringOne2GX 2014\presentation\assets\Pivota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38336"/>
            <a:ext cx="2778275" cy="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dunn\Documents\Pivotal Open Source\Cloud Foundry\brand\logo\CF_Logo_Square_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10" y="3248414"/>
            <a:ext cx="899263" cy="7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dunn\Documents\Pivotal Open Source\Cloud Foundry\brand\logo\CF_Logo_Horizontal_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63451"/>
            <a:ext cx="2420391" cy="3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0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494492" y="2266950"/>
            <a:ext cx="2011680" cy="609600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Logos and Icons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50838" y="849630"/>
            <a:ext cx="2011680" cy="1188720"/>
            <a:chOff x="453072" y="1047750"/>
            <a:chExt cx="2011680" cy="1188720"/>
          </a:xfrm>
        </p:grpSpPr>
        <p:sp>
          <p:nvSpPr>
            <p:cNvPr id="5" name="Rectangle 4"/>
            <p:cNvSpPr/>
            <p:nvPr/>
          </p:nvSpPr>
          <p:spPr>
            <a:xfrm>
              <a:off x="453072" y="1047750"/>
              <a:ext cx="2011680" cy="1188720"/>
            </a:xfrm>
            <a:prstGeom prst="rect">
              <a:avLst/>
            </a:prstGeom>
            <a:solidFill>
              <a:srgbClr val="0C3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Logo on dark</a:t>
              </a:r>
              <a:endParaRPr lang="en-US" sz="1400" dirty="0"/>
            </a:p>
          </p:txBody>
        </p:sp>
        <p:pic>
          <p:nvPicPr>
            <p:cNvPr id="2050" name="Picture 2" descr="C:\Users\sdunn\Documents\Pivotal Open Source\events\SpringOne2GX 2015\presentation\assets\SpringOne2015-logo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00" y="1097863"/>
              <a:ext cx="18764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494492" y="849630"/>
            <a:ext cx="2011680" cy="1188720"/>
            <a:chOff x="2516822" y="1047750"/>
            <a:chExt cx="2011680" cy="1188720"/>
          </a:xfrm>
        </p:grpSpPr>
        <p:sp>
          <p:nvSpPr>
            <p:cNvPr id="17" name="Rectangle 16"/>
            <p:cNvSpPr/>
            <p:nvPr/>
          </p:nvSpPr>
          <p:spPr>
            <a:xfrm>
              <a:off x="2516822" y="1047750"/>
              <a:ext cx="2011680" cy="1188720"/>
            </a:xfrm>
            <a:prstGeom prst="rect">
              <a:avLst/>
            </a:prstGeom>
            <a:noFill/>
            <a:ln w="3175">
              <a:solidFill>
                <a:srgbClr val="0C3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rgbClr val="535353"/>
                  </a:solidFill>
                </a:rPr>
                <a:t>Logo on light</a:t>
              </a:r>
              <a:endParaRPr lang="en-US" sz="1400" dirty="0">
                <a:solidFill>
                  <a:srgbClr val="535353"/>
                </a:solidFill>
              </a:endParaRPr>
            </a:p>
          </p:txBody>
        </p:sp>
        <p:pic>
          <p:nvPicPr>
            <p:cNvPr id="2051" name="Picture 3" descr="C:\Users\sdunn\Documents\Pivotal Open Source\events\SpringOne2GX 2015\presentation\assets\SpringOne2015-logo-AL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450" y="1117393"/>
              <a:ext cx="1876425" cy="681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4638146" y="849630"/>
            <a:ext cx="2011680" cy="1188720"/>
            <a:chOff x="4580572" y="1047750"/>
            <a:chExt cx="2011680" cy="1188720"/>
          </a:xfrm>
        </p:grpSpPr>
        <p:sp>
          <p:nvSpPr>
            <p:cNvPr id="19" name="Rectangle 18"/>
            <p:cNvSpPr/>
            <p:nvPr/>
          </p:nvSpPr>
          <p:spPr>
            <a:xfrm>
              <a:off x="4580572" y="1047750"/>
              <a:ext cx="2011680" cy="1188720"/>
            </a:xfrm>
            <a:prstGeom prst="rect">
              <a:avLst/>
            </a:prstGeom>
            <a:solidFill>
              <a:srgbClr val="0C3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Date logo on dark</a:t>
              </a:r>
              <a:endParaRPr lang="en-US" sz="1400" dirty="0"/>
            </a:p>
          </p:txBody>
        </p:sp>
        <p:pic>
          <p:nvPicPr>
            <p:cNvPr id="2052" name="Picture 4" descr="C:\Users\sdunn\Documents\Pivotal Open Source\events\SpringOne2GX 2015\presentation\assets\SpringOne2015-logoDate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082992"/>
              <a:ext cx="1876425" cy="750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781800" y="849630"/>
            <a:ext cx="2011680" cy="1188720"/>
            <a:chOff x="6644322" y="1047750"/>
            <a:chExt cx="2011680" cy="1188720"/>
          </a:xfrm>
        </p:grpSpPr>
        <p:sp>
          <p:nvSpPr>
            <p:cNvPr id="18" name="Rectangle 17"/>
            <p:cNvSpPr/>
            <p:nvPr/>
          </p:nvSpPr>
          <p:spPr>
            <a:xfrm>
              <a:off x="6644322" y="1047750"/>
              <a:ext cx="2011680" cy="1188720"/>
            </a:xfrm>
            <a:prstGeom prst="rect">
              <a:avLst/>
            </a:prstGeom>
            <a:noFill/>
            <a:ln w="3175">
              <a:solidFill>
                <a:srgbClr val="0C3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rgbClr val="535353"/>
                  </a:solidFill>
                </a:rPr>
                <a:t>Date logo on light</a:t>
              </a:r>
              <a:endParaRPr lang="en-US" sz="1400" dirty="0">
                <a:solidFill>
                  <a:srgbClr val="535353"/>
                </a:solidFill>
              </a:endParaRPr>
            </a:p>
          </p:txBody>
        </p:sp>
        <p:pic>
          <p:nvPicPr>
            <p:cNvPr id="2053" name="Picture 5" descr="C:\Users\sdunn\Documents\Pivotal Open Source\events\SpringOne2GX 2015\presentation\assets\SpringOne2015-logoDate-ALT.pn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1950" y="1082992"/>
              <a:ext cx="1876425" cy="750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sdunn\Documents\Pivotal Open Source\events\SpringOne2GX 2015\presentation\assets\SpringOne-BrandLogoD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3" y="2362216"/>
            <a:ext cx="1876425" cy="41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dunn\Documents\Pivotal Open Source\events\SpringOne2GX 2015\presentation\assets\SpringOne-BrandLogoW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16"/>
            <a:ext cx="1876425" cy="41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6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and Batching with Spring XD</a:t>
            </a:r>
          </a:p>
          <a:p>
            <a:r>
              <a:rPr lang="en-US" dirty="0" smtClean="0"/>
              <a:t>From modules to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Orchestration by Spring Cloud Data Flow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Cloud Foundry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6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 Icons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2" descr="C:\Users\sdunn\Documents\Pivotal\brand\logo\project icons\spring-amq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64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dunn\Documents\Pivotal\brand\logo\project icons\spring-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2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dunn\Documents\Pivotal\brand\logo\project icons\spring-b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98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unn\Documents\Pivotal\brand\logo\project icons\spring-boo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07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dunn\Documents\Pivotal\brand\logo\project icons\spring-da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76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sdunn\Documents\Pivotal\brand\logo\project icons\spring-framewo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2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sdunn\Documents\Pivotal\brand\logo\project icons\spring-hateoa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86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sdunn\Documents\Pivotal\brand\logo\project icons\spring-integra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20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sdunn\Documents\Pivotal\brand\logo\project icons\spring-lda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53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sdunn\Documents\Pivotal\brand\logo\project icons\spring-mob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08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sdunn\Documents\Pivotal\brand\logo\project icons\spring-react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42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4" y="121166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:\Users\sdunn\Documents\Pivotal\brand\logo\project icons\spring-socia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77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C:\Users\sdunn\Documents\Pivotal\brand\logo\project icons\spring-web-flow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15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C:\Users\sdunn\Documents\Pivotal\brand\logo\project icons\spring-web-services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69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61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C:\Users\sdunn\Documents\Pivotal\brand\logo\project icons\grai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96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" descr="C:\Users\sdunn\Documents\Pivotal\brand\logo\project icons\groov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23" y="3020525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77337" y="198413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9228" y="198413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Security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57836" y="1984137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29958" y="1984137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Batch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5863" y="198413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Integration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4929" y="198413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Reactor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42317" y="1984137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AMQP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65548" y="198413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err="1" smtClean="0">
                <a:solidFill>
                  <a:srgbClr val="333333"/>
                </a:solidFill>
                <a:latin typeface="+mn-lt"/>
                <a:ea typeface="+mn-ea"/>
              </a:rPr>
              <a:t>Hateoas</a:t>
            </a:r>
            <a:endParaRPr lang="en-US" sz="1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6561" y="1984137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Mobile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8325" y="3924240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Android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5713" y="392424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Social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6194" y="392424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Groovy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9966" y="3924240"/>
            <a:ext cx="973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Web Services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1892" y="39242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Web Flow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4201" y="392424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XD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323" y="392424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Boot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8445" y="392424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LDAP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07398" y="392424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Grails</a:t>
            </a:r>
          </a:p>
        </p:txBody>
      </p:sp>
    </p:spTree>
    <p:extLst>
      <p:ext uri="{BB962C8B-B14F-4D97-AF65-F5344CB8AC3E}">
        <p14:creationId xmlns:p14="http://schemas.microsoft.com/office/powerpoint/2010/main" val="207318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Tool Suite Icons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2" descr="C:\Users\sdunn\Documents\Pivotal\brand\logo\utility icons\groovy-grails-suite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13" y="1487772"/>
            <a:ext cx="162656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dunn\Documents\Pivotal\brand\logo\utility icons\spring-tool-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7772"/>
            <a:ext cx="2038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dunn\Documents\Pivotal\brand\logo\utility icons\spring-tool-suite-a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34" y="1487772"/>
            <a:ext cx="2038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unn\Documents\Pivotal\brand\logo\utility icons\groovy-grails-su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68" y="1487772"/>
            <a:ext cx="162656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1402" y="3925729"/>
            <a:ext cx="11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 Tool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454" y="392572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Groovy / Grails Tool Suite</a:t>
            </a:r>
          </a:p>
        </p:txBody>
      </p:sp>
    </p:spTree>
    <p:extLst>
      <p:ext uri="{BB962C8B-B14F-4D97-AF65-F5344CB8AC3E}">
        <p14:creationId xmlns:p14="http://schemas.microsoft.com/office/powerpoint/2010/main" val="428192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Document Icons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274" y="1047750"/>
            <a:ext cx="1712663" cy="1207052"/>
            <a:chOff x="3097000" y="1088887"/>
            <a:chExt cx="1712663" cy="1207052"/>
          </a:xfrm>
        </p:grpSpPr>
        <p:pic>
          <p:nvPicPr>
            <p:cNvPr id="5" name="Picture 2" descr="C:\Users\sdunn\Documents\Pivotal\brand\logo\utility icons\spring-framework-do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000" y="1088887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dunn\Documents\Pivotal\brand\logo\utility icons\spring-framework-doc-al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633" y="1088887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611778" y="1047750"/>
            <a:ext cx="1722060" cy="1207052"/>
            <a:chOff x="6571164" y="2778540"/>
            <a:chExt cx="1722060" cy="1207052"/>
          </a:xfrm>
        </p:grpSpPr>
        <p:pic>
          <p:nvPicPr>
            <p:cNvPr id="8" name="Picture 4" descr="C:\Users\sdunn\Documents\Pivotal\brand\logo\utility icons\spring-tools-do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164" y="2778540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sdunn\Documents\Pivotal\brand\logo\utility icons\spring-tools-doc-al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194" y="2778540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707828" y="1047750"/>
            <a:ext cx="1722060" cy="1207052"/>
            <a:chOff x="6233233" y="949739"/>
            <a:chExt cx="1722060" cy="1207052"/>
          </a:xfrm>
        </p:grpSpPr>
        <p:pic>
          <p:nvPicPr>
            <p:cNvPr id="11" name="Picture 6" descr="C:\Users\sdunn\Documents\Pivotal\brand\logo\utility icons\support-do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233" y="949739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sdunn\Documents\Pivotal\brand\logo\utility icons\support-doc-al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63" y="949739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03877" y="2874616"/>
            <a:ext cx="1722060" cy="1207052"/>
            <a:chOff x="876357" y="1084469"/>
            <a:chExt cx="1722060" cy="1207052"/>
          </a:xfrm>
        </p:grpSpPr>
        <p:pic>
          <p:nvPicPr>
            <p:cNvPr id="14" name="Picture 9" descr="C:\Users\sdunn\Documents\Pivotal\brand\logo\utility icons\guid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57" y="1084469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Users\sdunn\Documents\Pivotal\brand\logo\utility icons\guide-al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387" y="1084469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07828" y="2874616"/>
            <a:ext cx="1722060" cy="1207052"/>
            <a:chOff x="1846402" y="2425148"/>
            <a:chExt cx="1722060" cy="1207052"/>
          </a:xfrm>
        </p:grpSpPr>
        <p:pic>
          <p:nvPicPr>
            <p:cNvPr id="17" name="Picture 11" descr="C:\Users\sdunn\Documents\Pivotal\brand\logo\utility icons\reference-app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402" y="2425148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C:\Users\sdunn\Documents\Pivotal\brand\logo\utility icons\reference-app-a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432" y="2425148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611778" y="2874616"/>
            <a:ext cx="1722060" cy="1207052"/>
            <a:chOff x="3948633" y="3130826"/>
            <a:chExt cx="1722060" cy="1207052"/>
          </a:xfrm>
        </p:grpSpPr>
        <p:pic>
          <p:nvPicPr>
            <p:cNvPr id="20" name="Picture 8" descr="C:\Users\sdunn\Documents\Pivotal\brand\logo\utility icons\tutorial-a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663" y="3130826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3" descr="C:\Users\sdunn\Documents\Pivotal\brand\logo\utility icons\tutoria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633" y="3130826"/>
              <a:ext cx="861030" cy="12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059392" y="2366498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Spring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4181" y="2366498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Tools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6849" y="236649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Support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9365" y="418867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Guides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52" y="4188672"/>
            <a:ext cx="1034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Reference 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3779" y="418867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24806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Spring Icons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4" descr="C:\Users\sdunn\Documents\Pivotal\brand\logo\utility icons\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unn\Documents\Pivotal\brand\logo\utility icons\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dunn\Documents\Pivotal\brand\logo\utility icons\ap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21" y="2453383"/>
            <a:ext cx="4762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sdunn\Documents\Pivotal\brand\logo\utility icons\auth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3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sdunn\Documents\Pivotal\brand\logo\utility icons\broadca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06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sdunn\Documents\Pivotal\brand\logo\utility icons\da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09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sdunn\Documents\Pivotal\brand\logo\utility icons\engineer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12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sdunn\Documents\Pivotal\brand\logo\utility icons\linu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24" y="2517677"/>
            <a:ext cx="4762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" descr="C:\Users\sdunn\Documents\Pivotal\brand\logo\utility icons\news-event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15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sdunn\Documents\Pivotal\brand\logo\utility icons\community-suppor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3" y="3703491"/>
            <a:ext cx="1001859" cy="10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sdunn\Documents\Pivotal\brand\logo\utility icons\locati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26" y="3784113"/>
            <a:ext cx="509608" cy="8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C:\Users\sdunn\Documents\Pivotal\brand\logo\utility icons\pro-suppor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42354"/>
            <a:ext cx="1198573" cy="9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:\Users\sdunn\Documents\Pivotal\brand\logo\utility icons\releases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18" y="251053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69500" y="980862"/>
            <a:ext cx="829073" cy="1220988"/>
            <a:chOff x="369500" y="980862"/>
            <a:chExt cx="829073" cy="1220988"/>
          </a:xfrm>
        </p:grpSpPr>
        <p:pic>
          <p:nvPicPr>
            <p:cNvPr id="13" name="Picture 12" descr="C:\Users\sdunn\Documents\Pivotal\brand\logo\utility icons\continuous-integrati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61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69500" y="1801740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Continuous</a:t>
              </a:r>
            </a:p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Integration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480670" y="980862"/>
            <a:ext cx="756755" cy="1067099"/>
            <a:chOff x="5167815" y="980862"/>
            <a:chExt cx="756755" cy="1067099"/>
          </a:xfrm>
        </p:grpSpPr>
        <p:pic>
          <p:nvPicPr>
            <p:cNvPr id="20" name="Picture 20" descr="C:\Users\sdunn\Documents\Pivotal\brand\logo\utility icons\metrics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815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247067" y="1801740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Metrics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0096" y="980862"/>
            <a:ext cx="803425" cy="1220988"/>
            <a:chOff x="6117079" y="980862"/>
            <a:chExt cx="803425" cy="1220988"/>
          </a:xfrm>
        </p:grpSpPr>
        <p:pic>
          <p:nvPicPr>
            <p:cNvPr id="16" name="Picture 15" descr="C:\Users\sdunn\Documents\Pivotal\brand\logo\utility icons\forum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417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117079" y="180174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Forums /</a:t>
              </a:r>
            </a:p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Discussion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66192" y="980862"/>
            <a:ext cx="756755" cy="1067099"/>
            <a:chOff x="7113019" y="980862"/>
            <a:chExt cx="756755" cy="1067099"/>
          </a:xfrm>
        </p:grpSpPr>
        <p:pic>
          <p:nvPicPr>
            <p:cNvPr id="11" name="Picture 9" descr="C:\Users\sdunn\Documents\Pivotal\brand\logo\utility icons\blog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019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271620" y="1801740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Blog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085620" y="980862"/>
            <a:ext cx="756755" cy="1067099"/>
            <a:chOff x="8085620" y="980862"/>
            <a:chExt cx="756755" cy="1067099"/>
          </a:xfrm>
        </p:grpSpPr>
        <p:pic>
          <p:nvPicPr>
            <p:cNvPr id="9" name="Picture 7" descr="C:\Users\sdunn\Documents\Pivotal\brand\logo\utility icons\at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620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8306742" y="1801740"/>
              <a:ext cx="314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@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61244" y="980862"/>
            <a:ext cx="756755" cy="1067099"/>
            <a:chOff x="4195212" y="980862"/>
            <a:chExt cx="756755" cy="1067099"/>
          </a:xfrm>
        </p:grpSpPr>
        <p:pic>
          <p:nvPicPr>
            <p:cNvPr id="18" name="Picture 17" descr="C:\Users\sdunn\Documents\Pivotal\brand\logo\utility icons\issues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212" y="980862"/>
              <a:ext cx="756755" cy="756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296907" y="1801740"/>
              <a:ext cx="5533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dirty="0" smtClean="0">
                  <a:solidFill>
                    <a:srgbClr val="333333"/>
                  </a:solidFill>
                  <a:latin typeface="+mn-lt"/>
                  <a:ea typeface="+mn-ea"/>
                </a:rPr>
                <a:t>Issues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9258" y="304393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8744" y="304393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Author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55684" y="3043933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Broadcast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3049" y="3043933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68806" y="304393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News</a:t>
            </a:r>
          </a:p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Event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713" y="3043933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Releases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6161" y="304393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Apple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3930" y="3043933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Linux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88035" y="304393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Engineering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52232" y="3043933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Windows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574" y="401407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Professional</a:t>
            </a:r>
          </a:p>
          <a:p>
            <a:pPr algn="l"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Support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7850" y="401407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Community</a:t>
            </a:r>
          </a:p>
          <a:p>
            <a:pPr algn="l"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Support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70234" y="409101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2298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257799" y="4256722"/>
            <a:ext cx="3546475" cy="409575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Guidelines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5281" y="914400"/>
            <a:ext cx="3921919" cy="3638550"/>
          </a:xfrm>
        </p:spPr>
        <p:txBody>
          <a:bodyPr/>
          <a:lstStyle/>
          <a:p>
            <a:r>
              <a:rPr lang="en-US" dirty="0" smtClean="0"/>
              <a:t>These icons can be used when Spring icons are not appropriate.</a:t>
            </a:r>
          </a:p>
          <a:p>
            <a:r>
              <a:rPr lang="en-US" dirty="0" smtClean="0"/>
              <a:t>Max icon size is 2.08 inches – anything larger and the icon will be blurry</a:t>
            </a:r>
          </a:p>
          <a:p>
            <a:r>
              <a:rPr lang="en-US" dirty="0" smtClean="0"/>
              <a:t>Icons are transparent and can be placed over images and other objects</a:t>
            </a:r>
          </a:p>
          <a:p>
            <a:r>
              <a:rPr lang="en-US" dirty="0" smtClean="0"/>
              <a:t>To use an icon, simply choose, copy and paste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/>
          </a:p>
        </p:txBody>
      </p:sp>
      <p:pic>
        <p:nvPicPr>
          <p:cNvPr id="3079" name="Picture 7" descr="C:\Users\sdunn\Documents\Pivotal Open Source\events\SpringOne2GX 2015\presentation\assets\icons\facebook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5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sdunn\Documents\Pivotal Open Source\events\SpringOne2GX 2015\presentation\assets\icons\git-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44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sdunn\Documents\Pivotal Open Source\events\SpringOne2GX 2015\presentation\assets\icons\github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33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sdunn\Documents\Pivotal Open Source\events\SpringOne2GX 2015\presentation\assets\icons\youtube-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1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:\Users\sdunn\Documents\Pivotal Open Source\events\SpringOne2GX 2015\presentation\assets\icons\linkedin-gre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C:\Users\sdunn\Documents\Pivotal Open Source\events\SpringOne2GX 2015\presentation\assets\icons\twitter-gre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dunn\Documents\Pivotal Open Source\events\SpringOne2GX 2015\presentation\assets\icons\git-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44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sdunn\Documents\Pivotal Open Source\events\SpringOne2GX 2015\presentation\assets\icons\facebook-r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5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sdunn\Documents\Pivotal Open Source\events\SpringOne2GX 2015\presentation\assets\icons\github-r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33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:\Users\sdunn\Documents\Pivotal Open Source\events\SpringOne2GX 2015\presentation\assets\icons\youtube-r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1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C:\Users\sdunn\Documents\Pivotal Open Source\events\SpringOne2GX 2015\presentation\assets\icons\linkedin-r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C:\Users\sdunn\Documents\Pivotal Open Source\events\SpringOne2GX 2015\presentation\assets\icons\twitter-r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dunn\Documents\Pivotal Open Source\events\SpringOne2GX 2015\presentation\assets\icons\github-whit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33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dunn\Documents\Pivotal Open Source\events\SpringOne2GX 2015\presentation\assets\icons\git-whit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80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sdunn\Documents\Pivotal Open Source\events\SpringOne2GX 2015\presentation\assets\icons\facebook-whit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2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C:\Users\sdunn\Documents\Pivotal Open Source\events\SpringOne2GX 2015\presentation\assets\icons\youtube-whit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1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C:\Users\sdunn\Documents\Pivotal Open Source\events\SpringOne2GX 2015\presentation\assets\icons\linkedin-whit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C:\Users\sdunn\Documents\Pivotal Open Source\events\SpringOne2GX 2015\presentation\assets\icons\twitter-whit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dunn\Documents\Pivotal Open Source\events\SpringOne2GX 2015\presentation\assets\icons\facebook-blu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5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dunn\Documents\Pivotal Open Source\events\SpringOne2GX 2015\presentation\assets\icons\git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44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dunn\Documents\Pivotal Open Source\events\SpringOne2GX 2015\presentation\assets\icons\github-blu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33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:\Users\sdunn\Documents\Pivotal Open Source\events\SpringOne2GX 2015\presentation\assets\icons\linkedin-blu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C:\Users\sdunn\Documents\Pivotal Open Source\events\SpringOne2GX 2015\presentation\assets\icons\twitter-blue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C:\Users\sdunn\Documents\Pivotal Open Source\events\SpringOne2GX 2015\presentation\assets\icons\youtube-blue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1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dunn\Documents\Pivotal Open Source\events\SpringOne2GX 2015\presentation\assets\icons\facebook-gray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5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sdunn\Documents\Pivotal Open Source\events\SpringOne2GX 2015\presentation\assets\icons\git-gray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44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sdunn\Documents\Pivotal Open Source\events\SpringOne2GX 2015\presentation\assets\icons\github-gray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33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C:\Users\sdunn\Documents\Pivotal Open Source\events\SpringOne2GX 2015\presentation\assets\icons\linkedin-gray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C:\Users\sdunn\Documents\Pivotal Open Source\events\SpringOne2GX 2015\presentation\assets\icons\twitter-gray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C:\Users\sdunn\Documents\Pivotal Open Source\events\SpringOne2GX 2015\presentation\assets\icons\youtube-gray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1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C:\Users\sdunn\Documents\Pivotal Open Source\events\SpringOne2GX 2015\presentation\assets\icons\icon-stacking-blue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33" y="82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77678" y="184271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Max icon size:</a:t>
            </a:r>
          </a:p>
          <a:p>
            <a:pPr algn="ctr"/>
            <a:r>
              <a:rPr lang="en-US" dirty="0" smtClean="0"/>
              <a:t>2.08 inches</a:t>
            </a:r>
            <a:endParaRPr lang="en-US" dirty="0"/>
          </a:p>
        </p:txBody>
      </p:sp>
      <p:pic>
        <p:nvPicPr>
          <p:cNvPr id="3110" name="Picture 38" descr="C:\Users\sdunn\Documents\Pivotal Open Source\events\SpringOne2GX 2015\presentation\assets\icons\stackoverflow-white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C:\Users\sdunn\Documents\Pivotal Open Source\events\SpringOne2GX 2015\presentation\assets\icons\stackoverflow-blue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95478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C:\Users\sdunn\Documents\Pivotal Open Source\events\SpringOne2GX 2015\presentation\assets\icons\stackoverflow-gray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85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41" descr="C:\Users\sdunn\Documents\Pivotal Open Source\events\SpringOne2GX 2015\presentation\assets\icons\stackoverflow-green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2156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:\Users\sdunn\Documents\Pivotal Open Source\events\SpringOne2GX 2015\presentation\assets\icons\stackoverflow-red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84607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2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>
          <a:xfrm>
            <a:off x="304800" y="4256722"/>
            <a:ext cx="8511138" cy="409575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965708"/>
            <a:ext cx="8511138" cy="409575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pic>
        <p:nvPicPr>
          <p:cNvPr id="1056" name="Picture 32" descr="C:\Users\sdunn\Documents\Pivotal Open Source\events\SpringOne2GX 2015\presentation\assets\icons\icon-bracketchartcircles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C:\Users\sdunn\Documents\Pivotal Open Source\events\SpringOne2GX 2015\presentation\assets\icons\icon-bracketchartrectangl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4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Users\sdunn\Documents\Pivotal Open Source\events\SpringOne2GX 2015\presentation\assets\icons\icon-bracketchartsquares-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7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:\Users\sdunn\Documents\Pivotal Open Source\events\SpringOne2GX 2015\presentation\assets\icons\icon-cloudarrow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1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:\Users\sdunn\Documents\Pivotal Open Source\events\SpringOne2GX 2015\presentation\assets\icons\icon-cloudblocking-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C:\Users\sdunn\Documents\Pivotal Open Source\events\SpringOne2GX 2015\presentation\assets\icons\icon-cloudclock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8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C:\Users\sdunn\Documents\Pivotal Open Source\events\SpringOne2GX 2015\presentation\assets\icons\icon-clouddownarrow-whi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C:\Users\sdunn\Documents\Pivotal Open Source\events\SpringOne2GX 2015\presentation\assets\icons\icon-cloudminus-wh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:\Users\sdunn\Documents\Pivotal Open Source\events\SpringOne2GX 2015\presentation\assets\icons\icon-cloudplus-whit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8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C:\Users\sdunn\Documents\Pivotal Open Source\events\SpringOne2GX 2015\presentation\assets\icons\icon-cloudrotation-whi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97" descr="C:\Users\sdunn\Documents\Pivotal Open Source\events\SpringOne2GX 2015\presentation\assets\icons\icon-clouduparrow-whit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C:\Users\sdunn\Documents\Pivotal Open Source\events\SpringOne2GX 2015\presentation\assets\icons\icon-desktops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117" descr="C:\Users\sdunn\Documents\Pivotal Open Source\events\SpringOne2GX 2015\presentation\assets\icons\icon-desktop-whit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C:\Users\sdunn\Documents\Pivotal Open Source\events\SpringOne2GX 2015\presentation\assets\icons\icon-discdrive-whit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6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9" name="Picture 125" descr="C:\Users\sdunn\Documents\Pivotal Open Source\events\SpringOne2GX 2015\presentation\assets\icons\icon-harddriveupload-whit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C:\Users\sdunn\Documents\Pivotal Open Source\events\SpringOne2GX 2015\presentation\assets\icons\icon-hardrivedownload-whit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C:\Users\sdunn\Documents\Pivotal Open Source\events\SpringOne2GX 2015\presentation\assets\icons\icon-laptop-whit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128" descr="C:\Users\sdunn\Documents\Pivotal Open Source\events\SpringOne2GX 2015\presentation\assets\icons\icon-phoneservice-whit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129" descr="C:\Users\sdunn\Documents\Pivotal Open Source\events\SpringOne2GX 2015\presentation\assets\icons\icon-phone-whit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sdunn\Documents\Pivotal Open Source\events\SpringOne2GX 2015\presentation\assets\icons\icon-bracketchartcircles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sdunn\Documents\Pivotal Open Source\events\SpringOne2GX 2015\presentation\assets\icons\icon-bracketchartrectangle-blu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4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sdunn\Documents\Pivotal Open Source\events\SpringOne2GX 2015\presentation\assets\icons\icon-bracketchartsquares-blu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7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C:\Users\sdunn\Documents\Pivotal Open Source\events\SpringOne2GX 2015\presentation\assets\icons\icon-desktop-blue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C:\Users\sdunn\Documents\Pivotal Open Source\events\SpringOne2GX 2015\presentation\assets\icons\icon-desktops-blue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C:\Users\sdunn\Documents\Pivotal Open Source\events\SpringOne2GX 2015\presentation\assets\icons\icon-cloudarrow-blu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1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:\Users\sdunn\Documents\Pivotal Open Source\events\SpringOne2GX 2015\presentation\assets\icons\icon-cloudblocking-blue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C:\Users\sdunn\Documents\Pivotal Open Source\events\SpringOne2GX 2015\presentation\assets\icons\icon-cloudclock-blu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8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C:\Users\sdunn\Documents\Pivotal Open Source\events\SpringOne2GX 2015\presentation\assets\icons\icon-clouddownarrow-blue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C:\Users\sdunn\Documents\Pivotal Open Source\events\SpringOne2GX 2015\presentation\assets\icons\icon-cloudminus-blue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:\Users\sdunn\Documents\Pivotal Open Source\events\SpringOne2GX 2015\presentation\assets\icons\icon-cloudplus-blue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8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C:\Users\sdunn\Documents\Pivotal Open Source\events\SpringOne2GX 2015\presentation\assets\icons\icon-cloudrotation-blue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7" name="Picture 93" descr="C:\Users\sdunn\Documents\Pivotal Open Source\events\SpringOne2GX 2015\presentation\assets\icons\icon-clouduparrow-blue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1" name="Picture 217" descr="C:\Users\sdunn\Documents\Pivotal Open Source\events\SpringOne2GX 2015\presentation\assets\icons\icon-discdrive-blue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6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C:\Users\sdunn\Documents\Pivotal Open Source\events\SpringOne2GX 2015\presentation\assets\icons\icon-harddriveupload-blue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:\Users\sdunn\Documents\Pivotal Open Source\events\SpringOne2GX 2015\presentation\assets\icons\icon-hardrivedownload-blue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3" name="Picture 229" descr="C:\Users\sdunn\Documents\Pivotal Open Source\events\SpringOne2GX 2015\presentation\assets\icons\icon-laptop-blue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135" descr="C:\Users\sdunn\Documents\Pivotal Open Source\events\SpringOne2GX 2015\presentation\assets\icons\icon-phone-blue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3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139" descr="C:\Users\sdunn\Documents\Pivotal Open Source\events\SpringOne2GX 2015\presentation\assets\icons\icon-phoneservice-blue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5811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sdunn\Documents\Pivotal Open Source\events\SpringOne2GX 2015\presentation\assets\icons\icon-bracketchartcircles-gray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sdunn\Documents\Pivotal Open Source\events\SpringOne2GX 2015\presentation\assets\icons\icon-bracketchartrectangle-gray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4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sdunn\Documents\Pivotal Open Source\events\SpringOne2GX 2015\presentation\assets\icons\icon-bracketchartsquares-gray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7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109" descr="C:\Users\sdunn\Documents\Pivotal Open Source\events\SpringOne2GX 2015\presentation\assets\icons\icon-desktop-gray.pn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" name="Picture 113" descr="C:\Users\sdunn\Documents\Pivotal Open Source\events\SpringOne2GX 2015\presentation\assets\icons\icon-desktops-gray.png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:\Users\sdunn\Documents\Pivotal Open Source\events\SpringOne2GX 2015\presentation\assets\icons\icon-cloudarrow-gray.png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1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C:\Users\sdunn\Documents\Pivotal Open Source\events\SpringOne2GX 2015\presentation\assets\icons\icon-cloudblocking-gray.png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C:\Users\sdunn\Documents\Pivotal Open Source\events\SpringOne2GX 2015\presentation\assets\icons\icon-cloudclock-gray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8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C:\Users\sdunn\Documents\Pivotal Open Source\events\SpringOne2GX 2015\presentation\assets\icons\icon-clouddownarrow-gray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:\Users\sdunn\Documents\Pivotal Open Source\events\SpringOne2GX 2015\presentation\assets\icons\icon-cloudminus-gray.png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C:\Users\sdunn\Documents\Pivotal Open Source\events\SpringOne2GX 2015\presentation\assets\icons\icon-cloudplus-gray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8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C:\Users\sdunn\Documents\Pivotal Open Source\events\SpringOne2GX 2015\presentation\assets\icons\icon-cloudrotation-gray.pn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C:\Users\sdunn\Documents\Pivotal Open Source\events\SpringOne2GX 2015\presentation\assets\icons\icon-clouduparrow-gray.png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7" name="Picture 193" descr="C:\Users\sdunn\Documents\Pivotal Open Source\events\SpringOne2GX 2015\presentation\assets\icons\icon-discdrive-gray.png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6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C:\Users\sdunn\Documents\Pivotal Open Source\events\SpringOne2GX 2015\presentation\assets\icons\icon-harddriveupload-gray.png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:\Users\sdunn\Documents\Pivotal Open Source\events\SpringOne2GX 2015\presentation\assets\icons\icon-hardrivedownload-gray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" name="Picture 205" descr="C:\Users\sdunn\Documents\Pivotal Open Source\events\SpringOne2GX 2015\presentation\assets\icons\icon-laptop-gray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137" descr="C:\Users\sdunn\Documents\Pivotal Open Source\events\SpringOne2GX 2015\presentation\assets\icons\icon-phone-grey.png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3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140" descr="C:\Users\sdunn\Documents\Pivotal Open Source\events\SpringOne2GX 2015\presentation\assets\icons\icon-phoneservice-gray.png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123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sdunn\Documents\Pivotal Open Source\events\SpringOne2GX 2015\presentation\assets\icons\icon-bracketchartcircles-green.png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sdunn\Documents\Pivotal Open Source\events\SpringOne2GX 2015\presentation\assets\icons\icon-bracketchartrectangle-green.png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4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sdunn\Documents\Pivotal Open Source\events\SpringOne2GX 2015\presentation\assets\icons\icon-bracketchartsquares-green.png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7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C:\Users\sdunn\Documents\Pivotal Open Source\events\SpringOne2GX 2015\presentation\assets\icons\icon-desktop-green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C:\Users\sdunn\Documents\Pivotal Open Source\events\SpringOne2GX 2015\presentation\assets\icons\icon-desktops-green.png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C:\Users\sdunn\Documents\Pivotal Open Source\events\SpringOne2GX 2015\presentation\assets\icons\icon-cloudarrow-green.png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1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C:\Users\sdunn\Documents\Pivotal Open Source\events\SpringOne2GX 2015\presentation\assets\icons\icon-cloudblocking-green.png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C:\Users\sdunn\Documents\Pivotal Open Source\events\SpringOne2GX 2015\presentation\assets\icons\icon-cloudclock-green.png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8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:\Users\sdunn\Documents\Pivotal Open Source\events\SpringOne2GX 2015\presentation\assets\icons\icon-clouddownarrow-green.png"/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C:\Users\sdunn\Documents\Pivotal Open Source\events\SpringOne2GX 2015\presentation\assets\icons\icon-cloudminus-green.png"/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C:\Users\sdunn\Documents\Pivotal Open Source\events\SpringOne2GX 2015\presentation\assets\icons\icon-cloudplus-green.png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8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C:\Users\sdunn\Documents\Pivotal Open Source\events\SpringOne2GX 2015\presentation\assets\icons\icon-cloudrotation-green.png"/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:\Users\sdunn\Documents\Pivotal Open Source\events\SpringOne2GX 2015\presentation\assets\icons\icon-clouduparrow-green.png"/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3" name="Picture 169" descr="C:\Users\sdunn\Documents\Pivotal Open Source\events\SpringOne2GX 2015\presentation\assets\icons\icon-discdrive-green.png"/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6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C:\Users\sdunn\Documents\Pivotal Open Source\events\SpringOne2GX 2015\presentation\assets\icons\icon-harddriveupload-green.png"/>
          <p:cNvPicPr>
            <a:picLocks noChangeAspect="1" noChangeArrowheads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:\Users\sdunn\Documents\Pivotal Open Source\events\SpringOne2GX 2015\presentation\assets\icons\icon-hardrivedownload-green.png"/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5" name="Picture 181" descr="C:\Users\sdunn\Documents\Pivotal Open Source\events\SpringOne2GX 2015\presentation\assets\icons\icon-laptop-green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136" descr="C:\Users\sdunn\Documents\Pivotal Open Source\events\SpringOne2GX 2015\presentation\assets\icons\icon-phone-green.png"/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3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141" descr="C:\Users\sdunn\Documents\Pivotal Open Source\events\SpringOne2GX 2015\presentation\assets\icons\icon-phoneservice-green.png"/>
          <p:cNvPicPr>
            <a:picLocks noChangeAspect="1" noChangeArrowheads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66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sdunn\Documents\Pivotal Open Source\events\SpringOne2GX 2015\presentation\assets\icons\icon-bracketchartcircles-red.png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sdunn\Documents\Pivotal Open Source\events\SpringOne2GX 2015\presentation\assets\icons\icon-bracketchartrectangle-red.png"/>
          <p:cNvPicPr>
            <a:picLocks noChangeAspect="1" noChangeArrowheads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4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C:\Users\sdunn\Documents\Pivotal Open Source\events\SpringOne2GX 2015\presentation\assets\icons\icon-bracketchartsquares-red.png"/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7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:\Users\sdunn\Documents\Pivotal Open Source\events\SpringOne2GX 2015\presentation\assets\icons\icon-desktop-red.png"/>
          <p:cNvPicPr>
            <a:picLocks noChangeAspect="1" noChangeArrowheads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:\Users\sdunn\Documents\Pivotal Open Source\events\SpringOne2GX 2015\presentation\assets\icons\icon-desktops-red.png"/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C:\Users\sdunn\Documents\Pivotal Open Source\events\SpringOne2GX 2015\presentation\assets\icons\icon-cloudarrow-red.png"/>
          <p:cNvPicPr>
            <a:picLocks noChangeAspect="1" noChangeArrowheads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1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C:\Users\sdunn\Documents\Pivotal Open Source\events\SpringOne2GX 2015\presentation\assets\icons\icon-cloudblocking-red.png"/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:\Users\sdunn\Documents\Pivotal Open Source\events\SpringOne2GX 2015\presentation\assets\icons\icon-cloudclock-red.png"/>
          <p:cNvPicPr>
            <a:picLocks noChangeAspect="1" noChangeArrowheads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8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C:\Users\sdunn\Documents\Pivotal Open Source\events\SpringOne2GX 2015\presentation\assets\icons\icon-clouddownarrow-red.png"/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C:\Users\sdunn\Documents\Pivotal Open Source\events\SpringOne2GX 2015\presentation\assets\icons\icon-cloudminus-red.png"/>
          <p:cNvPicPr>
            <a:picLocks noChangeAspect="1" noChangeArrowheads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C:\Users\sdunn\Documents\Pivotal Open Source\events\SpringOne2GX 2015\presentation\assets\icons\icon-cloudplus-red.png"/>
          <p:cNvPicPr>
            <a:picLocks noChangeAspect="1" noChangeArrowheads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8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:\Users\sdunn\Documents\Pivotal Open Source\events\SpringOne2GX 2015\presentation\assets\icons\icon-cloudrotation-red.png"/>
          <p:cNvPicPr>
            <a:picLocks noChangeAspect="1" noChangeArrowheads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C:\Users\sdunn\Documents\Pivotal Open Source\events\SpringOne2GX 2015\presentation\assets\icons\icon-clouduparrow-red.png"/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C:\Users\sdunn\Documents\Pivotal Open Source\events\SpringOne2GX 2015\presentation\assets\icons\icon-discdrive-red.png"/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6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:\Users\sdunn\Documents\Pivotal Open Source\events\SpringOne2GX 2015\presentation\assets\icons\icon-harddriveupload-red.png"/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C:\Users\sdunn\Documents\Pivotal Open Source\events\SpringOne2GX 2015\presentation\assets\icons\icon-hardrivedownload-red.png"/>
          <p:cNvPicPr>
            <a:picLocks noChangeAspect="1" noChangeArrowheads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C:\Users\sdunn\Documents\Pivotal Open Source\events\SpringOne2GX 2015\presentation\assets\icons\icon-laptop-red.png"/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138" descr="C:\Users\sdunn\Documents\Pivotal Open Source\events\SpringOne2GX 2015\presentation\assets\icons\icon-phone-red.png"/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3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142" descr="C:\Users\sdunn\Documents\Pivotal Open Source\events\SpringOne2GX 2015\presentation\assets\icons\icon-phoneservice-red.png"/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095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dunn\Documents\Pivotal Open Source\events\SpringOne2GX 2015\presentation\assets\icons\icon-blankpage-blue.png"/>
          <p:cNvPicPr>
            <a:picLocks noChangeAspect="1" noChangeArrowheads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8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C:\Users\sdunn\Documents\Pivotal Open Source\events\SpringOne2GX 2015\presentation\assets\icons\icon-layeredpages-blue.png"/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C:\Users\sdunn\Documents\Pivotal Open Source\events\SpringOne2GX 2015\presentation\assets\icons\icon-leftrightpage-blue.png"/>
          <p:cNvPicPr>
            <a:picLocks noChangeAspect="1" noChangeArrowheads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1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C:\Users\sdunn\Documents\Pivotal Open Source\events\SpringOne2GX 2015\presentation\assets\icons\icon-lockedstacking-blue.png"/>
          <p:cNvPicPr>
            <a:picLocks noChangeAspect="1" noChangeArrowheads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43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C:\Users\sdunn\Documents\Pivotal Open Source\events\SpringOne2GX 2015\presentation\assets\icons\icon-pages-blue.png"/>
          <p:cNvPicPr>
            <a:picLocks noChangeAspect="1" noChangeArrowheads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:\Users\sdunn\Documents\Pivotal Open Source\events\SpringOne2GX 2015\presentation\assets\icons\icon-pagewithtext-blue.png"/>
          <p:cNvPicPr>
            <a:picLocks noChangeAspect="1" noChangeArrowheads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9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26" descr="C:\Users\sdunn\Documents\Pivotal Open Source\events\SpringOne2GX 2015\presentation\assets\icons\icon-imagepage-blue.png"/>
          <p:cNvPicPr>
            <a:picLocks noChangeAspect="1" noChangeArrowheads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2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27" descr="C:\Users\sdunn\Documents\Pivotal Open Source\events\SpringOne2GX 2015\presentation\assets\icons\icon-inforgraphicpage-blue.png"/>
          <p:cNvPicPr>
            <a:picLocks noChangeAspect="1" noChangeArrowheads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3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74" descr="C:\Users\sdunn\Documents\Pivotal Open Source\events\SpringOne2GX 2015\presentation\assets\icons\icon-stacking2-blue.png"/>
          <p:cNvPicPr>
            <a:picLocks noChangeAspect="1" noChangeArrowheads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79" descr="C:\Users\sdunn\Documents\Pivotal Open Source\events\SpringOne2GX 2015\presentation\assets\icons\icon-stackingblocking-blue.png"/>
          <p:cNvPicPr>
            <a:picLocks noChangeAspect="1" noChangeArrowheads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1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84" descr="C:\Users\sdunn\Documents\Pivotal Open Source\events\SpringOne2GX 2015\presentation\assets\icons\icon-stacking-blue.png"/>
          <p:cNvPicPr>
            <a:picLocks noChangeAspect="1" noChangeArrowheads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0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88" descr="C:\Users\sdunn\Documents\Pivotal Open Source\events\SpringOne2GX 2015\presentation\assets\icons\icon-stackingsearch-blue.png"/>
          <p:cNvPicPr>
            <a:picLocks noChangeAspect="1" noChangeArrowheads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39" descr="C:\Users\sdunn\Documents\Pivotal Open Source\events\SpringOne2GX 2015\presentation\assets\icons\icon-plug2-blue.png"/>
          <p:cNvPicPr>
            <a:picLocks noChangeAspect="1" noChangeArrowheads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7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44" descr="C:\Users\sdunn\Documents\Pivotal Open Source\events\SpringOne2GX 2015\presentation\assets\icons\icon-plug-blue.png"/>
          <p:cNvPicPr>
            <a:picLocks noChangeAspect="1" noChangeArrowheads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6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59" descr="C:\Users\sdunn\Documents\Pivotal Open Source\events\SpringOne2GX 2015\presentation\assets\icons\icon-routers2-blue.png"/>
          <p:cNvPicPr>
            <a:picLocks noChangeAspect="1" noChangeArrowheads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65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64" descr="C:\Users\sdunn\Documents\Pivotal Open Source\events\SpringOne2GX 2015\presentation\assets\icons\icon-routers-blue.png"/>
          <p:cNvPicPr>
            <a:picLocks noChangeAspect="1" noChangeArrowheads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04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148" descr="C:\Users\sdunn\Documents\Pivotal Open Source\events\SpringOne2GX 2015\presentation\assets\icons\icon-winkyscreen-blue.png"/>
          <p:cNvPicPr>
            <a:picLocks noChangeAspect="1" noChangeArrowheads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90187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sdunn\Documents\Pivotal Open Source\events\SpringOne2GX 2015\presentation\assets\icons\icon-blankpage-gray.png"/>
          <p:cNvPicPr>
            <a:picLocks noChangeAspect="1" noChangeArrowheads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8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C:\Users\sdunn\Documents\Pivotal Open Source\events\SpringOne2GX 2015\presentation\assets\icons\icon-lockedstacking-gray.png"/>
          <p:cNvPicPr>
            <a:picLocks noChangeAspect="1" noChangeArrowheads="1"/>
          </p:cNvPicPr>
          <p:nvPr/>
        </p:nvPicPr>
        <p:blipFill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43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C:\Users\sdunn\Documents\Pivotal Open Source\events\SpringOne2GX 2015\presentation\assets\icons\icon-layeredpages-gray.png"/>
          <p:cNvPicPr>
            <a:picLocks noChangeAspect="1" noChangeArrowheads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C:\Users\sdunn\Documents\Pivotal Open Source\events\SpringOne2GX 2015\presentation\assets\icons\icon-leftrightpage-gray.png"/>
          <p:cNvPicPr>
            <a:picLocks noChangeAspect="1" noChangeArrowheads="1"/>
          </p:cNvPicPr>
          <p:nvPr/>
        </p:nvPicPr>
        <p:blipFill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1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C:\Users\sdunn\Documents\Pivotal Open Source\events\SpringOne2GX 2015\presentation\assets\icons\icon-pages-gray.png"/>
          <p:cNvPicPr>
            <a:picLocks noChangeAspect="1" noChangeArrowheads="1"/>
          </p:cNvPicPr>
          <p:nvPr/>
        </p:nvPicPr>
        <p:blipFill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:\Users\sdunn\Documents\Pivotal Open Source\events\SpringOne2GX 2015\presentation\assets\icons\icon-pagewithtext-gray.png"/>
          <p:cNvPicPr>
            <a:picLocks noChangeAspect="1" noChangeArrowheads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9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02" descr="C:\Users\sdunn\Documents\Pivotal Open Source\events\SpringOne2GX 2015\presentation\assets\icons\icon-imagepage-gray.png"/>
          <p:cNvPicPr>
            <a:picLocks noChangeAspect="1" noChangeArrowheads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2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03" descr="C:\Users\sdunn\Documents\Pivotal Open Source\events\SpringOne2GX 2015\presentation\assets\icons\icon-inforgraphicpage-gray.png"/>
          <p:cNvPicPr>
            <a:picLocks noChangeAspect="1" noChangeArrowheads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3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75" descr="C:\Users\sdunn\Documents\Pivotal Open Source\events\SpringOne2GX 2015\presentation\assets\icons\icon-stacking2-gray.png"/>
          <p:cNvPicPr>
            <a:picLocks noChangeAspect="1" noChangeArrowheads="1"/>
          </p:cNvPicPr>
          <p:nvPr/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80" descr="C:\Users\sdunn\Documents\Pivotal Open Source\events\SpringOne2GX 2015\presentation\assets\icons\icon-stackingblocking-gray.png"/>
          <p:cNvPicPr>
            <a:picLocks noChangeAspect="1" noChangeArrowheads="1"/>
          </p:cNvPicPr>
          <p:nvPr/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1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85" descr="C:\Users\sdunn\Documents\Pivotal Open Source\events\SpringOne2GX 2015\presentation\assets\icons\icon-stacking-gray.png"/>
          <p:cNvPicPr>
            <a:picLocks noChangeAspect="1" noChangeArrowheads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0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89" descr="C:\Users\sdunn\Documents\Pivotal Open Source\events\SpringOne2GX 2015\presentation\assets\icons\icon-stackingsearch-gray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40" descr="C:\Users\sdunn\Documents\Pivotal Open Source\events\SpringOne2GX 2015\presentation\assets\icons\icon-plug2-gray.png"/>
          <p:cNvPicPr>
            <a:picLocks noChangeAspect="1" noChangeArrowheads="1"/>
          </p:cNvPicPr>
          <p:nvPr/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7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5" descr="C:\Users\sdunn\Documents\Pivotal Open Source\events\SpringOne2GX 2015\presentation\assets\icons\icon-plug-gray.png"/>
          <p:cNvPicPr>
            <a:picLocks noChangeAspect="1" noChangeArrowheads="1"/>
          </p:cNvPicPr>
          <p:nvPr/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6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60" descr="C:\Users\sdunn\Documents\Pivotal Open Source\events\SpringOne2GX 2015\presentation\assets\icons\icon-routers2-gray.png"/>
          <p:cNvPicPr>
            <a:picLocks noChangeAspect="1" noChangeArrowheads="1"/>
          </p:cNvPicPr>
          <p:nvPr/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65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65" descr="C:\Users\sdunn\Documents\Pivotal Open Source\events\SpringOne2GX 2015\presentation\assets\icons\icon-routers-gray.png"/>
          <p:cNvPicPr>
            <a:picLocks noChangeAspect="1" noChangeArrowheads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04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149" descr="C:\Users\sdunn\Documents\Pivotal Open Source\events\SpringOne2GX 2015\presentation\assets\icons\icon-winkyscreen-gray.png"/>
          <p:cNvPicPr>
            <a:picLocks noChangeAspect="1" noChangeArrowheads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4793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sdunn\Documents\Pivotal Open Source\events\SpringOne2GX 2015\presentation\assets\icons\icon-blankpage-green.png"/>
          <p:cNvPicPr>
            <a:picLocks noChangeAspect="1" noChangeArrowheads="1"/>
          </p:cNvPicPr>
          <p:nvPr/>
        </p:nvPicPr>
        <p:blipFill>
          <a:blip r:embed="rId1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8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C:\Users\sdunn\Documents\Pivotal Open Source\events\SpringOne2GX 2015\presentation\assets\icons\icon-lockedstacking-green.png"/>
          <p:cNvPicPr>
            <a:picLocks noChangeAspect="1" noChangeArrowheads="1"/>
          </p:cNvPicPr>
          <p:nvPr/>
        </p:nvPicPr>
        <p:blipFill>
          <a:blip r:embed="rId1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43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C:\Users\sdunn\Documents\Pivotal Open Source\events\SpringOne2GX 2015\presentation\assets\icons\icon-layeredpages-green.png"/>
          <p:cNvPicPr>
            <a:picLocks noChangeAspect="1" noChangeArrowheads="1"/>
          </p:cNvPicPr>
          <p:nvPr/>
        </p:nvPicPr>
        <p:blipFill>
          <a:blip r:embed="rId1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C:\Users\sdunn\Documents\Pivotal Open Source\events\SpringOne2GX 2015\presentation\assets\icons\icon-leftrightpage-green.png"/>
          <p:cNvPicPr>
            <a:picLocks noChangeAspect="1" noChangeArrowheads="1"/>
          </p:cNvPicPr>
          <p:nvPr/>
        </p:nvPicPr>
        <p:blipFill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1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C:\Users\sdunn\Documents\Pivotal Open Source\events\SpringOne2GX 2015\presentation\assets\icons\icon-pages-green.png"/>
          <p:cNvPicPr>
            <a:picLocks noChangeAspect="1" noChangeArrowheads="1"/>
          </p:cNvPicPr>
          <p:nvPr/>
        </p:nvPicPr>
        <p:blipFill>
          <a:blip r:embed="rId1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:\Users\sdunn\Documents\Pivotal Open Source\events\SpringOne2GX 2015\presentation\assets\icons\icon-pagewithtext-green.png"/>
          <p:cNvPicPr>
            <a:picLocks noChangeAspect="1" noChangeArrowheads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9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178" descr="C:\Users\sdunn\Documents\Pivotal Open Source\events\SpringOne2GX 2015\presentation\assets\icons\icon-imagepage-green.png"/>
          <p:cNvPicPr>
            <a:picLocks noChangeAspect="1" noChangeArrowheads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2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79" descr="C:\Users\sdunn\Documents\Pivotal Open Source\events\SpringOne2GX 2015\presentation\assets\icons\icon-inforgraphicpage-green.png"/>
          <p:cNvPicPr>
            <a:picLocks noChangeAspect="1" noChangeArrowheads="1"/>
          </p:cNvPicPr>
          <p:nvPr/>
        </p:nvPicPr>
        <p:blipFill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3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76" descr="C:\Users\sdunn\Documents\Pivotal Open Source\events\SpringOne2GX 2015\presentation\assets\icons\icon-stacking2-green.png"/>
          <p:cNvPicPr>
            <a:picLocks noChangeAspect="1" noChangeArrowheads="1"/>
          </p:cNvPicPr>
          <p:nvPr/>
        </p:nvPicPr>
        <p:blipFill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81" descr="C:\Users\sdunn\Documents\Pivotal Open Source\events\SpringOne2GX 2015\presentation\assets\icons\icon-stackingblocking-green.png"/>
          <p:cNvPicPr>
            <a:picLocks noChangeAspect="1" noChangeArrowheads="1"/>
          </p:cNvPicPr>
          <p:nvPr/>
        </p:nvPicPr>
        <p:blipFill>
          <a:blip r:embed="rId1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1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86" descr="C:\Users\sdunn\Documents\Pivotal Open Source\events\SpringOne2GX 2015\presentation\assets\icons\icon-stacking-green.png"/>
          <p:cNvPicPr>
            <a:picLocks noChangeAspect="1" noChangeArrowheads="1"/>
          </p:cNvPicPr>
          <p:nvPr/>
        </p:nvPicPr>
        <p:blipFill>
          <a:blip r:embed="rId1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0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90" descr="C:\Users\sdunn\Documents\Pivotal Open Source\events\SpringOne2GX 2015\presentation\assets\icons\icon-stackingsearch-green.png"/>
          <p:cNvPicPr>
            <a:picLocks noChangeAspect="1" noChangeArrowheads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41" descr="C:\Users\sdunn\Documents\Pivotal Open Source\events\SpringOne2GX 2015\presentation\assets\icons\icon-plug2-green.png"/>
          <p:cNvPicPr>
            <a:picLocks noChangeAspect="1" noChangeArrowheads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7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46" descr="C:\Users\sdunn\Documents\Pivotal Open Source\events\SpringOne2GX 2015\presentation\assets\icons\icon-plug-green.png"/>
          <p:cNvPicPr>
            <a:picLocks noChangeAspect="1" noChangeArrowheads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6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61" descr="C:\Users\sdunn\Documents\Pivotal Open Source\events\SpringOne2GX 2015\presentation\assets\icons\icon-routers2-green.png"/>
          <p:cNvPicPr>
            <a:picLocks noChangeAspect="1" noChangeArrowheads="1"/>
          </p:cNvPicPr>
          <p:nvPr/>
        </p:nvPicPr>
        <p:blipFill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65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66" descr="C:\Users\sdunn\Documents\Pivotal Open Source\events\SpringOne2GX 2015\presentation\assets\icons\icon-routers-green.png"/>
          <p:cNvPicPr>
            <a:picLocks noChangeAspect="1" noChangeArrowheads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04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150" descr="C:\Users\sdunn\Documents\Pivotal Open Source\events\SpringOne2GX 2015\presentation\assets\icons\icon-winkyscreen-green.png"/>
          <p:cNvPicPr>
            <a:picLocks noChangeAspect="1" noChangeArrowheads="1"/>
          </p:cNvPicPr>
          <p:nvPr/>
        </p:nvPicPr>
        <p:blipFill>
          <a:blip r:embed="rId1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0569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sdunn\Documents\Pivotal Open Source\events\SpringOne2GX 2015\presentation\assets\icons\icon-blankpage-red.png"/>
          <p:cNvPicPr>
            <a:picLocks noChangeAspect="1" noChangeArrowheads="1"/>
          </p:cNvPicPr>
          <p:nvPr/>
        </p:nvPicPr>
        <p:blipFill>
          <a:blip r:embed="rId1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8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:\Users\sdunn\Documents\Pivotal Open Source\events\SpringOne2GX 2015\presentation\assets\icons\icon-lockedstacking-red.png"/>
          <p:cNvPicPr>
            <a:picLocks noChangeAspect="1" noChangeArrowheads="1"/>
          </p:cNvPicPr>
          <p:nvPr/>
        </p:nvPicPr>
        <p:blipFill>
          <a:blip r:embed="rId1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43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:\Users\sdunn\Documents\Pivotal Open Source\events\SpringOne2GX 2015\presentation\assets\icons\icon-layeredpages-red.png"/>
          <p:cNvPicPr>
            <a:picLocks noChangeAspect="1" noChangeArrowheads="1"/>
          </p:cNvPicPr>
          <p:nvPr/>
        </p:nvPicPr>
        <p:blipFill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5" name="Picture 161" descr="C:\Users\sdunn\Documents\Pivotal Open Source\events\SpringOne2GX 2015\presentation\assets\icons\icon-leftrightpage-red.png"/>
          <p:cNvPicPr>
            <a:picLocks noChangeAspect="1" noChangeArrowheads="1"/>
          </p:cNvPicPr>
          <p:nvPr/>
        </p:nvPicPr>
        <p:blipFill>
          <a:blip r:embed="rId1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1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C:\Users\sdunn\Documents\Pivotal Open Source\events\SpringOne2GX 2015\presentation\assets\icons\icon-pages-red.png"/>
          <p:cNvPicPr>
            <a:picLocks noChangeAspect="1" noChangeArrowheads="1"/>
          </p:cNvPicPr>
          <p:nvPr/>
        </p:nvPicPr>
        <p:blipFill>
          <a:blip r:embed="rId1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:\Users\sdunn\Documents\Pivotal Open Source\events\SpringOne2GX 2015\presentation\assets\icons\icon-pagewithtext-red.png"/>
          <p:cNvPicPr>
            <a:picLocks noChangeAspect="1" noChangeArrowheads="1"/>
          </p:cNvPicPr>
          <p:nvPr/>
        </p:nvPicPr>
        <p:blipFill>
          <a:blip r:embed="rId1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9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155" descr="C:\Users\sdunn\Documents\Pivotal Open Source\events\SpringOne2GX 2015\presentation\assets\icons\icon-imagepage-red.png"/>
          <p:cNvPicPr>
            <a:picLocks noChangeAspect="1" noChangeArrowheads="1"/>
          </p:cNvPicPr>
          <p:nvPr/>
        </p:nvPicPr>
        <p:blipFill>
          <a:blip r:embed="rId1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2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156" descr="C:\Users\sdunn\Documents\Pivotal Open Source\events\SpringOne2GX 2015\presentation\assets\icons\icon-inforgraphicpage-red.png"/>
          <p:cNvPicPr>
            <a:picLocks noChangeAspect="1" noChangeArrowheads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3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77" descr="C:\Users\sdunn\Documents\Pivotal Open Source\events\SpringOne2GX 2015\presentation\assets\icons\icon-stacking2-red.png"/>
          <p:cNvPicPr>
            <a:picLocks noChangeAspect="1" noChangeArrowheads="1"/>
          </p:cNvPicPr>
          <p:nvPr/>
        </p:nvPicPr>
        <p:blipFill>
          <a:blip r:embed="rId1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82" descr="C:\Users\sdunn\Documents\Pivotal Open Source\events\SpringOne2GX 2015\presentation\assets\icons\icon-stackingblocking-red.png"/>
          <p:cNvPicPr>
            <a:picLocks noChangeAspect="1" noChangeArrowheads="1"/>
          </p:cNvPicPr>
          <p:nvPr/>
        </p:nvPicPr>
        <p:blipFill>
          <a:blip r:embed="rId1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1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87" descr="C:\Users\sdunn\Documents\Pivotal Open Source\events\SpringOne2GX 2015\presentation\assets\icons\icon-stacking-red.png"/>
          <p:cNvPicPr>
            <a:picLocks noChangeAspect="1" noChangeArrowheads="1"/>
          </p:cNvPicPr>
          <p:nvPr/>
        </p:nvPicPr>
        <p:blipFill>
          <a:blip r:embed="rId1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0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91" descr="C:\Users\sdunn\Documents\Pivotal Open Source\events\SpringOne2GX 2015\presentation\assets\icons\icon-stackingsearch-red.png"/>
          <p:cNvPicPr>
            <a:picLocks noChangeAspect="1" noChangeArrowheads="1"/>
          </p:cNvPicPr>
          <p:nvPr/>
        </p:nvPicPr>
        <p:blipFill>
          <a:blip r:embed="rId1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42" descr="C:\Users\sdunn\Documents\Pivotal Open Source\events\SpringOne2GX 2015\presentation\assets\icons\icon-plug2-red.png"/>
          <p:cNvPicPr>
            <a:picLocks noChangeAspect="1" noChangeArrowheads="1"/>
          </p:cNvPicPr>
          <p:nvPr/>
        </p:nvPicPr>
        <p:blipFill>
          <a:blip r:embed="rId1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7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47" descr="C:\Users\sdunn\Documents\Pivotal Open Source\events\SpringOne2GX 2015\presentation\assets\icons\icon-plug-red.png"/>
          <p:cNvPicPr>
            <a:picLocks noChangeAspect="1" noChangeArrowheads="1"/>
          </p:cNvPicPr>
          <p:nvPr/>
        </p:nvPicPr>
        <p:blipFill>
          <a:blip r:embed="rId1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6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62" descr="C:\Users\sdunn\Documents\Pivotal Open Source\events\SpringOne2GX 2015\presentation\assets\icons\icon-routers2-red.png"/>
          <p:cNvPicPr>
            <a:picLocks noChangeAspect="1" noChangeArrowheads="1"/>
          </p:cNvPicPr>
          <p:nvPr/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65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67" descr="C:\Users\sdunn\Documents\Pivotal Open Source\events\SpringOne2GX 2015\presentation\assets\icons\icon-routers-red.png"/>
          <p:cNvPicPr>
            <a:picLocks noChangeAspect="1" noChangeArrowheads="1"/>
          </p:cNvPicPr>
          <p:nvPr/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04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151" descr="C:\Users\sdunn\Documents\Pivotal Open Source\events\SpringOne2GX 2015\presentation\assets\icons\icon-winkyscreen-red.png"/>
          <p:cNvPicPr>
            <a:picLocks noChangeAspect="1" noChangeArrowheads="1"/>
          </p:cNvPicPr>
          <p:nvPr/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6344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sdunn\Documents\Pivotal Open Source\events\SpringOne2GX 2015\presentation\assets\icons\icon-blankpage-white.png"/>
          <p:cNvPicPr>
            <a:picLocks noChangeAspect="1" noChangeArrowheads="1"/>
          </p:cNvPicPr>
          <p:nvPr/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8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1" name="Picture 137" descr="C:\Users\sdunn\Documents\Pivotal Open Source\events\SpringOne2GX 2015\presentation\assets\icons\icon-lockedstacking-white.png"/>
          <p:cNvPicPr>
            <a:picLocks noChangeAspect="1" noChangeArrowheads="1"/>
          </p:cNvPicPr>
          <p:nvPr/>
        </p:nvPicPr>
        <p:blipFill>
          <a:blip r:embed="rId1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43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" name="Picture 133" descr="C:\Users\sdunn\Documents\Pivotal Open Source\events\SpringOne2GX 2015\presentation\assets\icons\icon-layeredpages-white.png"/>
          <p:cNvPicPr>
            <a:picLocks noChangeAspect="1" noChangeArrowheads="1"/>
          </p:cNvPicPr>
          <p:nvPr/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:\Users\sdunn\Documents\Pivotal Open Source\events\SpringOne2GX 2015\presentation\assets\icons\icon-leftrightpage-white.png"/>
          <p:cNvPicPr>
            <a:picLocks noChangeAspect="1" noChangeArrowheads="1"/>
          </p:cNvPicPr>
          <p:nvPr/>
        </p:nvPicPr>
        <p:blipFill>
          <a:blip r:embed="rId1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1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5" name="Picture 141" descr="C:\Users\sdunn\Documents\Pivotal Open Source\events\SpringOne2GX 2015\presentation\assets\icons\icon-pages-white.png"/>
          <p:cNvPicPr>
            <a:picLocks noChangeAspect="1" noChangeArrowheads="1"/>
          </p:cNvPicPr>
          <p:nvPr/>
        </p:nvPicPr>
        <p:blipFill>
          <a:blip r:embed="rId1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13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C:\Users\sdunn\Documents\Pivotal Open Source\events\SpringOne2GX 2015\presentation\assets\icons\icon-pagewithtext-white.png"/>
          <p:cNvPicPr>
            <a:picLocks noChangeAspect="1" noChangeArrowheads="1"/>
          </p:cNvPicPr>
          <p:nvPr/>
        </p:nvPicPr>
        <p:blipFill>
          <a:blip r:embed="rId1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9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29" descr="C:\Users\sdunn\Documents\Pivotal Open Source\events\SpringOne2GX 2015\presentation\assets\icons\icon-imagepage-white.png"/>
          <p:cNvPicPr>
            <a:picLocks noChangeAspect="1" noChangeArrowheads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2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30" descr="C:\Users\sdunn\Documents\Pivotal Open Source\events\SpringOne2GX 2015\presentation\assets\icons\icon-inforgraphicpage-white.png"/>
          <p:cNvPicPr>
            <a:picLocks noChangeAspect="1" noChangeArrowheads="1"/>
          </p:cNvPicPr>
          <p:nvPr/>
        </p:nvPicPr>
        <p:blipFill>
          <a:blip r:embed="rId1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3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78" descr="C:\Users\sdunn\Documents\Pivotal Open Source\events\SpringOne2GX 2015\presentation\assets\icons\icon-stacking2-white.png"/>
          <p:cNvPicPr>
            <a:picLocks noChangeAspect="1" noChangeArrowheads="1"/>
          </p:cNvPicPr>
          <p:nvPr/>
        </p:nvPicPr>
        <p:blipFill>
          <a:blip r:embed="rId1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83" descr="C:\Users\sdunn\Documents\Pivotal Open Source\events\SpringOne2GX 2015\presentation\assets\icons\icon-stackingblocking-white.png"/>
          <p:cNvPicPr>
            <a:picLocks noChangeAspect="1" noChangeArrowheads="1"/>
          </p:cNvPicPr>
          <p:nvPr/>
        </p:nvPicPr>
        <p:blipFill>
          <a:blip r:embed="rId1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1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92" descr="C:\Users\sdunn\Documents\Pivotal Open Source\events\SpringOne2GX 2015\presentation\assets\icons\icon-stackingsearch-white.png"/>
          <p:cNvPicPr>
            <a:picLocks noChangeAspect="1" noChangeArrowheads="1"/>
          </p:cNvPicPr>
          <p:nvPr/>
        </p:nvPicPr>
        <p:blipFill>
          <a:blip r:embed="rId1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93" descr="C:\Users\sdunn\Documents\Pivotal Open Source\events\SpringOne2GX 2015\presentation\assets\icons\icon-stacking-white.png"/>
          <p:cNvPicPr>
            <a:picLocks noChangeAspect="1" noChangeArrowheads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0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43" descr="C:\Users\sdunn\Documents\Pivotal Open Source\events\SpringOne2GX 2015\presentation\assets\icons\icon-plug2-white.png"/>
          <p:cNvPicPr>
            <a:picLocks noChangeAspect="1" noChangeArrowheads="1"/>
          </p:cNvPicPr>
          <p:nvPr/>
        </p:nvPicPr>
        <p:blipFill>
          <a:blip r:embed="rId1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7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48" descr="C:\Users\sdunn\Documents\Pivotal Open Source\events\SpringOne2GX 2015\presentation\assets\icons\icon-plug-white.png"/>
          <p:cNvPicPr>
            <a:picLocks noChangeAspect="1" noChangeArrowheads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6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63" descr="C:\Users\sdunn\Documents\Pivotal Open Source\events\SpringOne2GX 2015\presentation\assets\icons\icon-routers2-white.png"/>
          <p:cNvPicPr>
            <a:picLocks noChangeAspect="1" noChangeArrowheads="1"/>
          </p:cNvPicPr>
          <p:nvPr/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65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68" descr="C:\Users\sdunn\Documents\Pivotal Open Source\events\SpringOne2GX 2015\presentation\assets\icons\icon-routers-white.png"/>
          <p:cNvPicPr>
            <a:picLocks noChangeAspect="1" noChangeArrowheads="1"/>
          </p:cNvPicPr>
          <p:nvPr/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04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152" descr="C:\Users\sdunn\Documents\Pivotal Open Source\events\SpringOne2GX 2015\presentation\assets\icons\icon-winkyscreen-white.png"/>
          <p:cNvPicPr>
            <a:picLocks noChangeAspect="1" noChangeArrowheads="1"/>
          </p:cNvPicPr>
          <p:nvPr/>
        </p:nvPicPr>
        <p:blipFill>
          <a:blip r:embed="rId1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432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/>
          <p:cNvSpPr/>
          <p:nvPr/>
        </p:nvSpPr>
        <p:spPr>
          <a:xfrm>
            <a:off x="287630" y="4269323"/>
            <a:ext cx="8511138" cy="409575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04800" y="1970722"/>
            <a:ext cx="8511138" cy="409575"/>
          </a:xfrm>
          <a:prstGeom prst="rect">
            <a:avLst/>
          </a:prstGeom>
          <a:solidFill>
            <a:srgbClr val="0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145" name="Picture 97" descr="C:\Users\sdunn\Documents\Pivotal Open Source\events\SpringOne2GX 2015\presentation\assets\icons\icon-thoughtbub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0" name="Picture 122" descr="C:\Users\sdunn\Documents\Pivotal Open Source\events\SpringOne2GX 2015\presentation\assets\icons\icon-unlock-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8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64" descr="C:\Users\sdunn\Documents\Pivotal Open Source\events\SpringOne2GX 2015\presentation\assets\icons\icon-lockpad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4" name="Picture 146" descr="C:\Users\sdunn\Documents\Pivotal Open Source\events\SpringOne2GX 2015\presentation\assets\icons\icon-USBgraphic-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97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4" name="Picture 156" descr="C:\Users\sdunn\Documents\Pivotal Open Source\events\SpringOne2GX 2015\presentation\assets\icons\icon-wireless-r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78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9" name="Picture 161" descr="C:\Users\sdunn\Documents\Pivotal Open Source\events\SpringOne2GX 2015\presentation\assets\icons\icon-wrenchcross-r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1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157" descr="C:\Users\sdunn\Documents\Pivotal Open Source\events\SpringOne2GX 2015\presentation\assets\icons\icon-key-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9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50" descr="C:\Users\sdunn\Documents\Pivotal Open Source\events\SpringOne2GX 2015\presentation\assets\icons\icon-gears-r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16" descr="C:\Users\sdunn\Documents\Pivotal Open Source\events\SpringOne2GX 2015\presentation\assets\icons\icon-beaker-r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92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66" descr="C:\Users\sdunn\Documents\Pivotal Open Source\events\SpringOne2GX 2015\presentation\assets\icons\icon-meterread-r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3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162" descr="C:\Users\sdunn\Documents\Pivotal Open Source\events\SpringOne2GX 2015\presentation\assets\icons\icon-lifesaver-r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54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6" descr="C:\Users\sdunn\Documents\Pivotal Open Source\events\SpringOne2GX 2015\presentation\assets\icons\icon-3people-r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02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11" descr="C:\Users\sdunn\Documents\Pivotal Open Source\events\SpringOne2GX 2015\presentation\assets\icons\icon-avatar-re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1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101" descr="C:\Users\sdunn\Documents\Pivotal Open Source\events\SpringOne2GX 2015\presentation\assets\icons\icon-connectivitysymbol-re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0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06" descr="C:\Users\sdunn\Documents\Pivotal Open Source\events\SpringOne2GX 2015\presentation\assets\icons\icon-conversationgraphic-re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9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48" descr="C:\Users\sdunn\Documents\Pivotal Open Source\events\SpringOne2GX 2015\presentation\assets\icons\icon-earth-re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5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149" descr="C:\Users\sdunn\Documents\Pivotal Open Source\events\SpringOne2GX 2015\presentation\assets\icons\icon-funnel-re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16" y="2634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4" name="Picture 96" descr="C:\Users\sdunn\Documents\Pivotal Open Source\events\SpringOne2GX 2015\presentation\assets\icons\icon-thoughtbubble-gree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9" name="Picture 121" descr="C:\Users\sdunn\Documents\Pivotal Open Source\events\SpringOne2GX 2015\presentation\assets\icons\icon-unlock-green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8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87" descr="C:\Users\sdunn\Documents\Pivotal Open Source\events\SpringOne2GX 2015\presentation\assets\icons\icon-lockpad-green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3" name="Picture 145" descr="C:\Users\sdunn\Documents\Pivotal Open Source\events\SpringOne2GX 2015\presentation\assets\icons\icon-USBgraphic-green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97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3" name="Picture 155" descr="C:\Users\sdunn\Documents\Pivotal Open Source\events\SpringOne2GX 2015\presentation\assets\icons\icon-wireless-green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78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8" name="Picture 160" descr="C:\Users\sdunn\Documents\Pivotal Open Source\events\SpringOne2GX 2015\presentation\assets\icons\icon-wrenchcross-green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1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80" descr="C:\Users\sdunn\Documents\Pivotal Open Source\events\SpringOne2GX 2015\presentation\assets\icons\icon-key-green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9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173" descr="C:\Users\sdunn\Documents\Pivotal Open Source\events\SpringOne2GX 2015\presentation\assets\icons\icon-gears-gree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14" descr="C:\Users\sdunn\Documents\Pivotal Open Source\events\SpringOne2GX 2015\presentation\assets\icons\icon-beaker-green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92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189" descr="C:\Users\sdunn\Documents\Pivotal Open Source\events\SpringOne2GX 2015\presentation\assets\icons\icon-meterread-green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3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185" descr="C:\Users\sdunn\Documents\Pivotal Open Source\events\SpringOne2GX 2015\presentation\assets\icons\icon-lifesaver-green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54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5" descr="C:\Users\sdunn\Documents\Pivotal Open Source\events\SpringOne2GX 2015\presentation\assets\icons\icon-3people-green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02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10" descr="C:\Users\sdunn\Documents\Pivotal Open Source\events\SpringOne2GX 2015\presentation\assets\icons\icon-avatar-green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1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00" descr="C:\Users\sdunn\Documents\Pivotal Open Source\events\SpringOne2GX 2015\presentation\assets\icons\icon-connectivitysymbol-green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0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105" descr="C:\Users\sdunn\Documents\Pivotal Open Source\events\SpringOne2GX 2015\presentation\assets\icons\icon-conversationgraphic-green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9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71" descr="C:\Users\sdunn\Documents\Pivotal Open Source\events\SpringOne2GX 2015\presentation\assets\icons\icon-earth-green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5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172" descr="C:\Users\sdunn\Documents\Pivotal Open Source\events\SpringOne2GX 2015\presentation\assets\icons\icon-funnel-green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16" y="70720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3" name="Picture 95" descr="C:\Users\sdunn\Documents\Pivotal Open Source\events\SpringOne2GX 2015\presentation\assets\icons\icon-thoughtbubble-gray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" name="Picture 120" descr="C:\Users\sdunn\Documents\Pivotal Open Source\events\SpringOne2GX 2015\presentation\assets\icons\icon-unlock-gray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8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11" descr="C:\Users\sdunn\Documents\Pivotal Open Source\events\SpringOne2GX 2015\presentation\assets\icons\icon-lockpad-gray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2" name="Picture 144" descr="C:\Users\sdunn\Documents\Pivotal Open Source\events\SpringOne2GX 2015\presentation\assets\icons\icon-USBgraphic-gray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97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" name="Picture 154" descr="C:\Users\sdunn\Documents\Pivotal Open Source\events\SpringOne2GX 2015\presentation\assets\icons\icon-wireless-gray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78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7" name="Picture 159" descr="C:\Users\sdunn\Documents\Pivotal Open Source\events\SpringOne2GX 2015\presentation\assets\icons\icon-wrenchcross-gray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1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04" descr="C:\Users\sdunn\Documents\Pivotal Open Source\events\SpringOne2GX 2015\presentation\assets\icons\icon-key-gray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9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197" descr="C:\Users\sdunn\Documents\Pivotal Open Source\events\SpringOne2GX 2015\presentation\assets\icons\icon-gears-gray.pn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15" descr="C:\Users\sdunn\Documents\Pivotal Open Source\events\SpringOne2GX 2015\presentation\assets\icons\icon-beaker-grey.png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92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13" descr="C:\Users\sdunn\Documents\Pivotal Open Source\events\SpringOne2GX 2015\presentation\assets\icons\icon-meterread-gray.png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3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09" descr="C:\Users\sdunn\Documents\Pivotal Open Source\events\SpringOne2GX 2015\presentation\assets\icons\icon-lifesaver-gray.png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54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4" descr="C:\Users\sdunn\Documents\Pivotal Open Source\events\SpringOne2GX 2015\presentation\assets\icons\icon-3people-gray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02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9" descr="C:\Users\sdunn\Documents\Pivotal Open Source\events\SpringOne2GX 2015\presentation\assets\icons\icon-avatar-gray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1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99" descr="C:\Users\sdunn\Documents\Pivotal Open Source\events\SpringOne2GX 2015\presentation\assets\icons\icon-connectivitysymbol-gray.png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0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104" descr="C:\Users\sdunn\Documents\Pivotal Open Source\events\SpringOne2GX 2015\presentation\assets\icons\icon-conversationgraphic-gray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9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95" descr="C:\Users\sdunn\Documents\Pivotal Open Source\events\SpringOne2GX 2015\presentation\assets\icons\icon-earth-gray.pn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5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96" descr="C:\Users\sdunn\Documents\Pivotal Open Source\events\SpringOne2GX 2015\presentation\assets\icons\icon-funnel-gray.png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16" y="115092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2" name="Picture 94" descr="C:\Users\sdunn\Documents\Pivotal Open Source\events\SpringOne2GX 2015\presentation\assets\icons\icon-thoughtbubble-blue.png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" name="Picture 119" descr="C:\Users\sdunn\Documents\Pivotal Open Source\events\SpringOne2GX 2015\presentation\assets\icons\icon-unlock-blue.png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8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35" descr="C:\Users\sdunn\Documents\Pivotal Open Source\events\SpringOne2GX 2015\presentation\assets\icons\icon-lockpad-blue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" name="Picture 143" descr="C:\Users\sdunn\Documents\Pivotal Open Source\events\SpringOne2GX 2015\presentation\assets\icons\icon-USBgraphic-blue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97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1" name="Picture 153" descr="C:\Users\sdunn\Documents\Pivotal Open Source\events\SpringOne2GX 2015\presentation\assets\icons\icon-wireless-blue.png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78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6" name="Picture 158" descr="C:\Users\sdunn\Documents\Pivotal Open Source\events\SpringOne2GX 2015\presentation\assets\icons\icon-wrenchcross-blue.png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1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8" descr="C:\Users\sdunn\Documents\Pivotal Open Source\events\SpringOne2GX 2015\presentation\assets\icons\icon-key-blue.png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9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1" descr="C:\Users\sdunn\Documents\Pivotal Open Source\events\SpringOne2GX 2015\presentation\assets\icons\icon-gears-blue.png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3" descr="C:\Users\sdunn\Documents\Pivotal Open Source\events\SpringOne2GX 2015\presentation\assets\icons\icon-beaker-blue.png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92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37" descr="C:\Users\sdunn\Documents\Pivotal Open Source\events\SpringOne2GX 2015\presentation\assets\icons\icon-meterread-blue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3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33" descr="C:\Users\sdunn\Documents\Pivotal Open Source\events\SpringOne2GX 2015\presentation\assets\icons\icon-lifesaver-blue.png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54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3" descr="C:\Users\sdunn\Documents\Pivotal Open Source\events\SpringOne2GX 2015\presentation\assets\icons\icon-3people-blue.png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02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8" descr="C:\Users\sdunn\Documents\Pivotal Open Source\events\SpringOne2GX 2015\presentation\assets\icons\icon-avatar-blue.png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1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98" descr="C:\Users\sdunn\Documents\Pivotal Open Source\events\SpringOne2GX 2015\presentation\assets\icons\icon-connectivitysymbol-blue.png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0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103" descr="C:\Users\sdunn\Documents\Pivotal Open Source\events\SpringOne2GX 2015\presentation\assets\icons\icon-conversationgraphic-blue.png"/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9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19" descr="C:\Users\sdunn\Documents\Pivotal Open Source\events\SpringOne2GX 2015\presentation\assets\icons\icon-earth-blue.png"/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5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20" descr="C:\Users\sdunn\Documents\Pivotal Open Source\events\SpringOne2GX 2015\presentation\assets\icons\icon-funnel-blue.png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16" y="159463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C:\Users\sdunn\Documents\Pivotal Open Source\events\SpringOne2GX 2015\presentation\assets\icons\icon-questionmark-blue.png"/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9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 descr="C:\Users\sdunn\Documents\Pivotal Open Source\events\SpringOne2GX 2015\presentation\assets\icons\icon-smileyface-blue.png"/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" name="Picture 104" descr="C:\Users\sdunn\Documents\Pivotal Open Source\events\SpringOne2GX 2015\presentation\assets\icons\icon-thumbsdown-blue.png"/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5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7" name="Picture 109" descr="C:\Users\sdunn\Documents\Pivotal Open Source\events\SpringOne2GX 2015\presentation\assets\icons\icon-thumbsup2-blue.png"/>
          <p:cNvPicPr>
            <a:picLocks noChangeAspect="1" noChangeArrowheads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79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 descr="C:\Users\sdunn\Documents\Pivotal Open Source\events\SpringOne2GX 2015\presentation\assets\icons\icon-pointingup-blue.png"/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47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2" name="Picture 124" descr="C:\Users\sdunn\Documents\Pivotal Open Source\events\SpringOne2GX 2015\presentation\assets\icons\icon-uparrowcircle-blue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7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1" name="Picture 173" descr="C:\Users\sdunn\Documents\Pivotal Open Source\events\SpringOne2GX 2015\presentation\assets\icons\map-pin-blue.png"/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19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18" descr="C:\Users\sdunn\Documents\Pivotal Open Source\events\SpringOne2GX 2015\presentation\assets\icons\icon-downarrowcircle-blue.png"/>
          <p:cNvPicPr>
            <a:picLocks noChangeAspect="1" noChangeArrowheads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3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31" descr="C:\Users\sdunn\Documents\Pivotal Open Source\events\SpringOne2GX 2015\presentation\assets\icons\icon-leftrightcircle-blue.png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11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" name="Picture 163" descr="C:\Users\sdunn\Documents\Pivotal Open Source\events\SpringOne2GX 2015\presentation\assets\icons\icon-zoomin-blue.png"/>
          <p:cNvPicPr>
            <a:picLocks noChangeAspect="1" noChangeArrowheads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5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6" name="Picture 168" descr="C:\Users\sdunn\Documents\Pivotal Open Source\events\SpringOne2GX 2015\presentation\assets\icons\icon-zoomout-blue.png"/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9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36" descr="C:\Users\sdunn\Documents\Pivotal Open Source\events\SpringOne2GX 2015\presentation\assets\icons\icon-magnifyingglass-blue.png"/>
          <p:cNvPicPr>
            <a:picLocks noChangeAspect="1" noChangeArrowheads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3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24" descr="C:\Users\sdunn\Documents\Pivotal Open Source\events\SpringOne2GX 2015\presentation\assets\icons\icon-highfive-blue.png"/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3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16" descr="C:\Users\sdunn\Documents\Pivotal Open Source\events\SpringOne2GX 2015\presentation\assets\icons\icon-directselectiontool-blue.png"/>
          <p:cNvPicPr>
            <a:picLocks noChangeAspect="1" noChangeArrowheads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1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43" descr="C:\Users\sdunn\Documents\Pivotal Open Source\events\SpringOne2GX 2015\presentation\assets\icons\icon-caution-blue.png"/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7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8" descr="C:\Users\sdunn\Documents\Pivotal Open Source\events\SpringOne2GX 2015\presentation\assets\icons\icon-checkmark-blue.png"/>
          <p:cNvPicPr>
            <a:picLocks noChangeAspect="1" noChangeArrowheads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35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49" descr="C:\Users\sdunn\Documents\Pivotal Open Source\events\SpringOne2GX 2015\presentation\assets\icons\icon-checkmarkcircle-blue.png"/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25" descr="C:\Users\sdunn\Documents\Pivotal Open Source\events\SpringOne2GX 2015\presentation\assets\icons\icon-hourglass-blue.png"/>
          <p:cNvPicPr>
            <a:picLocks noChangeAspect="1" noChangeArrowheads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18" descr="C:\Users\sdunn\Documents\Pivotal Open Source\events\SpringOne2GX 2015\presentation\assets\icons\icon-bell-blue.png"/>
          <p:cNvPicPr>
            <a:picLocks noChangeAspect="1" noChangeArrowheads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3" y="38956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 descr="C:\Users\sdunn\Documents\Pivotal Open Source\events\SpringOne2GX 2015\presentation\assets\icons\icon-questionmark-gray.png"/>
          <p:cNvPicPr>
            <a:picLocks noChangeAspect="1" noChangeArrowheads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9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 descr="C:\Users\sdunn\Documents\Pivotal Open Source\events\SpringOne2GX 2015\presentation\assets\icons\icon-smileyface-gray.png"/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" name="Picture 105" descr="C:\Users\sdunn\Documents\Pivotal Open Source\events\SpringOne2GX 2015\presentation\assets\icons\icon-thumbsdown-gray.png"/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5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8" name="Picture 110" descr="C:\Users\sdunn\Documents\Pivotal Open Source\events\SpringOne2GX 2015\presentation\assets\icons\icon-thumbsup2-gray.png"/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79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C:\Users\sdunn\Documents\Pivotal Open Source\events\SpringOne2GX 2015\presentation\assets\icons\icon-pointingup-gray.png"/>
          <p:cNvPicPr>
            <a:picLocks noChangeAspect="1" noChangeArrowheads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47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3" name="Picture 125" descr="C:\Users\sdunn\Documents\Pivotal Open Source\events\SpringOne2GX 2015\presentation\assets\icons\icon-uparrowcircle-gray.png"/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7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" name="Picture 174" descr="C:\Users\sdunn\Documents\Pivotal Open Source\events\SpringOne2GX 2015\presentation\assets\icons\map-pin-gray.png"/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19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94" descr="C:\Users\sdunn\Documents\Pivotal Open Source\events\SpringOne2GX 2015\presentation\assets\icons\icon-downarrowcircle-gray.png"/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3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07" descr="C:\Users\sdunn\Documents\Pivotal Open Source\events\SpringOne2GX 2015\presentation\assets\icons\icon-leftrightcircle-gray.png"/>
          <p:cNvPicPr>
            <a:picLocks noChangeAspect="1" noChangeArrowheads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11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" name="Picture 164" descr="C:\Users\sdunn\Documents\Pivotal Open Source\events\SpringOne2GX 2015\presentation\assets\icons\icon-zoomin-gray.png"/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5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7" name="Picture 169" descr="C:\Users\sdunn\Documents\Pivotal Open Source\events\SpringOne2GX 2015\presentation\assets\icons\icon-zoomout-gray.png"/>
          <p:cNvPicPr>
            <a:picLocks noChangeAspect="1" noChangeArrowheads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9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12" descr="C:\Users\sdunn\Documents\Pivotal Open Source\events\SpringOne2GX 2015\presentation\assets\icons\icon-magnifyingglass-gray.png"/>
          <p:cNvPicPr>
            <a:picLocks noChangeAspect="1" noChangeArrowheads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3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00" descr="C:\Users\sdunn\Documents\Pivotal Open Source\events\SpringOne2GX 2015\presentation\assets\icons\icon-highfive-gray.png"/>
          <p:cNvPicPr>
            <a:picLocks noChangeAspect="1" noChangeArrowheads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3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92" descr="C:\Users\sdunn\Documents\Pivotal Open Source\events\SpringOne2GX 2015\presentation\assets\icons\icon-directselectiontool-gray.png"/>
          <p:cNvPicPr>
            <a:picLocks noChangeAspect="1" noChangeArrowheads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1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44" descr="C:\Users\sdunn\Documents\Pivotal Open Source\events\SpringOne2GX 2015\presentation\assets\icons\icon-caution-gray.png"/>
          <p:cNvPicPr>
            <a:picLocks noChangeAspect="1" noChangeArrowheads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7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50" descr="C:\Users\sdunn\Documents\Pivotal Open Source\events\SpringOne2GX 2015\presentation\assets\icons\icon-checkmarkcircle-gray.png"/>
          <p:cNvPicPr>
            <a:picLocks noChangeAspect="1" noChangeArrowheads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54" descr="C:\Users\sdunn\Documents\Pivotal Open Source\events\SpringOne2GX 2015\presentation\assets\icons\icon-checkmark-gray.png"/>
          <p:cNvPicPr>
            <a:picLocks noChangeAspect="1" noChangeArrowheads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35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01" descr="C:\Users\sdunn\Documents\Pivotal Open Source\events\SpringOne2GX 2015\presentation\assets\icons\icon-hourglass-gray.png"/>
          <p:cNvPicPr>
            <a:picLocks noChangeAspect="1" noChangeArrowheads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19" descr="C:\Users\sdunn\Documents\Pivotal Open Source\events\SpringOne2GX 2015\presentation\assets\icons\icon-bell-gray.png"/>
          <p:cNvPicPr>
            <a:picLocks noChangeAspect="1" noChangeArrowheads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3" y="3454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C:\Users\sdunn\Documents\Pivotal Open Source\events\SpringOne2GX 2015\presentation\assets\icons\icon-questionmark-green.png"/>
          <p:cNvPicPr>
            <a:picLocks noChangeAspect="1" noChangeArrowheads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9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" name="Picture 71" descr="C:\Users\sdunn\Documents\Pivotal Open Source\events\SpringOne2GX 2015\presentation\assets\icons\icon-smileyface-green.png"/>
          <p:cNvPicPr>
            <a:picLocks noChangeAspect="1" noChangeArrowheads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" name="Picture 106" descr="C:\Users\sdunn\Documents\Pivotal Open Source\events\SpringOne2GX 2015\presentation\assets\icons\icon-thumbsdown-green.png"/>
          <p:cNvPicPr>
            <a:picLocks noChangeAspect="1" noChangeArrowheads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5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9" name="Picture 111" descr="C:\Users\sdunn\Documents\Pivotal Open Source\events\SpringOne2GX 2015\presentation\assets\icons\icon-thumbsup2-green.png"/>
          <p:cNvPicPr>
            <a:picLocks noChangeAspect="1" noChangeArrowheads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79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 descr="C:\Users\sdunn\Documents\Pivotal Open Source\events\SpringOne2GX 2015\presentation\assets\icons\icon-pointingup-green.png"/>
          <p:cNvPicPr>
            <a:picLocks noChangeAspect="1" noChangeArrowheads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47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4" name="Picture 126" descr="C:\Users\sdunn\Documents\Pivotal Open Source\events\SpringOne2GX 2015\presentation\assets\icons\icon-uparrowcircle-green.png"/>
          <p:cNvPicPr>
            <a:picLocks noChangeAspect="1" noChangeArrowheads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7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3" name="Picture 175" descr="C:\Users\sdunn\Documents\Pivotal Open Source\events\SpringOne2GX 2015\presentation\assets\icons\map-pin-green.png"/>
          <p:cNvPicPr>
            <a:picLocks noChangeAspect="1" noChangeArrowheads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19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70" descr="C:\Users\sdunn\Documents\Pivotal Open Source\events\SpringOne2GX 2015\presentation\assets\icons\icon-downarrowcircle-green.png"/>
          <p:cNvPicPr>
            <a:picLocks noChangeAspect="1" noChangeArrowheads="1"/>
          </p:cNvPicPr>
          <p:nvPr/>
        </p:nvPicPr>
        <p:blipFill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3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83" descr="C:\Users\sdunn\Documents\Pivotal Open Source\events\SpringOne2GX 2015\presentation\assets\icons\icon-leftrightcircle-green.png"/>
          <p:cNvPicPr>
            <a:picLocks noChangeAspect="1" noChangeArrowheads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11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3" name="Picture 165" descr="C:\Users\sdunn\Documents\Pivotal Open Source\events\SpringOne2GX 2015\presentation\assets\icons\icon-zoomin-green.png"/>
          <p:cNvPicPr>
            <a:picLocks noChangeAspect="1" noChangeArrowheads="1"/>
          </p:cNvPicPr>
          <p:nvPr/>
        </p:nvPicPr>
        <p:blipFill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5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8" name="Picture 170" descr="C:\Users\sdunn\Documents\Pivotal Open Source\events\SpringOne2GX 2015\presentation\assets\icons\icon-zoomout-green.png"/>
          <p:cNvPicPr>
            <a:picLocks noChangeAspect="1" noChangeArrowheads="1"/>
          </p:cNvPicPr>
          <p:nvPr/>
        </p:nvPicPr>
        <p:blipFill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9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188" descr="C:\Users\sdunn\Documents\Pivotal Open Source\events\SpringOne2GX 2015\presentation\assets\icons\icon-magnifyingglass-green.png"/>
          <p:cNvPicPr>
            <a:picLocks noChangeAspect="1" noChangeArrowheads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3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76" descr="C:\Users\sdunn\Documents\Pivotal Open Source\events\SpringOne2GX 2015\presentation\assets\icons\icon-highfive-green.png"/>
          <p:cNvPicPr>
            <a:picLocks noChangeAspect="1" noChangeArrowheads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3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68" descr="C:\Users\sdunn\Documents\Pivotal Open Source\events\SpringOne2GX 2015\presentation\assets\icons\icon-directselectiontool-green.png"/>
          <p:cNvPicPr>
            <a:picLocks noChangeAspect="1" noChangeArrowheads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1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45" descr="C:\Users\sdunn\Documents\Pivotal Open Source\events\SpringOne2GX 2015\presentation\assets\icons\icon-caution-green.png"/>
          <p:cNvPicPr>
            <a:picLocks noChangeAspect="1" noChangeArrowheads="1"/>
          </p:cNvPicPr>
          <p:nvPr/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7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51" descr="C:\Users\sdunn\Documents\Pivotal Open Source\events\SpringOne2GX 2015\presentation\assets\icons\icon-checkmarkcircle-green.png"/>
          <p:cNvPicPr>
            <a:picLocks noChangeAspect="1" noChangeArrowheads="1"/>
          </p:cNvPicPr>
          <p:nvPr/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55" descr="C:\Users\sdunn\Documents\Pivotal Open Source\events\SpringOne2GX 2015\presentation\assets\icons\icon-checkmark-green.png"/>
          <p:cNvPicPr>
            <a:picLocks noChangeAspect="1" noChangeArrowheads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35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177" descr="C:\Users\sdunn\Documents\Pivotal Open Source\events\SpringOne2GX 2015\presentation\assets\icons\icon-hourglass-green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0" descr="C:\Users\sdunn\Documents\Pivotal Open Source\events\SpringOne2GX 2015\presentation\assets\icons\icon-bell-green.png"/>
          <p:cNvPicPr>
            <a:picLocks noChangeAspect="1" noChangeArrowheads="1"/>
          </p:cNvPicPr>
          <p:nvPr/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3" y="30130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C:\Users\sdunn\Documents\Pivotal Open Source\events\SpringOne2GX 2015\presentation\assets\icons\icon-pointingup-red.png"/>
          <p:cNvPicPr>
            <a:picLocks noChangeAspect="1" noChangeArrowheads="1"/>
          </p:cNvPicPr>
          <p:nvPr/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47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 descr="C:\Users\sdunn\Documents\Pivotal Open Source\events\SpringOne2GX 2015\presentation\assets\icons\icon-questionmark-red.png"/>
          <p:cNvPicPr>
            <a:picLocks noChangeAspect="1" noChangeArrowheads="1"/>
          </p:cNvPicPr>
          <p:nvPr/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9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 descr="C:\Users\sdunn\Documents\Pivotal Open Source\events\SpringOne2GX 2015\presentation\assets\icons\icon-smileyface-red.png"/>
          <p:cNvPicPr>
            <a:picLocks noChangeAspect="1" noChangeArrowheads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5" name="Picture 107" descr="C:\Users\sdunn\Documents\Pivotal Open Source\events\SpringOne2GX 2015\presentation\assets\icons\icon-thumbsdown-red.png"/>
          <p:cNvPicPr>
            <a:picLocks noChangeAspect="1" noChangeArrowheads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5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0" name="Picture 112" descr="C:\Users\sdunn\Documents\Pivotal Open Source\events\SpringOne2GX 2015\presentation\assets\icons\icon-thumbsup2-red.png"/>
          <p:cNvPicPr>
            <a:picLocks noChangeAspect="1" noChangeArrowheads="1"/>
          </p:cNvPicPr>
          <p:nvPr/>
        </p:nvPicPr>
        <p:blipFill>
          <a:blip r:embed="rId1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79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5" name="Picture 127" descr="C:\Users\sdunn\Documents\Pivotal Open Source\events\SpringOne2GX 2015\presentation\assets\icons\icon-uparrowcircle-red.png"/>
          <p:cNvPicPr>
            <a:picLocks noChangeAspect="1" noChangeArrowheads="1"/>
          </p:cNvPicPr>
          <p:nvPr/>
        </p:nvPicPr>
        <p:blipFill>
          <a:blip r:embed="rId1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7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4" name="Picture 176" descr="C:\Users\sdunn\Documents\Pivotal Open Source\events\SpringOne2GX 2015\presentation\assets\icons\map-pin-red.png"/>
          <p:cNvPicPr>
            <a:picLocks noChangeAspect="1" noChangeArrowheads="1"/>
          </p:cNvPicPr>
          <p:nvPr/>
        </p:nvPicPr>
        <p:blipFill>
          <a:blip r:embed="rId1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19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7" descr="C:\Users\sdunn\Documents\Pivotal Open Source\events\SpringOne2GX 2015\presentation\assets\icons\icon-downarrowcircle-red.png"/>
          <p:cNvPicPr>
            <a:picLocks noChangeAspect="1" noChangeArrowheads="1"/>
          </p:cNvPicPr>
          <p:nvPr/>
        </p:nvPicPr>
        <p:blipFill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3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60" descr="C:\Users\sdunn\Documents\Pivotal Open Source\events\SpringOne2GX 2015\presentation\assets\icons\icon-leftrightcircle-red.png"/>
          <p:cNvPicPr>
            <a:picLocks noChangeAspect="1" noChangeArrowheads="1"/>
          </p:cNvPicPr>
          <p:nvPr/>
        </p:nvPicPr>
        <p:blipFill>
          <a:blip r:embed="rId1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11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4" name="Picture 166" descr="C:\Users\sdunn\Documents\Pivotal Open Source\events\SpringOne2GX 2015\presentation\assets\icons\icon-zoomin-red.png"/>
          <p:cNvPicPr>
            <a:picLocks noChangeAspect="1" noChangeArrowheads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5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9" name="Picture 171" descr="C:\Users\sdunn\Documents\Pivotal Open Source\events\SpringOne2GX 2015\presentation\assets\icons\icon-zoomout-red.png"/>
          <p:cNvPicPr>
            <a:picLocks noChangeAspect="1" noChangeArrowheads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9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165" descr="C:\Users\sdunn\Documents\Pivotal Open Source\events\SpringOne2GX 2015\presentation\assets\icons\icon-magnifyingglass-red.png"/>
          <p:cNvPicPr>
            <a:picLocks noChangeAspect="1" noChangeArrowheads="1"/>
          </p:cNvPicPr>
          <p:nvPr/>
        </p:nvPicPr>
        <p:blipFill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3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53" descr="C:\Users\sdunn\Documents\Pivotal Open Source\events\SpringOne2GX 2015\presentation\assets\icons\icon-highfive-red.png"/>
          <p:cNvPicPr>
            <a:picLocks noChangeAspect="1" noChangeArrowheads="1"/>
          </p:cNvPicPr>
          <p:nvPr/>
        </p:nvPicPr>
        <p:blipFill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3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45" descr="C:\Users\sdunn\Documents\Pivotal Open Source\events\SpringOne2GX 2015\presentation\assets\icons\icon-directselectiontool-red.png"/>
          <p:cNvPicPr>
            <a:picLocks noChangeAspect="1" noChangeArrowheads="1"/>
          </p:cNvPicPr>
          <p:nvPr/>
        </p:nvPicPr>
        <p:blipFill>
          <a:blip r:embed="rId1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1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46" descr="C:\Users\sdunn\Documents\Pivotal Open Source\events\SpringOne2GX 2015\presentation\assets\icons\icon-caution-red.png"/>
          <p:cNvPicPr>
            <a:picLocks noChangeAspect="1" noChangeArrowheads="1"/>
          </p:cNvPicPr>
          <p:nvPr/>
        </p:nvPicPr>
        <p:blipFill>
          <a:blip r:embed="rId1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7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52" descr="C:\Users\sdunn\Documents\Pivotal Open Source\events\SpringOne2GX 2015\presentation\assets\icons\icon-checkmarkcircle-red.png"/>
          <p:cNvPicPr>
            <a:picLocks noChangeAspect="1" noChangeArrowheads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56" descr="C:\Users\sdunn\Documents\Pivotal Open Source\events\SpringOne2GX 2015\presentation\assets\icons\icon-checkmark-red.png"/>
          <p:cNvPicPr>
            <a:picLocks noChangeAspect="1" noChangeArrowheads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35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154" descr="C:\Users\sdunn\Documents\Pivotal Open Source\events\SpringOne2GX 2015\presentation\assets\icons\icon-hourglass-red.png"/>
          <p:cNvPicPr>
            <a:picLocks noChangeAspect="1" noChangeArrowheads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1" descr="C:\Users\sdunn\Documents\Pivotal Open Source\events\SpringOne2GX 2015\presentation\assets\icons\icon-bell-red.png"/>
          <p:cNvPicPr>
            <a:picLocks noChangeAspect="1" noChangeArrowheads="1"/>
          </p:cNvPicPr>
          <p:nvPr/>
        </p:nvPicPr>
        <p:blipFill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3" y="25717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C:\Users\sdunn\Documents\Pivotal Open Source\events\SpringOne2GX 2015\presentation\assets\icons\icon-questionmark-white.png"/>
          <p:cNvPicPr>
            <a:picLocks noChangeAspect="1" noChangeArrowheads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9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 descr="C:\Users\sdunn\Documents\Pivotal Open Source\events\SpringOne2GX 2015\presentation\assets\icons\icon-smileyface-white.png"/>
          <p:cNvPicPr>
            <a:picLocks noChangeAspect="1" noChangeArrowheads="1"/>
          </p:cNvPicPr>
          <p:nvPr/>
        </p:nvPicPr>
        <p:blipFill>
          <a:blip r:embed="rId1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" name="Picture 103" descr="C:\Users\sdunn\Documents\Pivotal Open Source\events\SpringOne2GX 2015\presentation\assets\icons\icon-thumbsdown2-white.png"/>
          <p:cNvPicPr>
            <a:picLocks noChangeAspect="1" noChangeArrowheads="1"/>
          </p:cNvPicPr>
          <p:nvPr/>
        </p:nvPicPr>
        <p:blipFill>
          <a:blip r:embed="rId1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5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" name="Picture 108" descr="C:\Users\sdunn\Documents\Pivotal Open Source\events\SpringOne2GX 2015\presentation\assets\icons\icon-thumbsdown-white.png"/>
          <p:cNvPicPr>
            <a:picLocks noChangeAspect="1" noChangeArrowheads="1"/>
          </p:cNvPicPr>
          <p:nvPr/>
        </p:nvPicPr>
        <p:blipFill>
          <a:blip r:embed="rId1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79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53" descr="C:\Users\sdunn\Documents\Pivotal Open Source\events\SpringOne2GX 2015\presentation\assets\icons\icon-pointingup-white.png"/>
          <p:cNvPicPr>
            <a:picLocks noChangeAspect="1" noChangeArrowheads="1"/>
          </p:cNvPicPr>
          <p:nvPr/>
        </p:nvPicPr>
        <p:blipFill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47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5" name="Picture 177" descr="C:\Users\sdunn\Documents\Pivotal Open Source\events\SpringOne2GX 2015\presentation\assets\icons\map-pin-white.png"/>
          <p:cNvPicPr>
            <a:picLocks noChangeAspect="1" noChangeArrowheads="1"/>
          </p:cNvPicPr>
          <p:nvPr/>
        </p:nvPicPr>
        <p:blipFill>
          <a:blip r:embed="rId1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19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6" name="Picture 178" descr="C:\Users\sdunn\Documents\Pivotal Open Source\events\SpringOne2GX 2015\presentation\assets\icons\icon-uparrowcircle-white.png"/>
          <p:cNvPicPr>
            <a:picLocks noChangeAspect="1" noChangeArrowheads="1"/>
          </p:cNvPicPr>
          <p:nvPr/>
        </p:nvPicPr>
        <p:blipFill>
          <a:blip r:embed="rId1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7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21" descr="C:\Users\sdunn\Documents\Pivotal Open Source\events\SpringOne2GX 2015\presentation\assets\icons\icon-downarrowcircle-white.png"/>
          <p:cNvPicPr>
            <a:picLocks noChangeAspect="1" noChangeArrowheads="1"/>
          </p:cNvPicPr>
          <p:nvPr/>
        </p:nvPicPr>
        <p:blipFill>
          <a:blip r:embed="rId1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3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34" descr="C:\Users\sdunn\Documents\Pivotal Open Source\events\SpringOne2GX 2015\presentation\assets\icons\icon-leftrightcircle-white.png"/>
          <p:cNvPicPr>
            <a:picLocks noChangeAspect="1" noChangeArrowheads="1"/>
          </p:cNvPicPr>
          <p:nvPr/>
        </p:nvPicPr>
        <p:blipFill>
          <a:blip r:embed="rId1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11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5" name="Picture 167" descr="C:\Users\sdunn\Documents\Pivotal Open Source\events\SpringOne2GX 2015\presentation\assets\icons\icon-zoomin-white.png"/>
          <p:cNvPicPr>
            <a:picLocks noChangeAspect="1" noChangeArrowheads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5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0" name="Picture 172" descr="C:\Users\sdunn\Documents\Pivotal Open Source\events\SpringOne2GX 2015\presentation\assets\icons\icon-zoomout-white.png"/>
          <p:cNvPicPr>
            <a:picLocks noChangeAspect="1" noChangeArrowheads="1"/>
          </p:cNvPicPr>
          <p:nvPr/>
        </p:nvPicPr>
        <p:blipFill>
          <a:blip r:embed="rId1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9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139" descr="C:\Users\sdunn\Documents\Pivotal Open Source\events\SpringOne2GX 2015\presentation\assets\icons\icon-magnifyingglass-white.png"/>
          <p:cNvPicPr>
            <a:picLocks noChangeAspect="1" noChangeArrowheads="1"/>
          </p:cNvPicPr>
          <p:nvPr/>
        </p:nvPicPr>
        <p:blipFill>
          <a:blip r:embed="rId1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3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7" descr="C:\Users\sdunn\Documents\Pivotal Open Source\events\SpringOne2GX 2015\presentation\assets\icons\icon-highfive-white.png"/>
          <p:cNvPicPr>
            <a:picLocks noChangeAspect="1" noChangeArrowheads="1"/>
          </p:cNvPicPr>
          <p:nvPr/>
        </p:nvPicPr>
        <p:blipFill>
          <a:blip r:embed="rId1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3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3" descr="C:\Users\sdunn\Documents\Pivotal Open Source\events\SpringOne2GX 2015\presentation\assets\icons\icon-directselectiontool-white.png"/>
          <p:cNvPicPr>
            <a:picLocks noChangeAspect="1" noChangeArrowheads="1"/>
          </p:cNvPicPr>
          <p:nvPr/>
        </p:nvPicPr>
        <p:blipFill>
          <a:blip r:embed="rId1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1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7" descr="C:\Users\sdunn\Documents\Pivotal Open Source\events\SpringOne2GX 2015\presentation\assets\icons\icon-caution-white.png"/>
          <p:cNvPicPr>
            <a:picLocks noChangeAspect="1" noChangeArrowheads="1"/>
          </p:cNvPicPr>
          <p:nvPr/>
        </p:nvPicPr>
        <p:blipFill>
          <a:blip r:embed="rId1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7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53" descr="C:\Users\sdunn\Documents\Pivotal Open Source\events\SpringOne2GX 2015\presentation\assets\icons\icon-checkmarkcircle-white.png"/>
          <p:cNvPicPr>
            <a:picLocks noChangeAspect="1" noChangeArrowheads="1"/>
          </p:cNvPicPr>
          <p:nvPr/>
        </p:nvPicPr>
        <p:blipFill>
          <a:blip r:embed="rId1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57" descr="C:\Users\sdunn\Documents\Pivotal Open Source\events\SpringOne2GX 2015\presentation\assets\icons\icon-checkmark-white.png"/>
          <p:cNvPicPr>
            <a:picLocks noChangeAspect="1" noChangeArrowheads="1"/>
          </p:cNvPicPr>
          <p:nvPr/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35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128" descr="C:\Users\sdunn\Documents\Pivotal Open Source\events\SpringOne2GX 2015\presentation\assets\icons\icon-hourglass-white.png"/>
          <p:cNvPicPr>
            <a:picLocks noChangeAspect="1" noChangeArrowheads="1"/>
          </p:cNvPicPr>
          <p:nvPr/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2" descr="C:\Users\sdunn\Documents\Pivotal Open Source\events\SpringOne2GX 2015\presentation\assets\icons\icon-bell-white.png"/>
          <p:cNvPicPr>
            <a:picLocks noChangeAspect="1" noChangeArrowheads="1"/>
          </p:cNvPicPr>
          <p:nvPr/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3" y="43369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" name="Picture 123" descr="C:\Users\sdunn\Documents\Pivotal Open Source\events\SpringOne2GX 2015\presentation\assets\icons\icon-unlock-white.png"/>
          <p:cNvPicPr>
            <a:picLocks noChangeAspect="1" noChangeArrowheads="1"/>
          </p:cNvPicPr>
          <p:nvPr/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8" descr="C:\Users\sdunn\Documents\Pivotal Open Source\events\SpringOne2GX 2015\presentation\assets\icons\icon-lockpad-white.png"/>
          <p:cNvPicPr>
            <a:picLocks noChangeAspect="1" noChangeArrowheads="1"/>
          </p:cNvPicPr>
          <p:nvPr/>
        </p:nvPicPr>
        <p:blipFill>
          <a:blip r:embed="rId1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7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5" name="Picture 147" descr="C:\Users\sdunn\Documents\Pivotal Open Source\events\SpringOne2GX 2015\presentation\assets\icons\icon-USBgraphic-white.png"/>
          <p:cNvPicPr>
            <a:picLocks noChangeAspect="1" noChangeArrowheads="1"/>
          </p:cNvPicPr>
          <p:nvPr/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97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5" name="Picture 157" descr="C:\Users\sdunn\Documents\Pivotal Open Source\events\SpringOne2GX 2015\presentation\assets\icons\icon-wireless-white.png"/>
          <p:cNvPicPr>
            <a:picLocks noChangeAspect="1" noChangeArrowheads="1"/>
          </p:cNvPicPr>
          <p:nvPr/>
        </p:nvPicPr>
        <p:blipFill>
          <a:blip r:embed="rId1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78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0" name="Picture 162" descr="C:\Users\sdunn\Documents\Pivotal Open Source\events\SpringOne2GX 2015\presentation\assets\icons\icon-wrenchcross-white.png"/>
          <p:cNvPicPr>
            <a:picLocks noChangeAspect="1" noChangeArrowheads="1"/>
          </p:cNvPicPr>
          <p:nvPr/>
        </p:nvPicPr>
        <p:blipFill>
          <a:blip r:embed="rId1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1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131" descr="C:\Users\sdunn\Documents\Pivotal Open Source\events\SpringOne2GX 2015\presentation\assets\icons\icon-key-white.png"/>
          <p:cNvPicPr>
            <a:picLocks noChangeAspect="1" noChangeArrowheads="1"/>
          </p:cNvPicPr>
          <p:nvPr/>
        </p:nvPicPr>
        <p:blipFill>
          <a:blip r:embed="rId1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9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24" descr="C:\Users\sdunn\Documents\Pivotal Open Source\events\SpringOne2GX 2015\presentation\assets\icons\icon-gears-white.png"/>
          <p:cNvPicPr>
            <a:picLocks noChangeAspect="1" noChangeArrowheads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17" descr="C:\Users\sdunn\Documents\Pivotal Open Source\events\SpringOne2GX 2015\presentation\assets\icons\icon-beaker-white.png"/>
          <p:cNvPicPr>
            <a:picLocks noChangeAspect="1" noChangeArrowheads="1"/>
          </p:cNvPicPr>
          <p:nvPr/>
        </p:nvPicPr>
        <p:blipFill>
          <a:blip r:embed="rId1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92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140" descr="C:\Users\sdunn\Documents\Pivotal Open Source\events\SpringOne2GX 2015\presentation\assets\icons\icon-meterread-white.png"/>
          <p:cNvPicPr>
            <a:picLocks noChangeAspect="1" noChangeArrowheads="1"/>
          </p:cNvPicPr>
          <p:nvPr/>
        </p:nvPicPr>
        <p:blipFill>
          <a:blip r:embed="rId1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3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136" descr="C:\Users\sdunn\Documents\Pivotal Open Source\events\SpringOne2GX 2015\presentation\assets\icons\icon-lifesaver-white.png"/>
          <p:cNvPicPr>
            <a:picLocks noChangeAspect="1" noChangeArrowheads="1"/>
          </p:cNvPicPr>
          <p:nvPr/>
        </p:nvPicPr>
        <p:blipFill>
          <a:blip r:embed="rId1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54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7" descr="C:\Users\sdunn\Documents\Pivotal Open Source\events\SpringOne2GX 2015\presentation\assets\icons\icon-3people-white.png"/>
          <p:cNvPicPr>
            <a:picLocks noChangeAspect="1" noChangeArrowheads="1"/>
          </p:cNvPicPr>
          <p:nvPr/>
        </p:nvPicPr>
        <p:blipFill>
          <a:blip r:embed="rId1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02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12" descr="C:\Users\sdunn\Documents\Pivotal Open Source\events\SpringOne2GX 2015\presentation\assets\icons\icon-avatar-white.png"/>
          <p:cNvPicPr>
            <a:picLocks noChangeAspect="1" noChangeArrowheads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1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02" descr="C:\Users\sdunn\Documents\Pivotal Open Source\events\SpringOne2GX 2015\presentation\assets\icons\icon-connectivitysymbol-white.png"/>
          <p:cNvPicPr>
            <a:picLocks noChangeAspect="1" noChangeArrowheads="1"/>
          </p:cNvPicPr>
          <p:nvPr/>
        </p:nvPicPr>
        <p:blipFill>
          <a:blip r:embed="rId1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0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07" descr="C:\Users\sdunn\Documents\Pivotal Open Source\events\SpringOne2GX 2015\presentation\assets\icons\icon-conversationgraphic-white.png"/>
          <p:cNvPicPr>
            <a:picLocks noChangeAspect="1" noChangeArrowheads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9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122" descr="C:\Users\sdunn\Documents\Pivotal Open Source\events\SpringOne2GX 2015\presentation\assets\icons\icon-earth-white.png"/>
          <p:cNvPicPr>
            <a:picLocks noChangeAspect="1" noChangeArrowheads="1"/>
          </p:cNvPicPr>
          <p:nvPr/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35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123" descr="C:\Users\sdunn\Documents\Pivotal Open Source\events\SpringOne2GX 2015\presentation\assets\icons\icon-funnel-white.png"/>
          <p:cNvPicPr>
            <a:picLocks noChangeAspect="1" noChangeArrowheads="1"/>
          </p:cNvPicPr>
          <p:nvPr/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16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9" descr="C:\Users\sdunn\Documents\Pivotal Open Source\events\SpringOne2GX 2015\presentation\assets\icons\icon-thoughtbubble-white.png"/>
          <p:cNvPicPr>
            <a:picLocks noChangeAspect="1" noChangeArrowheads="1"/>
          </p:cNvPicPr>
          <p:nvPr/>
        </p:nvPicPr>
        <p:blipFill>
          <a:blip r:embed="rId1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6" y="203835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9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and Batching with Spring 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Shape 40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895350"/>
            <a:ext cx="6248400" cy="3352800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Execute inside of a Spring XD Container</a:t>
            </a:r>
          </a:p>
          <a:p>
            <a:r>
              <a:rPr lang="en-US" dirty="0" smtClean="0"/>
              <a:t>Consist of beans in an application context</a:t>
            </a:r>
          </a:p>
          <a:p>
            <a:r>
              <a:rPr lang="en-US" dirty="0" smtClean="0"/>
              <a:t>Multiple modules may run in a container, each with their own class 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Shape 80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rcRect l="-11933" r="-11933"/>
          <a:stretch>
            <a:fillRect/>
          </a:stretch>
        </p:blipFill>
        <p:spPr>
          <a:xfrm>
            <a:off x="4765675" y="900113"/>
            <a:ext cx="4038600" cy="254635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26898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</a:t>
            </a:r>
            <a:r>
              <a:rPr lang="en-US" dirty="0"/>
              <a:t>F</a:t>
            </a:r>
            <a:r>
              <a:rPr lang="en-US" dirty="0" smtClean="0"/>
              <a:t>or Improvement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module development was somewhat complex</a:t>
            </a:r>
          </a:p>
          <a:p>
            <a:r>
              <a:rPr lang="en-US" dirty="0" err="1" smtClean="0"/>
              <a:t>Classloader</a:t>
            </a:r>
            <a:r>
              <a:rPr lang="en-US" dirty="0" smtClean="0"/>
              <a:t> issues, jar proliferation in the lib directory</a:t>
            </a:r>
          </a:p>
          <a:p>
            <a:r>
              <a:rPr lang="en-US" dirty="0" smtClean="0"/>
              <a:t>Feature requests for a more dynamic distributed runtime (scale up, down)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26294"/>
              </p:ext>
            </p:extLst>
          </p:nvPr>
        </p:nvGraphicFramePr>
        <p:xfrm>
          <a:off x="1600200" y="2266950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Built in distributed</a:t>
                      </a:r>
                      <a:r>
                        <a:rPr lang="en-US" baseline="0" dirty="0" smtClean="0"/>
                        <a:t>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runtime</a:t>
                      </a:r>
                      <a:r>
                        <a:rPr lang="en-US" baseline="0" dirty="0" smtClean="0"/>
                        <a:t> SPI</a:t>
                      </a:r>
                    </a:p>
                    <a:p>
                      <a:r>
                        <a:rPr lang="en-US" baseline="0" dirty="0" smtClean="0"/>
                        <a:t>(Cloud Foundry, Lattice, YARN)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5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STOP! Download Fonts Now.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PLEASE DOWNLOAD AND INSTALL THESE FONTS BEFORE CREATING YOUR PRESENTATION. </a:t>
            </a:r>
            <a:r>
              <a:rPr lang="en-US" dirty="0" smtClean="0"/>
              <a:t>You can download the fonts here…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www.dropbox.com/s/na8jewnsp8dp659/SpringOne-2015-Fonts.zip?dl=0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Fonts included in the ZIP file:</a:t>
            </a:r>
          </a:p>
          <a:p>
            <a:r>
              <a:rPr lang="en-US" dirty="0" err="1" smtClean="0"/>
              <a:t>Proxima</a:t>
            </a:r>
            <a:r>
              <a:rPr lang="en-US" dirty="0" smtClean="0"/>
              <a:t> Nova (body text)</a:t>
            </a:r>
          </a:p>
          <a:p>
            <a:r>
              <a:rPr lang="en-US" dirty="0" err="1" smtClean="0"/>
              <a:t>Domine</a:t>
            </a:r>
            <a:r>
              <a:rPr lang="en-US" dirty="0" smtClean="0"/>
              <a:t> (headlines)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www.fontspring.com/support/installing/how-do-i-install-fonts-on-my-mac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www.fontspring.com/support/installing/how-do-i-install-fonts-on-my-windows-pc</a:t>
            </a:r>
            <a:endParaRPr lang="en-US" sz="1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1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074319" cy="3638550"/>
          </a:xfrm>
        </p:spPr>
        <p:txBody>
          <a:bodyPr/>
          <a:lstStyle/>
          <a:p>
            <a:r>
              <a:rPr lang="en-US" dirty="0" smtClean="0"/>
              <a:t>Title slide</a:t>
            </a:r>
          </a:p>
          <a:p>
            <a:r>
              <a:rPr lang="en-US" dirty="0" smtClean="0"/>
              <a:t>Contents</a:t>
            </a:r>
          </a:p>
          <a:p>
            <a:r>
              <a:rPr lang="en-US" dirty="0" smtClean="0"/>
              <a:t>Using this template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Inserting slide &amp; applying layout</a:t>
            </a:r>
          </a:p>
          <a:p>
            <a:pPr lvl="1"/>
            <a:r>
              <a:rPr lang="en-US" dirty="0" smtClean="0"/>
              <a:t>Layouts</a:t>
            </a:r>
          </a:p>
          <a:p>
            <a:pPr lvl="1"/>
            <a:r>
              <a:rPr lang="en-US" dirty="0" smtClean="0"/>
              <a:t>Fonts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Notes for reviewers</a:t>
            </a:r>
          </a:p>
          <a:p>
            <a:r>
              <a:rPr lang="en-US" dirty="0" smtClean="0"/>
              <a:t>Call to Action Slide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18434" y="905078"/>
            <a:ext cx="4074319" cy="36385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Logos and clip art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Event logos and icons</a:t>
            </a:r>
          </a:p>
          <a:p>
            <a:pPr lvl="1"/>
            <a:r>
              <a:rPr lang="en-US" dirty="0" smtClean="0"/>
              <a:t>Project icons</a:t>
            </a:r>
          </a:p>
          <a:p>
            <a:pPr lvl="1"/>
            <a:r>
              <a:rPr lang="en-US" dirty="0" smtClean="0"/>
              <a:t>Tool suite icons</a:t>
            </a:r>
          </a:p>
          <a:p>
            <a:pPr lvl="1"/>
            <a:r>
              <a:rPr lang="en-US" dirty="0" smtClean="0"/>
              <a:t>Document icons</a:t>
            </a:r>
          </a:p>
          <a:p>
            <a:pPr lvl="1"/>
            <a:r>
              <a:rPr lang="en-US" dirty="0" smtClean="0"/>
              <a:t>Additional icons</a:t>
            </a:r>
          </a:p>
          <a:p>
            <a:pPr lvl="1"/>
            <a:r>
              <a:rPr lang="en-US" dirty="0" smtClean="0"/>
              <a:t>Clip art</a:t>
            </a:r>
          </a:p>
          <a:p>
            <a:pPr lvl="1"/>
            <a:r>
              <a:rPr lang="en-US" dirty="0" smtClean="0"/>
              <a:t>Clip art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template has been carefully prepared with specific layouts, colors, fonts and more. This short intro will outline the basic components of this template.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This template includes slides with approved color palette, fonts, logos and clip art. It’s a good idea to keep these slides in order to quickly access these assets then delete the slides when you have finished creating your presentation.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One2015-1">
  <a:themeElements>
    <a:clrScheme name="S2GX - 2015">
      <a:dk1>
        <a:srgbClr val="535353"/>
      </a:dk1>
      <a:lt1>
        <a:sysClr val="window" lastClr="FFFFFF"/>
      </a:lt1>
      <a:dk2>
        <a:srgbClr val="950000"/>
      </a:dk2>
      <a:lt2>
        <a:srgbClr val="9CD179"/>
      </a:lt2>
      <a:accent1>
        <a:srgbClr val="950000"/>
      </a:accent1>
      <a:accent2>
        <a:srgbClr val="0C3064"/>
      </a:accent2>
      <a:accent3>
        <a:srgbClr val="9CD179"/>
      </a:accent3>
      <a:accent4>
        <a:srgbClr val="535353"/>
      </a:accent4>
      <a:accent5>
        <a:srgbClr val="2661A8"/>
      </a:accent5>
      <a:accent6>
        <a:srgbClr val="C64040"/>
      </a:accent6>
      <a:hlink>
        <a:srgbClr val="72A3D3"/>
      </a:hlink>
      <a:folHlink>
        <a:srgbClr val="3F81B3"/>
      </a:folHlink>
    </a:clrScheme>
    <a:fontScheme name="Custom 1">
      <a:majorFont>
        <a:latin typeface="Domine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30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pringOne2015-Blanks">
  <a:themeElements>
    <a:clrScheme name="S2GX - 2015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Custom 1">
      <a:majorFont>
        <a:latin typeface="Domine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</TotalTime>
  <Words>1086</Words>
  <Application>Microsoft Macintosh PowerPoint</Application>
  <PresentationFormat>On-screen Show (16:9)</PresentationFormat>
  <Paragraphs>264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SpringOne2015-1</vt:lpstr>
      <vt:lpstr>SpringOne2015-Blanks</vt:lpstr>
      <vt:lpstr>Cloud Native Data Flow Orchestration</vt:lpstr>
      <vt:lpstr>Overview</vt:lpstr>
      <vt:lpstr>Streaming and Batching with Spring XD</vt:lpstr>
      <vt:lpstr>Spring XD Modules</vt:lpstr>
      <vt:lpstr>Room For Improvement</vt:lpstr>
      <vt:lpstr>STOP! Download Fonts Now.</vt:lpstr>
      <vt:lpstr>Contents</vt:lpstr>
      <vt:lpstr>Using this Template</vt:lpstr>
      <vt:lpstr>Intro</vt:lpstr>
      <vt:lpstr>Inserting New Slides and Applying Layouts</vt:lpstr>
      <vt:lpstr>Layouts</vt:lpstr>
      <vt:lpstr>Fonts – Title Domine(30pt, DO NOT BOLD)</vt:lpstr>
      <vt:lpstr>Brand Colors</vt:lpstr>
      <vt:lpstr>Code Slide</vt:lpstr>
      <vt:lpstr>Notes for Reviewers</vt:lpstr>
      <vt:lpstr>Learn More. Stay Connected.</vt:lpstr>
      <vt:lpstr>Logos and Clip Art</vt:lpstr>
      <vt:lpstr>Logos</vt:lpstr>
      <vt:lpstr>Event Logos and Icons</vt:lpstr>
      <vt:lpstr>Spring Project Icons</vt:lpstr>
      <vt:lpstr>Spring Tool Suite Icons </vt:lpstr>
      <vt:lpstr>Spring Document Icons</vt:lpstr>
      <vt:lpstr>Additional Spring Icons</vt:lpstr>
      <vt:lpstr>Miscellaneous Icons</vt:lpstr>
      <vt:lpstr>Icon Guidelines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Patrick Peralta</cp:lastModifiedBy>
  <cp:revision>157</cp:revision>
  <dcterms:created xsi:type="dcterms:W3CDTF">2013-07-31T23:25:28Z</dcterms:created>
  <dcterms:modified xsi:type="dcterms:W3CDTF">2015-09-10T19:42:38Z</dcterms:modified>
</cp:coreProperties>
</file>