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82" r:id="rId5"/>
    <p:sldId id="281" r:id="rId6"/>
    <p:sldId id="283" r:id="rId7"/>
    <p:sldId id="284" r:id="rId8"/>
    <p:sldId id="285" r:id="rId9"/>
    <p:sldId id="279" r:id="rId10"/>
    <p:sldId id="287" r:id="rId11"/>
    <p:sldId id="288" r:id="rId12"/>
    <p:sldId id="290" r:id="rId13"/>
    <p:sldId id="289" r:id="rId14"/>
    <p:sldId id="291" r:id="rId15"/>
    <p:sldId id="286" r:id="rId16"/>
    <p:sldId id="276" r:id="rId17"/>
    <p:sldId id="277" r:id="rId18"/>
    <p:sldId id="278" r:id="rId19"/>
    <p:sldId id="259" r:id="rId20"/>
    <p:sldId id="260" r:id="rId21"/>
    <p:sldId id="271" r:id="rId22"/>
    <p:sldId id="261" r:id="rId23"/>
    <p:sldId id="280" r:id="rId24"/>
    <p:sldId id="263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600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340DB-0FFA-AD48-A508-7A3F5D741151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60375E19-37EE-D74D-827D-4C66EA402544}">
      <dgm:prSet phldrT="[Text]" custT="1"/>
      <dgm:spPr/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D50BA5ED-F3A2-0141-A1FB-10416BE6EBBB}" type="parTrans" cxnId="{CAC9F741-5D2D-104B-A034-52745B3CC103}">
      <dgm:prSet/>
      <dgm:spPr/>
      <dgm:t>
        <a:bodyPr/>
        <a:lstStyle/>
        <a:p>
          <a:endParaRPr lang="en-US"/>
        </a:p>
      </dgm:t>
    </dgm:pt>
    <dgm:pt modelId="{E11D216C-D594-8F44-BF8D-328AA5C3DD2A}" type="sibTrans" cxnId="{CAC9F741-5D2D-104B-A034-52745B3CC103}">
      <dgm:prSet/>
      <dgm:spPr/>
      <dgm:t>
        <a:bodyPr/>
        <a:lstStyle/>
        <a:p>
          <a:endParaRPr lang="en-US"/>
        </a:p>
      </dgm:t>
    </dgm:pt>
    <dgm:pt modelId="{03178024-FD65-8F42-982A-E415F06E51B5}">
      <dgm:prSet phldrT="[Text]" custT="1"/>
      <dgm:spPr/>
      <dgm:t>
        <a:bodyPr/>
        <a:lstStyle/>
        <a:p>
          <a:r>
            <a:rPr lang="en-US" sz="2000" dirty="0" smtClean="0"/>
            <a:t>develop</a:t>
          </a:r>
          <a:endParaRPr lang="en-US" sz="2000" dirty="0"/>
        </a:p>
      </dgm:t>
    </dgm:pt>
    <dgm:pt modelId="{FE423D4C-5D38-4F45-AEEC-06D2B6AF7409}" type="parTrans" cxnId="{B3E589E6-EAF8-0845-84B5-EB07E08E5EE2}">
      <dgm:prSet/>
      <dgm:spPr/>
      <dgm:t>
        <a:bodyPr/>
        <a:lstStyle/>
        <a:p>
          <a:endParaRPr lang="en-US"/>
        </a:p>
      </dgm:t>
    </dgm:pt>
    <dgm:pt modelId="{D6EA6520-B61F-B84B-8439-A5D7A930B6EB}" type="sibTrans" cxnId="{B3E589E6-EAF8-0845-84B5-EB07E08E5EE2}">
      <dgm:prSet/>
      <dgm:spPr/>
      <dgm:t>
        <a:bodyPr/>
        <a:lstStyle/>
        <a:p>
          <a:endParaRPr lang="en-US"/>
        </a:p>
      </dgm:t>
    </dgm:pt>
    <dgm:pt modelId="{7D4B636E-D32B-CA4A-B1D0-A60F888F04A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37635A2-7CD3-AE42-A03A-4D7AF0C79DB6}" type="parTrans" cxnId="{BFA11022-7492-0B43-A732-6030C67932EB}">
      <dgm:prSet/>
      <dgm:spPr/>
      <dgm:t>
        <a:bodyPr/>
        <a:lstStyle/>
        <a:p>
          <a:endParaRPr lang="en-US"/>
        </a:p>
      </dgm:t>
    </dgm:pt>
    <dgm:pt modelId="{6328E8E9-24CE-DE42-93D1-D550A5A4E01C}" type="sibTrans" cxnId="{BFA11022-7492-0B43-A732-6030C67932EB}">
      <dgm:prSet/>
      <dgm:spPr/>
      <dgm:t>
        <a:bodyPr/>
        <a:lstStyle/>
        <a:p>
          <a:endParaRPr lang="en-US"/>
        </a:p>
      </dgm:t>
    </dgm:pt>
    <dgm:pt modelId="{FBDF3959-2CB9-1B4C-BE5E-28AF6DC25E2F}" type="pres">
      <dgm:prSet presAssocID="{301340DB-0FFA-AD48-A508-7A3F5D741151}" presName="CompostProcess" presStyleCnt="0">
        <dgm:presLayoutVars>
          <dgm:dir/>
          <dgm:resizeHandles val="exact"/>
        </dgm:presLayoutVars>
      </dgm:prSet>
      <dgm:spPr/>
    </dgm:pt>
    <dgm:pt modelId="{9B52428A-7FF2-E841-91DD-150FFE47FBEA}" type="pres">
      <dgm:prSet presAssocID="{301340DB-0FFA-AD48-A508-7A3F5D741151}" presName="arrow" presStyleLbl="bgShp" presStyleIdx="0" presStyleCnt="1" custScaleX="102564" custLinFactNeighborY="800"/>
      <dgm:spPr/>
    </dgm:pt>
    <dgm:pt modelId="{3010989A-AADE-7F40-8E33-4914B2AD7A30}" type="pres">
      <dgm:prSet presAssocID="{301340DB-0FFA-AD48-A508-7A3F5D741151}" presName="linearProcess" presStyleCnt="0"/>
      <dgm:spPr/>
    </dgm:pt>
    <dgm:pt modelId="{B6EE1AB8-4457-4D4C-9705-529A70DBA885}" type="pres">
      <dgm:prSet presAssocID="{60375E19-37EE-D74D-827D-4C66EA4025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6D04B-D2AE-0449-BFCA-79DB494D1E85}" type="pres">
      <dgm:prSet presAssocID="{E11D216C-D594-8F44-BF8D-328AA5C3DD2A}" presName="sibTrans" presStyleCnt="0"/>
      <dgm:spPr/>
    </dgm:pt>
    <dgm:pt modelId="{C7F7FA74-7555-0143-88F2-6E5E02068CFF}" type="pres">
      <dgm:prSet presAssocID="{03178024-FD65-8F42-982A-E415F06E51B5}" presName="textNode" presStyleLbl="node1" presStyleIdx="1" presStyleCnt="3" custScaleX="11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2BDC8-D71C-274F-B4EA-E668C95555C5}" type="pres">
      <dgm:prSet presAssocID="{D6EA6520-B61F-B84B-8439-A5D7A930B6EB}" presName="sibTrans" presStyleCnt="0"/>
      <dgm:spPr/>
    </dgm:pt>
    <dgm:pt modelId="{F5C91109-413D-574D-9D8C-2A497E7F1FF1}" type="pres">
      <dgm:prSet presAssocID="{7D4B636E-D32B-CA4A-B1D0-A60F888F04AB}" presName="textNode" presStyleLbl="node1" presStyleIdx="2" presStyleCnt="3" custScaleX="31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3192-6E2D-F24C-8DE6-650182E6E438}" type="presOf" srcId="{7D4B636E-D32B-CA4A-B1D0-A60F888F04AB}" destId="{F5C91109-413D-574D-9D8C-2A497E7F1FF1}" srcOrd="0" destOrd="0" presId="urn:microsoft.com/office/officeart/2005/8/layout/hProcess9"/>
    <dgm:cxn modelId="{06B253C5-7BC3-7745-9C8D-194AF0CECD6B}" type="presOf" srcId="{301340DB-0FFA-AD48-A508-7A3F5D741151}" destId="{FBDF3959-2CB9-1B4C-BE5E-28AF6DC25E2F}" srcOrd="0" destOrd="0" presId="urn:microsoft.com/office/officeart/2005/8/layout/hProcess9"/>
    <dgm:cxn modelId="{7C2F0597-55CA-5C41-A765-EEF3ACE0D924}" type="presOf" srcId="{60375E19-37EE-D74D-827D-4C66EA402544}" destId="{B6EE1AB8-4457-4D4C-9705-529A70DBA885}" srcOrd="0" destOrd="0" presId="urn:microsoft.com/office/officeart/2005/8/layout/hProcess9"/>
    <dgm:cxn modelId="{B3E589E6-EAF8-0845-84B5-EB07E08E5EE2}" srcId="{301340DB-0FFA-AD48-A508-7A3F5D741151}" destId="{03178024-FD65-8F42-982A-E415F06E51B5}" srcOrd="1" destOrd="0" parTransId="{FE423D4C-5D38-4F45-AEEC-06D2B6AF7409}" sibTransId="{D6EA6520-B61F-B84B-8439-A5D7A930B6EB}"/>
    <dgm:cxn modelId="{BFA11022-7492-0B43-A732-6030C67932EB}" srcId="{301340DB-0FFA-AD48-A508-7A3F5D741151}" destId="{7D4B636E-D32B-CA4A-B1D0-A60F888F04AB}" srcOrd="2" destOrd="0" parTransId="{237635A2-7CD3-AE42-A03A-4D7AF0C79DB6}" sibTransId="{6328E8E9-24CE-DE42-93D1-D550A5A4E01C}"/>
    <dgm:cxn modelId="{CAC9F741-5D2D-104B-A034-52745B3CC103}" srcId="{301340DB-0FFA-AD48-A508-7A3F5D741151}" destId="{60375E19-37EE-D74D-827D-4C66EA402544}" srcOrd="0" destOrd="0" parTransId="{D50BA5ED-F3A2-0141-A1FB-10416BE6EBBB}" sibTransId="{E11D216C-D594-8F44-BF8D-328AA5C3DD2A}"/>
    <dgm:cxn modelId="{206E4226-CFFB-0740-9F13-EE6582592C42}" type="presOf" srcId="{03178024-FD65-8F42-982A-E415F06E51B5}" destId="{C7F7FA74-7555-0143-88F2-6E5E02068CFF}" srcOrd="0" destOrd="0" presId="urn:microsoft.com/office/officeart/2005/8/layout/hProcess9"/>
    <dgm:cxn modelId="{6F4DC9E4-8A20-AB4E-A908-AD81C2B3DECF}" type="presParOf" srcId="{FBDF3959-2CB9-1B4C-BE5E-28AF6DC25E2F}" destId="{9B52428A-7FF2-E841-91DD-150FFE47FBEA}" srcOrd="0" destOrd="0" presId="urn:microsoft.com/office/officeart/2005/8/layout/hProcess9"/>
    <dgm:cxn modelId="{D4749356-9F9D-3641-9C31-CC43DA966F16}" type="presParOf" srcId="{FBDF3959-2CB9-1B4C-BE5E-28AF6DC25E2F}" destId="{3010989A-AADE-7F40-8E33-4914B2AD7A30}" srcOrd="1" destOrd="0" presId="urn:microsoft.com/office/officeart/2005/8/layout/hProcess9"/>
    <dgm:cxn modelId="{DEF27DBA-A7E3-FE47-80E5-DEEB8CE7E600}" type="presParOf" srcId="{3010989A-AADE-7F40-8E33-4914B2AD7A30}" destId="{B6EE1AB8-4457-4D4C-9705-529A70DBA885}" srcOrd="0" destOrd="0" presId="urn:microsoft.com/office/officeart/2005/8/layout/hProcess9"/>
    <dgm:cxn modelId="{22044126-5945-D847-A385-5B742A66D4B1}" type="presParOf" srcId="{3010989A-AADE-7F40-8E33-4914B2AD7A30}" destId="{D886D04B-D2AE-0449-BFCA-79DB494D1E85}" srcOrd="1" destOrd="0" presId="urn:microsoft.com/office/officeart/2005/8/layout/hProcess9"/>
    <dgm:cxn modelId="{1977EC3B-DC39-E347-864A-1B992828744E}" type="presParOf" srcId="{3010989A-AADE-7F40-8E33-4914B2AD7A30}" destId="{C7F7FA74-7555-0143-88F2-6E5E02068CFF}" srcOrd="2" destOrd="0" presId="urn:microsoft.com/office/officeart/2005/8/layout/hProcess9"/>
    <dgm:cxn modelId="{3BCF1B87-0255-7D4C-98BC-1ADE296AB2AE}" type="presParOf" srcId="{3010989A-AADE-7F40-8E33-4914B2AD7A30}" destId="{C3B2BDC8-D71C-274F-B4EA-E668C95555C5}" srcOrd="3" destOrd="0" presId="urn:microsoft.com/office/officeart/2005/8/layout/hProcess9"/>
    <dgm:cxn modelId="{77E907F3-6291-E146-9988-38846D500A7B}" type="presParOf" srcId="{3010989A-AADE-7F40-8E33-4914B2AD7A30}" destId="{F5C91109-413D-574D-9D8C-2A497E7F1F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340DB-0FFA-AD48-A508-7A3F5D741151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60375E19-37EE-D74D-827D-4C66EA402544}">
      <dgm:prSet phldrT="[Text]" custT="1"/>
      <dgm:spPr/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D50BA5ED-F3A2-0141-A1FB-10416BE6EBBB}" type="parTrans" cxnId="{CAC9F741-5D2D-104B-A034-52745B3CC103}">
      <dgm:prSet/>
      <dgm:spPr/>
      <dgm:t>
        <a:bodyPr/>
        <a:lstStyle/>
        <a:p>
          <a:endParaRPr lang="en-US"/>
        </a:p>
      </dgm:t>
    </dgm:pt>
    <dgm:pt modelId="{E11D216C-D594-8F44-BF8D-328AA5C3DD2A}" type="sibTrans" cxnId="{CAC9F741-5D2D-104B-A034-52745B3CC103}">
      <dgm:prSet/>
      <dgm:spPr/>
      <dgm:t>
        <a:bodyPr/>
        <a:lstStyle/>
        <a:p>
          <a:endParaRPr lang="en-US"/>
        </a:p>
      </dgm:t>
    </dgm:pt>
    <dgm:pt modelId="{03178024-FD65-8F42-982A-E415F06E51B5}">
      <dgm:prSet phldrT="[Text]" custT="1"/>
      <dgm:spPr/>
      <dgm:t>
        <a:bodyPr/>
        <a:lstStyle/>
        <a:p>
          <a:r>
            <a:rPr lang="en-US" sz="2000" dirty="0" smtClean="0"/>
            <a:t>develop</a:t>
          </a:r>
          <a:endParaRPr lang="en-US" sz="2000" dirty="0"/>
        </a:p>
      </dgm:t>
    </dgm:pt>
    <dgm:pt modelId="{FE423D4C-5D38-4F45-AEEC-06D2B6AF7409}" type="parTrans" cxnId="{B3E589E6-EAF8-0845-84B5-EB07E08E5EE2}">
      <dgm:prSet/>
      <dgm:spPr/>
      <dgm:t>
        <a:bodyPr/>
        <a:lstStyle/>
        <a:p>
          <a:endParaRPr lang="en-US"/>
        </a:p>
      </dgm:t>
    </dgm:pt>
    <dgm:pt modelId="{D6EA6520-B61F-B84B-8439-A5D7A930B6EB}" type="sibTrans" cxnId="{B3E589E6-EAF8-0845-84B5-EB07E08E5EE2}">
      <dgm:prSet/>
      <dgm:spPr/>
      <dgm:t>
        <a:bodyPr/>
        <a:lstStyle/>
        <a:p>
          <a:endParaRPr lang="en-US"/>
        </a:p>
      </dgm:t>
    </dgm:pt>
    <dgm:pt modelId="{7D4B636E-D32B-CA4A-B1D0-A60F888F04A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37635A2-7CD3-AE42-A03A-4D7AF0C79DB6}" type="parTrans" cxnId="{BFA11022-7492-0B43-A732-6030C67932EB}">
      <dgm:prSet/>
      <dgm:spPr/>
      <dgm:t>
        <a:bodyPr/>
        <a:lstStyle/>
        <a:p>
          <a:endParaRPr lang="en-US"/>
        </a:p>
      </dgm:t>
    </dgm:pt>
    <dgm:pt modelId="{6328E8E9-24CE-DE42-93D1-D550A5A4E01C}" type="sibTrans" cxnId="{BFA11022-7492-0B43-A732-6030C67932EB}">
      <dgm:prSet/>
      <dgm:spPr/>
      <dgm:t>
        <a:bodyPr/>
        <a:lstStyle/>
        <a:p>
          <a:endParaRPr lang="en-US"/>
        </a:p>
      </dgm:t>
    </dgm:pt>
    <dgm:pt modelId="{FBDF3959-2CB9-1B4C-BE5E-28AF6DC25E2F}" type="pres">
      <dgm:prSet presAssocID="{301340DB-0FFA-AD48-A508-7A3F5D741151}" presName="CompostProcess" presStyleCnt="0">
        <dgm:presLayoutVars>
          <dgm:dir/>
          <dgm:resizeHandles val="exact"/>
        </dgm:presLayoutVars>
      </dgm:prSet>
      <dgm:spPr/>
    </dgm:pt>
    <dgm:pt modelId="{9B52428A-7FF2-E841-91DD-150FFE47FBEA}" type="pres">
      <dgm:prSet presAssocID="{301340DB-0FFA-AD48-A508-7A3F5D741151}" presName="arrow" presStyleLbl="bgShp" presStyleIdx="0" presStyleCnt="1" custScaleX="102564" custLinFactNeighborY="800"/>
      <dgm:spPr/>
    </dgm:pt>
    <dgm:pt modelId="{3010989A-AADE-7F40-8E33-4914B2AD7A30}" type="pres">
      <dgm:prSet presAssocID="{301340DB-0FFA-AD48-A508-7A3F5D741151}" presName="linearProcess" presStyleCnt="0"/>
      <dgm:spPr/>
    </dgm:pt>
    <dgm:pt modelId="{B6EE1AB8-4457-4D4C-9705-529A70DBA885}" type="pres">
      <dgm:prSet presAssocID="{60375E19-37EE-D74D-827D-4C66EA4025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6D04B-D2AE-0449-BFCA-79DB494D1E85}" type="pres">
      <dgm:prSet presAssocID="{E11D216C-D594-8F44-BF8D-328AA5C3DD2A}" presName="sibTrans" presStyleCnt="0"/>
      <dgm:spPr/>
    </dgm:pt>
    <dgm:pt modelId="{C7F7FA74-7555-0143-88F2-6E5E02068CFF}" type="pres">
      <dgm:prSet presAssocID="{03178024-FD65-8F42-982A-E415F06E51B5}" presName="textNode" presStyleLbl="node1" presStyleIdx="1" presStyleCnt="3" custScaleX="11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2BDC8-D71C-274F-B4EA-E668C95555C5}" type="pres">
      <dgm:prSet presAssocID="{D6EA6520-B61F-B84B-8439-A5D7A930B6EB}" presName="sibTrans" presStyleCnt="0"/>
      <dgm:spPr/>
    </dgm:pt>
    <dgm:pt modelId="{F5C91109-413D-574D-9D8C-2A497E7F1FF1}" type="pres">
      <dgm:prSet presAssocID="{7D4B636E-D32B-CA4A-B1D0-A60F888F04AB}" presName="textNode" presStyleLbl="node1" presStyleIdx="2" presStyleCnt="3" custScaleX="31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766E10-6C57-784E-85E3-9C113B39A893}" type="presOf" srcId="{03178024-FD65-8F42-982A-E415F06E51B5}" destId="{C7F7FA74-7555-0143-88F2-6E5E02068CFF}" srcOrd="0" destOrd="0" presId="urn:microsoft.com/office/officeart/2005/8/layout/hProcess9"/>
    <dgm:cxn modelId="{B3E589E6-EAF8-0845-84B5-EB07E08E5EE2}" srcId="{301340DB-0FFA-AD48-A508-7A3F5D741151}" destId="{03178024-FD65-8F42-982A-E415F06E51B5}" srcOrd="1" destOrd="0" parTransId="{FE423D4C-5D38-4F45-AEEC-06D2B6AF7409}" sibTransId="{D6EA6520-B61F-B84B-8439-A5D7A930B6EB}"/>
    <dgm:cxn modelId="{BFA11022-7492-0B43-A732-6030C67932EB}" srcId="{301340DB-0FFA-AD48-A508-7A3F5D741151}" destId="{7D4B636E-D32B-CA4A-B1D0-A60F888F04AB}" srcOrd="2" destOrd="0" parTransId="{237635A2-7CD3-AE42-A03A-4D7AF0C79DB6}" sibTransId="{6328E8E9-24CE-DE42-93D1-D550A5A4E01C}"/>
    <dgm:cxn modelId="{EDDF7180-6DFA-1F49-AC2C-D2639B219004}" type="presOf" srcId="{7D4B636E-D32B-CA4A-B1D0-A60F888F04AB}" destId="{F5C91109-413D-574D-9D8C-2A497E7F1FF1}" srcOrd="0" destOrd="0" presId="urn:microsoft.com/office/officeart/2005/8/layout/hProcess9"/>
    <dgm:cxn modelId="{CAC9F741-5D2D-104B-A034-52745B3CC103}" srcId="{301340DB-0FFA-AD48-A508-7A3F5D741151}" destId="{60375E19-37EE-D74D-827D-4C66EA402544}" srcOrd="0" destOrd="0" parTransId="{D50BA5ED-F3A2-0141-A1FB-10416BE6EBBB}" sibTransId="{E11D216C-D594-8F44-BF8D-328AA5C3DD2A}"/>
    <dgm:cxn modelId="{5941F52E-3D0D-8D4A-8223-CB5F07FD76D8}" type="presOf" srcId="{301340DB-0FFA-AD48-A508-7A3F5D741151}" destId="{FBDF3959-2CB9-1B4C-BE5E-28AF6DC25E2F}" srcOrd="0" destOrd="0" presId="urn:microsoft.com/office/officeart/2005/8/layout/hProcess9"/>
    <dgm:cxn modelId="{67D2ED9E-C503-4B48-BDBA-EB476DEC8D9E}" type="presOf" srcId="{60375E19-37EE-D74D-827D-4C66EA402544}" destId="{B6EE1AB8-4457-4D4C-9705-529A70DBA885}" srcOrd="0" destOrd="0" presId="urn:microsoft.com/office/officeart/2005/8/layout/hProcess9"/>
    <dgm:cxn modelId="{4757700D-C3D4-5B47-9364-DE8D42344D69}" type="presParOf" srcId="{FBDF3959-2CB9-1B4C-BE5E-28AF6DC25E2F}" destId="{9B52428A-7FF2-E841-91DD-150FFE47FBEA}" srcOrd="0" destOrd="0" presId="urn:microsoft.com/office/officeart/2005/8/layout/hProcess9"/>
    <dgm:cxn modelId="{857C57CC-E3D1-964D-B8B6-8FFEC1D05830}" type="presParOf" srcId="{FBDF3959-2CB9-1B4C-BE5E-28AF6DC25E2F}" destId="{3010989A-AADE-7F40-8E33-4914B2AD7A30}" srcOrd="1" destOrd="0" presId="urn:microsoft.com/office/officeart/2005/8/layout/hProcess9"/>
    <dgm:cxn modelId="{4A272439-6308-3642-A2DE-5411654CE6BD}" type="presParOf" srcId="{3010989A-AADE-7F40-8E33-4914B2AD7A30}" destId="{B6EE1AB8-4457-4D4C-9705-529A70DBA885}" srcOrd="0" destOrd="0" presId="urn:microsoft.com/office/officeart/2005/8/layout/hProcess9"/>
    <dgm:cxn modelId="{65C2CE61-E312-E746-B1C3-3748A095E65F}" type="presParOf" srcId="{3010989A-AADE-7F40-8E33-4914B2AD7A30}" destId="{D886D04B-D2AE-0449-BFCA-79DB494D1E85}" srcOrd="1" destOrd="0" presId="urn:microsoft.com/office/officeart/2005/8/layout/hProcess9"/>
    <dgm:cxn modelId="{BC4597CE-8C18-AF48-91CF-FF6C564DD5A4}" type="presParOf" srcId="{3010989A-AADE-7F40-8E33-4914B2AD7A30}" destId="{C7F7FA74-7555-0143-88F2-6E5E02068CFF}" srcOrd="2" destOrd="0" presId="urn:microsoft.com/office/officeart/2005/8/layout/hProcess9"/>
    <dgm:cxn modelId="{E05EB107-1B05-9B4B-AD5D-4CF409EE4858}" type="presParOf" srcId="{3010989A-AADE-7F40-8E33-4914B2AD7A30}" destId="{C3B2BDC8-D71C-274F-B4EA-E668C95555C5}" srcOrd="3" destOrd="0" presId="urn:microsoft.com/office/officeart/2005/8/layout/hProcess9"/>
    <dgm:cxn modelId="{5153B897-2BBC-AF49-9E6D-0C808D7DA795}" type="presParOf" srcId="{3010989A-AADE-7F40-8E33-4914B2AD7A30}" destId="{F5C91109-413D-574D-9D8C-2A497E7F1F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2428A-7FF2-E841-91DD-150FFE47FBEA}">
      <dsp:nvSpPr>
        <dsp:cNvPr id="0" name=""/>
        <dsp:cNvSpPr/>
      </dsp:nvSpPr>
      <dsp:spPr>
        <a:xfrm>
          <a:off x="381002" y="0"/>
          <a:ext cx="5181594" cy="3175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EE1AB8-4457-4D4C-9705-529A70DBA885}">
      <dsp:nvSpPr>
        <dsp:cNvPr id="0" name=""/>
        <dsp:cNvSpPr/>
      </dsp:nvSpPr>
      <dsp:spPr>
        <a:xfrm>
          <a:off x="378327" y="952500"/>
          <a:ext cx="1913096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378327" y="952500"/>
        <a:ext cx="1913096" cy="1270000"/>
      </dsp:txXfrm>
    </dsp:sp>
    <dsp:sp modelId="{C7F7FA74-7555-0143-88F2-6E5E02068CFF}">
      <dsp:nvSpPr>
        <dsp:cNvPr id="0" name=""/>
        <dsp:cNvSpPr/>
      </dsp:nvSpPr>
      <dsp:spPr>
        <a:xfrm>
          <a:off x="2514598" y="952500"/>
          <a:ext cx="2233405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</a:t>
          </a:r>
          <a:endParaRPr lang="en-US" sz="2000" kern="1200" dirty="0"/>
        </a:p>
      </dsp:txBody>
      <dsp:txXfrm>
        <a:off x="2514598" y="952500"/>
        <a:ext cx="2233405" cy="1270000"/>
      </dsp:txXfrm>
    </dsp:sp>
    <dsp:sp modelId="{F5C91109-413D-574D-9D8C-2A497E7F1FF1}">
      <dsp:nvSpPr>
        <dsp:cNvPr id="0" name=""/>
        <dsp:cNvSpPr/>
      </dsp:nvSpPr>
      <dsp:spPr>
        <a:xfrm>
          <a:off x="4971179" y="952500"/>
          <a:ext cx="594092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4971179" y="952500"/>
        <a:ext cx="594092" cy="1270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2428A-7FF2-E841-91DD-150FFE47FBEA}">
      <dsp:nvSpPr>
        <dsp:cNvPr id="0" name=""/>
        <dsp:cNvSpPr/>
      </dsp:nvSpPr>
      <dsp:spPr>
        <a:xfrm>
          <a:off x="381002" y="0"/>
          <a:ext cx="5181594" cy="3175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EE1AB8-4457-4D4C-9705-529A70DBA885}">
      <dsp:nvSpPr>
        <dsp:cNvPr id="0" name=""/>
        <dsp:cNvSpPr/>
      </dsp:nvSpPr>
      <dsp:spPr>
        <a:xfrm>
          <a:off x="378327" y="952500"/>
          <a:ext cx="1913096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378327" y="952500"/>
        <a:ext cx="1913096" cy="1270000"/>
      </dsp:txXfrm>
    </dsp:sp>
    <dsp:sp modelId="{C7F7FA74-7555-0143-88F2-6E5E02068CFF}">
      <dsp:nvSpPr>
        <dsp:cNvPr id="0" name=""/>
        <dsp:cNvSpPr/>
      </dsp:nvSpPr>
      <dsp:spPr>
        <a:xfrm>
          <a:off x="2514598" y="952500"/>
          <a:ext cx="2233405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</a:t>
          </a:r>
          <a:endParaRPr lang="en-US" sz="2000" kern="1200" dirty="0"/>
        </a:p>
      </dsp:txBody>
      <dsp:txXfrm>
        <a:off x="2514598" y="952500"/>
        <a:ext cx="2233405" cy="1270000"/>
      </dsp:txXfrm>
    </dsp:sp>
    <dsp:sp modelId="{F5C91109-413D-574D-9D8C-2A497E7F1FF1}">
      <dsp:nvSpPr>
        <dsp:cNvPr id="0" name=""/>
        <dsp:cNvSpPr/>
      </dsp:nvSpPr>
      <dsp:spPr>
        <a:xfrm>
          <a:off x="4971179" y="952500"/>
          <a:ext cx="594092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4971179" y="952500"/>
        <a:ext cx="594092" cy="12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4F1A-11DB-8449-A0C7-3DC9A3B7409A}" type="datetimeFigureOut">
              <a:rPr lang="en-US" smtClean="0"/>
              <a:pPr/>
              <a:t>2/10/12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43000" y="6477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5181600"/>
            <a:ext cx="1778000" cy="990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35200" y="6018212"/>
            <a:ext cx="64516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ln>
            <a:noFill/>
          </a:ln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619375"/>
            <a:ext cx="3810000" cy="1752600"/>
          </a:xfrm>
        </p:spPr>
        <p:txBody>
          <a:bodyPr>
            <a:normAutofit fontScale="92500"/>
          </a:bodyPr>
          <a:lstStyle/>
          <a:p>
            <a:pPr marL="457200" indent="-457200" algn="l">
              <a:buAutoNum type="arabicParenBoth"/>
            </a:pPr>
            <a:r>
              <a:rPr lang="en-US" sz="2400" dirty="0" smtClean="0"/>
              <a:t>underscores differentiation that </a:t>
            </a:r>
            <a:r>
              <a:rPr lang="en-US" sz="2400" dirty="0" err="1" smtClean="0"/>
              <a:t>TruMedical</a:t>
            </a:r>
            <a:r>
              <a:rPr lang="en-US" sz="2400" dirty="0" smtClean="0"/>
              <a:t> brings to the industry</a:t>
            </a:r>
          </a:p>
          <a:p>
            <a:pPr marL="457200" indent="-457200" algn="l">
              <a:buAutoNum type="arabicParenBoth"/>
            </a:pPr>
            <a:r>
              <a:rPr lang="en-US" sz="2400" dirty="0" smtClean="0"/>
              <a:t>is </a:t>
            </a:r>
            <a:r>
              <a:rPr lang="en-US" sz="2400" dirty="0" smtClean="0"/>
              <a:t>easy to use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2617787"/>
            <a:ext cx="62484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9436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953000"/>
            <a:ext cx="17780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4953000"/>
            <a:ext cx="1828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5943600"/>
            <a:ext cx="6477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38400" y="3351212"/>
            <a:ext cx="1066800" cy="1449388"/>
            <a:chOff x="2438400" y="3351212"/>
            <a:chExt cx="1066800" cy="144938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38400" y="4799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38400" y="4722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38400" y="4646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38400" y="4570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38400" y="4494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38400" y="4418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4341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8400" y="4265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4189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4113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38400" y="4037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38400" y="3960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8400" y="3884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3808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38400" y="3732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38400" y="3656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3579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503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3427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3351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33400" y="914400"/>
            <a:ext cx="8305800" cy="484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19200"/>
            <a:ext cx="7772400" cy="16986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Tru</a:t>
            </a:r>
            <a:r>
              <a:rPr lang="en-US" dirty="0" smtClean="0"/>
              <a:t>-Medical</a:t>
            </a:r>
            <a:br>
              <a:rPr lang="en-US" dirty="0" smtClean="0"/>
            </a:br>
            <a:r>
              <a:rPr lang="en-US" dirty="0" smtClean="0"/>
              <a:t>designing a web site that: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simple product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matrix product</a:t>
            </a:r>
            <a:endParaRPr lang="en-US" dirty="0"/>
          </a:p>
        </p:txBody>
      </p:sp>
      <p:pic>
        <p:nvPicPr>
          <p:cNvPr id="4" name="Picture 3" descr="ppt_matrix_product_simp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5588961" cy="4220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pt_matrix_produ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33400"/>
            <a:ext cx="6597978" cy="4982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29000" y="2819400"/>
            <a:ext cx="1524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4495800"/>
            <a:ext cx="1524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complex product</a:t>
            </a:r>
            <a:endParaRPr lang="en-US" dirty="0"/>
          </a:p>
        </p:txBody>
      </p:sp>
      <p:pic>
        <p:nvPicPr>
          <p:cNvPr id="4" name="Picture 3" descr="ppt_complex_to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5665161" cy="42782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pt_complex_product_bottom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6445578" cy="48676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Where do we stand:  Alpha release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The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447800" y="1818720"/>
          <a:ext cx="5943600" cy="3175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>
            <a:off x="3933686" y="4043740"/>
            <a:ext cx="1275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6466" y="3399214"/>
            <a:ext cx="24085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69646" y="3360717"/>
            <a:ext cx="2637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7145" y="3323411"/>
            <a:ext cx="2561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18610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Alpha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9191" y="1673224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Beta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89395" y="1447800"/>
            <a:ext cx="12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4983676"/>
            <a:ext cx="12192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7800" y="5627132"/>
            <a:ext cx="7315200" cy="773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2582" y="5257800"/>
            <a:ext cx="3960018" cy="15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84403" y="3864233"/>
            <a:ext cx="16324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592379" y="3711833"/>
            <a:ext cx="19372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22303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Working Prototypes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2195750"/>
            <a:ext cx="44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2195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811873" y="4207927"/>
            <a:ext cx="9466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573873" y="4207927"/>
            <a:ext cx="9482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Where are we?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447800" y="1818720"/>
          <a:ext cx="5943600" cy="3175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>
            <a:off x="3933686" y="4043740"/>
            <a:ext cx="1275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6466" y="3399214"/>
            <a:ext cx="24085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69646" y="3360717"/>
            <a:ext cx="2637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7145" y="3323411"/>
            <a:ext cx="2561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18610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Alpha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9191" y="1673224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Beta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89395" y="1447800"/>
            <a:ext cx="12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4983676"/>
            <a:ext cx="12192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7800" y="5627132"/>
            <a:ext cx="7315200" cy="773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ll functionality </a:t>
            </a:r>
            <a:r>
              <a:rPr lang="en-US" dirty="0" smtClean="0">
                <a:solidFill>
                  <a:srgbClr val="000000"/>
                </a:solidFill>
              </a:rPr>
              <a:t>for initial release of the site has been developed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; it needs to be integrated into a single site.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2582" y="5257800"/>
            <a:ext cx="3960018" cy="15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84403" y="3864233"/>
            <a:ext cx="16324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592379" y="3711833"/>
            <a:ext cx="19372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22303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Working Prototypes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2195750"/>
            <a:ext cx="44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2195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811873" y="4207927"/>
            <a:ext cx="9466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573873" y="4207927"/>
            <a:ext cx="9482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This coming week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1817132"/>
            <a:ext cx="45448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Target: go into Alpha test late next week</a:t>
            </a:r>
          </a:p>
          <a:p>
            <a:endParaRPr lang="en-US" b="1" dirty="0" smtClean="0"/>
          </a:p>
          <a:p>
            <a:r>
              <a:rPr lang="en-US" b="1" dirty="0" smtClean="0"/>
              <a:t>All product data/images will be in by Monday</a:t>
            </a:r>
          </a:p>
          <a:p>
            <a:endParaRPr lang="en-US" b="1" dirty="0" smtClean="0"/>
          </a:p>
          <a:p>
            <a:r>
              <a:rPr lang="en-US" b="1" dirty="0" smtClean="0"/>
              <a:t>Focus during the week on 2 things: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828800" y="3429000"/>
            <a:ext cx="63246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Resolving conflicts between </a:t>
            </a:r>
            <a:r>
              <a:rPr lang="en-US" dirty="0" err="1" smtClean="0">
                <a:solidFill>
                  <a:srgbClr val="000000"/>
                </a:solidFill>
              </a:rPr>
              <a:t>Javascript</a:t>
            </a:r>
            <a:r>
              <a:rPr lang="en-US" dirty="0" smtClean="0">
                <a:solidFill>
                  <a:srgbClr val="000000"/>
                </a:solidFill>
              </a:rPr>
              <a:t>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Getting components running </a:t>
            </a:r>
            <a:r>
              <a:rPr lang="en-US" dirty="0" smtClean="0">
                <a:solidFill>
                  <a:srgbClr val="000000"/>
                </a:solidFill>
              </a:rPr>
              <a:t>on cloud-based deployment infrastructure: 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Amazon cloud for web/application/</a:t>
            </a:r>
            <a:r>
              <a:rPr lang="en-US" dirty="0" err="1" smtClean="0">
                <a:solidFill>
                  <a:srgbClr val="000000"/>
                </a:solidFill>
              </a:rPr>
              <a:t>dbms</a:t>
            </a:r>
            <a:r>
              <a:rPr lang="en-US" dirty="0" smtClean="0">
                <a:solidFill>
                  <a:srgbClr val="000000"/>
                </a:solidFill>
              </a:rPr>
              <a:t> servers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Amazon S3/Cloudfront for images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122" y="1688068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823" y="2482334"/>
            <a:ext cx="4869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Turn on integration with </a:t>
            </a:r>
            <a:r>
              <a:rPr lang="en-US" dirty="0" err="1" smtClean="0">
                <a:solidFill>
                  <a:srgbClr val="7F7F7F"/>
                </a:solidFill>
              </a:rPr>
              <a:t>Netsuite</a:t>
            </a:r>
            <a:r>
              <a:rPr lang="en-US" dirty="0" smtClean="0">
                <a:solidFill>
                  <a:srgbClr val="7F7F7F"/>
                </a:solidFill>
              </a:rPr>
              <a:t> account </a:t>
            </a:r>
            <a:endParaRPr lang="en-US" dirty="0" smtClean="0">
              <a:solidFill>
                <a:srgbClr val="7F7F7F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Request </a:t>
            </a:r>
            <a:r>
              <a:rPr lang="en-US" dirty="0" smtClean="0">
                <a:solidFill>
                  <a:srgbClr val="7F7F7F"/>
                </a:solidFill>
              </a:rPr>
              <a:t>Google on-demand index of site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Fix any problems in the database that show up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Revise any elements of the UI that prove to be awkward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Fix any additional cross-browser problems that surface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961922" y="2057400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what happens during Alpha?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/>
              <a:t>Where do we stand:  Alpha release</a:t>
            </a:r>
            <a:endParaRPr lang="en-US" dirty="0" smtClean="0"/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688068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482334"/>
            <a:ext cx="42284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performance work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baseline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consolidate/compress </a:t>
            </a:r>
            <a:r>
              <a:rPr lang="en-US" dirty="0" err="1" smtClean="0">
                <a:solidFill>
                  <a:srgbClr val="7F7F7F"/>
                </a:solidFill>
              </a:rPr>
              <a:t>css</a:t>
            </a:r>
            <a:r>
              <a:rPr lang="en-US" dirty="0" smtClean="0">
                <a:solidFill>
                  <a:srgbClr val="7F7F7F"/>
                </a:solidFill>
              </a:rPr>
              <a:t> files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consolidate/compress </a:t>
            </a:r>
            <a:r>
              <a:rPr lang="en-US" dirty="0" err="1" smtClean="0">
                <a:solidFill>
                  <a:srgbClr val="7F7F7F"/>
                </a:solidFill>
              </a:rPr>
              <a:t>js</a:t>
            </a:r>
            <a:r>
              <a:rPr lang="en-US" dirty="0" smtClean="0">
                <a:solidFill>
                  <a:srgbClr val="7F7F7F"/>
                </a:solidFill>
              </a:rPr>
              <a:t> files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expires headers on images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images from Amazon S3 —&gt; Amazon 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edge network (</a:t>
            </a:r>
            <a:r>
              <a:rPr lang="en-US" dirty="0" err="1" smtClean="0">
                <a:solidFill>
                  <a:srgbClr val="7F7F7F"/>
                </a:solidFill>
              </a:rPr>
              <a:t>Cloudfront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insert traffic analytics</a:t>
            </a:r>
            <a:endParaRPr lang="en-US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572000" y="2057400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into Beta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72734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734270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monitor Rails logs for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monitor </a:t>
            </a:r>
            <a:r>
              <a:rPr lang="en-US" dirty="0" err="1" smtClean="0">
                <a:solidFill>
                  <a:srgbClr val="7F7F7F"/>
                </a:solidFill>
              </a:rPr>
              <a:t>Netsuite</a:t>
            </a:r>
            <a:r>
              <a:rPr lang="en-US" dirty="0" smtClean="0">
                <a:solidFill>
                  <a:srgbClr val="7F7F7F"/>
                </a:solidFill>
              </a:rPr>
              <a:t> logs for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practice updating the product database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      with client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029200" y="2242066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686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72734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734270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production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up-time monitor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86400" y="2242066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Production Release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do we stand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001000" cy="762000"/>
          </a:xfrm>
        </p:spPr>
        <p:txBody>
          <a:bodyPr/>
          <a:lstStyle/>
          <a:p>
            <a:r>
              <a:rPr lang="en-US" dirty="0" smtClean="0"/>
              <a:t>          Build brand loyalty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7162800" cy="353536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dd </a:t>
            </a:r>
            <a:r>
              <a:rPr lang="en-US" dirty="0" smtClean="0"/>
              <a:t>product reviews — from clinicians, from caregivers</a:t>
            </a:r>
          </a:p>
          <a:p>
            <a:r>
              <a:rPr lang="en-US" dirty="0" smtClean="0"/>
              <a:t>SEO campaign to get visible fast:  the hot new player in the game</a:t>
            </a:r>
            <a:endParaRPr lang="en-US" dirty="0" smtClean="0"/>
          </a:p>
          <a:p>
            <a:r>
              <a:rPr lang="en-US" dirty="0" smtClean="0"/>
              <a:t>Let your customers design rev 2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easy reorder</a:t>
            </a:r>
          </a:p>
          <a:p>
            <a:pPr lvl="1"/>
            <a:r>
              <a:rPr lang="en-US" dirty="0" smtClean="0"/>
              <a:t>user profile: I always want to start at the</a:t>
            </a:r>
            <a:r>
              <a:rPr lang="en-US" dirty="0" smtClean="0"/>
              <a:t> xx page</a:t>
            </a:r>
          </a:p>
          <a:p>
            <a:pPr lvl="1">
              <a:buNone/>
            </a:pPr>
            <a:r>
              <a:rPr lang="en-US" dirty="0" smtClean="0"/>
              <a:t>Let them show people “the system I designed”  </a:t>
            </a:r>
          </a:p>
          <a:p>
            <a:pPr lvl="1">
              <a:buNone/>
            </a:pPr>
            <a:r>
              <a:rPr lang="en-US" dirty="0" smtClean="0"/>
              <a:t>( “Windows-7 was my idea!”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0"/>
            <a:ext cx="80010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by getting key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customers ‘involved’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&lt;screen shot of clinician review&gt;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162800" cy="4525963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Netsuite</a:t>
            </a:r>
            <a:r>
              <a:rPr lang="en-US" dirty="0" smtClean="0"/>
              <a:t> sites</a:t>
            </a:r>
          </a:p>
          <a:p>
            <a:r>
              <a:rPr lang="en-US" dirty="0" smtClean="0"/>
              <a:t>stale circa 1990 medical products sites — like </a:t>
            </a:r>
            <a:r>
              <a:rPr lang="en-US" dirty="0" smtClean="0"/>
              <a:t>old drab pale green hospitals</a:t>
            </a:r>
          </a:p>
          <a:p>
            <a:r>
              <a:rPr lang="en-US" dirty="0" smtClean="0"/>
              <a:t>Bill:  modern, effective, … site</a:t>
            </a:r>
          </a:p>
          <a:p>
            <a:pPr lvl="1"/>
            <a:r>
              <a:rPr lang="en-US" dirty="0" smtClean="0"/>
              <a:t>Biking inspired:   Trek, </a:t>
            </a:r>
            <a:r>
              <a:rPr lang="en-US" dirty="0" err="1" smtClean="0"/>
              <a:t>Mavic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&lt;insert screen shots of home page, </a:t>
            </a:r>
            <a:r>
              <a:rPr lang="en-US" dirty="0" err="1" smtClean="0"/>
              <a:t>nav</a:t>
            </a:r>
            <a:r>
              <a:rPr lang="en-US" dirty="0" smtClean="0"/>
              <a:t>, …&gt;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038599"/>
            <a:ext cx="7162800" cy="1676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1600" dirty="0" smtClean="0"/>
              <a:t>doesn’t capture the ‘semantics’ of the product set</a:t>
            </a:r>
          </a:p>
          <a:p>
            <a:r>
              <a:rPr lang="en-US" sz="1600" dirty="0" smtClean="0"/>
              <a:t>therefore difficult for users to find what they need, e.g., accessories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Netsuite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model: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0574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CATEGORY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9718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733800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</a:t>
            </a:r>
            <a:endParaRPr lang="en-US" sz="1400" dirty="0">
              <a:solidFill>
                <a:srgbClr val="00009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048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1992868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2968823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2438400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-Medical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0574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CATEGORY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2054423"/>
            <a:ext cx="93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</a:t>
            </a:r>
            <a:r>
              <a:rPr lang="en-US" sz="1400" dirty="0" err="1" smtClean="0">
                <a:solidFill>
                  <a:srgbClr val="000090"/>
                </a:solidFill>
              </a:rPr>
              <a:t>n</a:t>
            </a:r>
            <a:r>
              <a:rPr lang="en-US" sz="1400" dirty="0" smtClean="0">
                <a:solidFill>
                  <a:srgbClr val="000090"/>
                </a:solidFill>
              </a:rPr>
              <a:t> levels</a:t>
            </a:r>
          </a:p>
        </p:txBody>
      </p:sp>
      <p:pic>
        <p:nvPicPr>
          <p:cNvPr id="17" name="Picture 16" descr="ppt_nlevel_category_tre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25908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-Medical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 model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1905000"/>
            <a:ext cx="199285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complex products</a:t>
            </a:r>
          </a:p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‘matrix’ products</a:t>
            </a:r>
          </a:p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simple products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‘complex’ products: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057401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MANUFACTURER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2667000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 LINE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00" y="3276599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 TYPE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9900" y="3886198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MODEL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94782" y="2667000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ACCESSORIES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924" y="2057401"/>
            <a:ext cx="88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366FF"/>
                </a:solidFill>
              </a:rPr>
              <a:t>Chatoogo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5300" y="2667000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Legend XT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700" y="3276599"/>
            <a:ext cx="184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Legend XT Combo Unit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100" y="3886198"/>
            <a:ext cx="2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4-channel Legend XT Combo Unit</a:t>
            </a:r>
            <a:endParaRPr lang="en-US" sz="14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as good as your printed catalog!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do we stand:  Alpha release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719</Words>
  <Application>Microsoft Macintosh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Tru-Medical designing a web site that:   </vt:lpstr>
      <vt:lpstr>          topics</vt:lpstr>
      <vt:lpstr>         Differentiation</vt:lpstr>
      <vt:lpstr>&lt;insert screen shots of home page, nav, …&gt; </vt:lpstr>
      <vt:lpstr>         Effective</vt:lpstr>
      <vt:lpstr>         Effective</vt:lpstr>
      <vt:lpstr>         Effective</vt:lpstr>
      <vt:lpstr>         Effective</vt:lpstr>
      <vt:lpstr>          topics</vt:lpstr>
      <vt:lpstr>web site: simple product</vt:lpstr>
      <vt:lpstr>web site: matrix product</vt:lpstr>
      <vt:lpstr>Slide 12</vt:lpstr>
      <vt:lpstr>web site: complex product</vt:lpstr>
      <vt:lpstr>Slide 14</vt:lpstr>
      <vt:lpstr>          topics</vt:lpstr>
      <vt:lpstr>          The Process</vt:lpstr>
      <vt:lpstr>          Where are we?</vt:lpstr>
      <vt:lpstr>          This coming week </vt:lpstr>
      <vt:lpstr>what happens during Alpha?</vt:lpstr>
      <vt:lpstr>into Beta</vt:lpstr>
      <vt:lpstr>Slide 21</vt:lpstr>
      <vt:lpstr>Production Release</vt:lpstr>
      <vt:lpstr>          topics</vt:lpstr>
      <vt:lpstr>          Build brand loyalty </vt:lpstr>
      <vt:lpstr>&lt;screen shot of clinician review&gt; 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VMS Working Prototype</dc:title>
  <dc:creator>Thomas Atwood</dc:creator>
  <cp:lastModifiedBy>Thomas Atwood</cp:lastModifiedBy>
  <cp:revision>15</cp:revision>
  <dcterms:created xsi:type="dcterms:W3CDTF">2012-02-10T15:41:55Z</dcterms:created>
  <dcterms:modified xsi:type="dcterms:W3CDTF">2012-02-10T17:10:36Z</dcterms:modified>
</cp:coreProperties>
</file>