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  <p:sldId id="258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preferSingleView="1"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856" y="-72"/>
      </p:cViewPr>
      <p:guideLst>
        <p:guide orient="horz" pos="2160"/>
        <p:guide pos="2880"/>
      </p:guideLst>
    </p:cSldViewPr>
  </p:slide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4C55-2F1A-9E4F-B88C-254B69745E1A}" type="datetimeFigureOut">
              <a:rPr lang="en-US" smtClean="0"/>
              <a:pPr/>
              <a:t>12/30/11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94DC-ABDC-9645-A056-EE4ADE5E3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4C55-2F1A-9E4F-B88C-254B69745E1A}" type="datetimeFigureOut">
              <a:rPr lang="en-US" smtClean="0"/>
              <a:pPr/>
              <a:t>12/30/11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94DC-ABDC-9645-A056-EE4ADE5E3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4C55-2F1A-9E4F-B88C-254B69745E1A}" type="datetimeFigureOut">
              <a:rPr lang="en-US" smtClean="0"/>
              <a:pPr/>
              <a:t>12/30/11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94DC-ABDC-9645-A056-EE4ADE5E3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4C55-2F1A-9E4F-B88C-254B69745E1A}" type="datetimeFigureOut">
              <a:rPr lang="en-US" smtClean="0"/>
              <a:pPr/>
              <a:t>12/30/11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94DC-ABDC-9645-A056-EE4ADE5E3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4C55-2F1A-9E4F-B88C-254B69745E1A}" type="datetimeFigureOut">
              <a:rPr lang="en-US" smtClean="0"/>
              <a:pPr/>
              <a:t>12/30/11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94DC-ABDC-9645-A056-EE4ADE5E3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4C55-2F1A-9E4F-B88C-254B69745E1A}" type="datetimeFigureOut">
              <a:rPr lang="en-US" smtClean="0"/>
              <a:pPr/>
              <a:t>12/30/11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94DC-ABDC-9645-A056-EE4ADE5E3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4C55-2F1A-9E4F-B88C-254B69745E1A}" type="datetimeFigureOut">
              <a:rPr lang="en-US" smtClean="0"/>
              <a:pPr/>
              <a:t>12/30/11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94DC-ABDC-9645-A056-EE4ADE5E3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4C55-2F1A-9E4F-B88C-254B69745E1A}" type="datetimeFigureOut">
              <a:rPr lang="en-US" smtClean="0"/>
              <a:pPr/>
              <a:t>12/30/11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94DC-ABDC-9645-A056-EE4ADE5E3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4C55-2F1A-9E4F-B88C-254B69745E1A}" type="datetimeFigureOut">
              <a:rPr lang="en-US" smtClean="0"/>
              <a:pPr/>
              <a:t>12/30/11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94DC-ABDC-9645-A056-EE4ADE5E3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4C55-2F1A-9E4F-B88C-254B69745E1A}" type="datetimeFigureOut">
              <a:rPr lang="en-US" smtClean="0"/>
              <a:pPr/>
              <a:t>12/30/11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94DC-ABDC-9645-A056-EE4ADE5E3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4C55-2F1A-9E4F-B88C-254B69745E1A}" type="datetimeFigureOut">
              <a:rPr lang="en-US" smtClean="0"/>
              <a:pPr/>
              <a:t>12/30/11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94DC-ABDC-9645-A056-EE4ADE5E3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34C55-2F1A-9E4F-B88C-254B69745E1A}" type="datetimeFigureOut">
              <a:rPr lang="en-US" smtClean="0"/>
              <a:pPr/>
              <a:t>12/30/11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D94DC-ABDC-9645-A056-EE4ADE5E3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747120" y="2481817"/>
            <a:ext cx="997802" cy="997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54668" y="2481817"/>
            <a:ext cx="362837" cy="11490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17505" y="2804278"/>
            <a:ext cx="122961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3517506" y="3096591"/>
            <a:ext cx="122961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95772" y="1416893"/>
            <a:ext cx="2120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abstraction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121956" y="2482700"/>
            <a:ext cx="952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user’s</a:t>
            </a:r>
          </a:p>
          <a:p>
            <a:r>
              <a:rPr lang="en-US" dirty="0" smtClean="0">
                <a:solidFill>
                  <a:srgbClr val="1F497D"/>
                </a:solidFill>
              </a:rPr>
              <a:t>browser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22885" y="2482700"/>
            <a:ext cx="952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your web site</a:t>
            </a:r>
            <a:endParaRPr lang="en-US" dirty="0">
              <a:solidFill>
                <a:srgbClr val="1F497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4901859" y="5167605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901859" y="3073399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19952" y="397484"/>
            <a:ext cx="6460516" cy="646051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49459" y="1507366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49459" y="3156801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48655" y="3156801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084372" y="3765201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49459" y="5015205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828571" y="3310660"/>
            <a:ext cx="464621" cy="4646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828571" y="4196728"/>
            <a:ext cx="464621" cy="4646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964216" y="5085765"/>
            <a:ext cx="2198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image servers</a:t>
            </a:r>
          </a:p>
          <a:p>
            <a:r>
              <a:rPr lang="en-US" sz="1400" dirty="0" smtClean="0"/>
              <a:t>( in a CDN around the web )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4778765" y="3165732"/>
            <a:ext cx="122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application</a:t>
            </a:r>
            <a:r>
              <a:rPr lang="en-US" sz="1200" dirty="0" smtClean="0"/>
              <a:t> </a:t>
            </a:r>
            <a:r>
              <a:rPr lang="en-US" sz="1200" dirty="0" smtClean="0"/>
              <a:t>server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219499" y="3789998"/>
            <a:ext cx="1146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secure checkout </a:t>
            </a:r>
            <a:r>
              <a:rPr lang="en-US" sz="1200" dirty="0" smtClean="0"/>
              <a:t>server) 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4901859" y="1376533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964216" y="1507366"/>
            <a:ext cx="31333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streaming </a:t>
            </a:r>
            <a:r>
              <a:rPr lang="en-US" sz="1400" b="1" dirty="0" smtClean="0"/>
              <a:t>video servers</a:t>
            </a:r>
          </a:p>
          <a:p>
            <a:r>
              <a:rPr lang="en-US" sz="1200" dirty="0" smtClean="0"/>
              <a:t>( in a CDN around the web )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365565" y="3318132"/>
            <a:ext cx="122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dbms</a:t>
            </a:r>
            <a:r>
              <a:rPr lang="en-US" sz="1200" b="1" dirty="0" smtClean="0"/>
              <a:t> </a:t>
            </a:r>
          </a:p>
          <a:p>
            <a:r>
              <a:rPr lang="en-US" sz="1200" dirty="0" smtClean="0"/>
              <a:t>server</a:t>
            </a:r>
            <a:endParaRPr lang="en-US" sz="1200" dirty="0"/>
          </a:p>
        </p:txBody>
      </p:sp>
      <p:sp>
        <p:nvSpPr>
          <p:cNvPr id="36" name="Left-Right Arrow 35"/>
          <p:cNvSpPr/>
          <p:nvPr/>
        </p:nvSpPr>
        <p:spPr>
          <a:xfrm>
            <a:off x="5712399" y="3193554"/>
            <a:ext cx="512519" cy="433843"/>
          </a:xfrm>
          <a:prstGeom prst="left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414514" y="2796400"/>
            <a:ext cx="1878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Domain Name </a:t>
            </a:r>
            <a:r>
              <a:rPr lang="en-US" sz="1200" dirty="0" smtClean="0"/>
              <a:t>Servers</a:t>
            </a:r>
            <a:endParaRPr lang="en-US" sz="12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87591" y="628316"/>
            <a:ext cx="4607051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How Today’s Web Sites Really </a:t>
            </a:r>
            <a:r>
              <a:rPr lang="en-US" sz="2400" dirty="0" smtClean="0"/>
              <a:t>Work</a:t>
            </a:r>
          </a:p>
          <a:p>
            <a:pPr algn="ctr"/>
            <a:r>
              <a:rPr lang="en-US" sz="1600" i="1" dirty="0" smtClean="0"/>
              <a:t>(and even this is a simplification)</a:t>
            </a:r>
            <a:endParaRPr lang="en-US" sz="1600" i="1" dirty="0"/>
          </a:p>
        </p:txBody>
      </p:sp>
      <p:sp>
        <p:nvSpPr>
          <p:cNvPr id="40" name="Left-Right Arrow 39"/>
          <p:cNvSpPr/>
          <p:nvPr/>
        </p:nvSpPr>
        <p:spPr>
          <a:xfrm>
            <a:off x="5968658" y="4183520"/>
            <a:ext cx="512519" cy="433843"/>
          </a:xfrm>
          <a:prstGeom prst="left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471098" y="4171365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643094" y="4242733"/>
            <a:ext cx="122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dbms</a:t>
            </a:r>
            <a:r>
              <a:rPr lang="en-US" sz="1200" b="1" dirty="0" smtClean="0"/>
              <a:t> </a:t>
            </a:r>
          </a:p>
          <a:p>
            <a:r>
              <a:rPr lang="en-US" sz="1200" dirty="0" smtClean="0"/>
              <a:t>server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3828571" y="1695479"/>
            <a:ext cx="464621" cy="4646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828571" y="5265324"/>
            <a:ext cx="464621" cy="4646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506248" y="3075257"/>
            <a:ext cx="464621" cy="4646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395379" y="3165732"/>
            <a:ext cx="464621" cy="4646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744207" y="1364632"/>
            <a:ext cx="964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web </a:t>
            </a:r>
            <a:r>
              <a:rPr lang="en-US" sz="1200" dirty="0" smtClean="0"/>
              <a:t>server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744207" y="2960009"/>
            <a:ext cx="964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web </a:t>
            </a:r>
            <a:r>
              <a:rPr lang="en-US" sz="1200" dirty="0" smtClean="0"/>
              <a:t>server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3744207" y="3890106"/>
            <a:ext cx="964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web </a:t>
            </a:r>
            <a:r>
              <a:rPr lang="en-US" sz="1200" dirty="0" smtClean="0"/>
              <a:t>server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744207" y="5001643"/>
            <a:ext cx="964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web </a:t>
            </a:r>
            <a:r>
              <a:rPr lang="en-US" sz="1200" dirty="0" smtClean="0"/>
              <a:t>server</a:t>
            </a:r>
            <a:endParaRPr lang="en-US" sz="12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293192" y="3547486"/>
            <a:ext cx="415951" cy="1588"/>
          </a:xfrm>
          <a:prstGeom prst="straightConnector1">
            <a:avLst/>
          </a:prstGeom>
          <a:ln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293192" y="1959889"/>
            <a:ext cx="415951" cy="1588"/>
          </a:xfrm>
          <a:prstGeom prst="straightConnector1">
            <a:avLst/>
          </a:prstGeom>
          <a:ln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293192" y="5463217"/>
            <a:ext cx="415951" cy="1588"/>
          </a:xfrm>
          <a:prstGeom prst="straightConnector1">
            <a:avLst/>
          </a:prstGeom>
          <a:ln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293192" y="4434741"/>
            <a:ext cx="789591" cy="5560"/>
          </a:xfrm>
          <a:prstGeom prst="straightConnector1">
            <a:avLst/>
          </a:prstGeom>
          <a:ln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856697" y="2960009"/>
            <a:ext cx="362837" cy="11490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297463" y="3383278"/>
            <a:ext cx="244674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0800000">
            <a:off x="1297467" y="3734961"/>
            <a:ext cx="244674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0800000" flipV="1">
            <a:off x="1297467" y="3987799"/>
            <a:ext cx="940031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0800000">
            <a:off x="1297464" y="3073400"/>
            <a:ext cx="94003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>
            <a:off x="4757761" y="2746789"/>
            <a:ext cx="651633" cy="1588"/>
          </a:xfrm>
          <a:prstGeom prst="straightConnector1">
            <a:avLst/>
          </a:prstGeom>
          <a:ln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5400000">
            <a:off x="4492213" y="4543204"/>
            <a:ext cx="944006" cy="1588"/>
          </a:xfrm>
          <a:prstGeom prst="straightConnector1">
            <a:avLst/>
          </a:prstGeom>
          <a:ln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0800000">
            <a:off x="2237497" y="1959889"/>
            <a:ext cx="150671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10800000">
            <a:off x="2241229" y="5464805"/>
            <a:ext cx="150671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>
            <a:off x="1681536" y="2517439"/>
            <a:ext cx="111192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5400000" flipH="1" flipV="1">
            <a:off x="1503519" y="4725508"/>
            <a:ext cx="147541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rot="10800000">
            <a:off x="1298684" y="3867201"/>
            <a:ext cx="198700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10800000">
            <a:off x="3285693" y="4437917"/>
            <a:ext cx="54287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5400000" flipH="1" flipV="1">
            <a:off x="2999540" y="4153354"/>
            <a:ext cx="57230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5400000">
            <a:off x="5005594" y="3789204"/>
            <a:ext cx="429397" cy="1588"/>
          </a:xfrm>
          <a:prstGeom prst="straightConnector1">
            <a:avLst/>
          </a:prstGeom>
          <a:ln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 rot="16200000">
            <a:off x="-113011" y="3236035"/>
            <a:ext cx="1509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F497D"/>
                </a:solidFill>
              </a:rPr>
              <a:t>user’s browser</a:t>
            </a:r>
            <a:endParaRPr lang="en-US" sz="1400" dirty="0">
              <a:solidFill>
                <a:srgbClr val="1F497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4901859" y="5167605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901859" y="3073399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19952" y="397484"/>
            <a:ext cx="6460516" cy="646051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49459" y="1507366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49459" y="3156801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48655" y="3156801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084372" y="3765201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49459" y="5015205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828571" y="3310660"/>
            <a:ext cx="464621" cy="4646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828571" y="4196728"/>
            <a:ext cx="464621" cy="4646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964216" y="5236965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image </a:t>
            </a:r>
            <a:r>
              <a:rPr lang="en-US" sz="1400" b="1" dirty="0" smtClean="0"/>
              <a:t>servers</a:t>
            </a:r>
            <a:endParaRPr lang="en-US" sz="14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4778765" y="3165732"/>
            <a:ext cx="122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application</a:t>
            </a:r>
            <a:r>
              <a:rPr lang="en-US" sz="1200" dirty="0" smtClean="0"/>
              <a:t> </a:t>
            </a:r>
            <a:r>
              <a:rPr lang="en-US" sz="1200" dirty="0" smtClean="0"/>
              <a:t>server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219499" y="3789998"/>
            <a:ext cx="1146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secure checkout </a:t>
            </a:r>
            <a:r>
              <a:rPr lang="en-US" sz="1200" dirty="0" smtClean="0"/>
              <a:t>server) 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4901859" y="1376533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964216" y="1507366"/>
            <a:ext cx="31333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streaming </a:t>
            </a:r>
            <a:r>
              <a:rPr lang="en-US" sz="1400" b="1" dirty="0" smtClean="0"/>
              <a:t>video servers</a:t>
            </a:r>
          </a:p>
          <a:p>
            <a:r>
              <a:rPr lang="en-US" sz="1200" dirty="0" smtClean="0"/>
              <a:t>( in a CDN around the web )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365565" y="3318132"/>
            <a:ext cx="122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dbms</a:t>
            </a:r>
            <a:r>
              <a:rPr lang="en-US" sz="1200" b="1" dirty="0" smtClean="0"/>
              <a:t> </a:t>
            </a:r>
          </a:p>
          <a:p>
            <a:r>
              <a:rPr lang="en-US" sz="1200" dirty="0" smtClean="0"/>
              <a:t>server</a:t>
            </a:r>
            <a:endParaRPr lang="en-US" sz="1200" dirty="0"/>
          </a:p>
        </p:txBody>
      </p:sp>
      <p:sp>
        <p:nvSpPr>
          <p:cNvPr id="36" name="Left-Right Arrow 35"/>
          <p:cNvSpPr/>
          <p:nvPr/>
        </p:nvSpPr>
        <p:spPr>
          <a:xfrm>
            <a:off x="5712399" y="3193554"/>
            <a:ext cx="512519" cy="433843"/>
          </a:xfrm>
          <a:prstGeom prst="left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414514" y="2796400"/>
            <a:ext cx="1878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Domain Name </a:t>
            </a:r>
            <a:r>
              <a:rPr lang="en-US" sz="1200" dirty="0" smtClean="0"/>
              <a:t>Servers</a:t>
            </a:r>
            <a:endParaRPr lang="en-US" sz="12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078900" y="628316"/>
            <a:ext cx="342443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How</a:t>
            </a:r>
            <a:r>
              <a:rPr lang="en-US" sz="2400" dirty="0" smtClean="0"/>
              <a:t> Your Web Site Works</a:t>
            </a:r>
          </a:p>
        </p:txBody>
      </p:sp>
      <p:sp>
        <p:nvSpPr>
          <p:cNvPr id="40" name="Left-Right Arrow 39"/>
          <p:cNvSpPr/>
          <p:nvPr/>
        </p:nvSpPr>
        <p:spPr>
          <a:xfrm>
            <a:off x="5968658" y="4183520"/>
            <a:ext cx="512519" cy="433843"/>
          </a:xfrm>
          <a:prstGeom prst="left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471098" y="4171365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643094" y="4242733"/>
            <a:ext cx="122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dbms</a:t>
            </a:r>
            <a:r>
              <a:rPr lang="en-US" sz="1200" b="1" dirty="0" smtClean="0"/>
              <a:t> </a:t>
            </a:r>
          </a:p>
          <a:p>
            <a:r>
              <a:rPr lang="en-US" sz="1200" dirty="0" smtClean="0"/>
              <a:t>server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3828571" y="1695479"/>
            <a:ext cx="464621" cy="4646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828571" y="5265324"/>
            <a:ext cx="464621" cy="4646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506248" y="3075257"/>
            <a:ext cx="464621" cy="4646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395379" y="3165732"/>
            <a:ext cx="464621" cy="4646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744207" y="1364632"/>
            <a:ext cx="964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web </a:t>
            </a:r>
            <a:r>
              <a:rPr lang="en-US" sz="1200" dirty="0" smtClean="0"/>
              <a:t>server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744207" y="2960009"/>
            <a:ext cx="964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web </a:t>
            </a:r>
            <a:r>
              <a:rPr lang="en-US" sz="1200" dirty="0" smtClean="0"/>
              <a:t>server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3744207" y="3890106"/>
            <a:ext cx="964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web </a:t>
            </a:r>
            <a:r>
              <a:rPr lang="en-US" sz="1200" dirty="0" smtClean="0"/>
              <a:t>server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744207" y="5001643"/>
            <a:ext cx="964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web </a:t>
            </a:r>
            <a:r>
              <a:rPr lang="en-US" sz="1200" dirty="0" smtClean="0"/>
              <a:t>server</a:t>
            </a:r>
            <a:endParaRPr lang="en-US" sz="12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293192" y="3547486"/>
            <a:ext cx="415951" cy="1588"/>
          </a:xfrm>
          <a:prstGeom prst="straightConnector1">
            <a:avLst/>
          </a:prstGeom>
          <a:ln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293192" y="1959889"/>
            <a:ext cx="415951" cy="1588"/>
          </a:xfrm>
          <a:prstGeom prst="straightConnector1">
            <a:avLst/>
          </a:prstGeom>
          <a:ln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293192" y="5463217"/>
            <a:ext cx="415951" cy="1588"/>
          </a:xfrm>
          <a:prstGeom prst="straightConnector1">
            <a:avLst/>
          </a:prstGeom>
          <a:ln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293192" y="4434741"/>
            <a:ext cx="789591" cy="5560"/>
          </a:xfrm>
          <a:prstGeom prst="straightConnector1">
            <a:avLst/>
          </a:prstGeom>
          <a:ln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856697" y="2960009"/>
            <a:ext cx="362837" cy="11490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-113011" y="3236035"/>
            <a:ext cx="1509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F497D"/>
                </a:solidFill>
              </a:rPr>
              <a:t>user’s browser</a:t>
            </a:r>
            <a:endParaRPr lang="en-US" sz="1400" dirty="0">
              <a:solidFill>
                <a:srgbClr val="1F497D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297463" y="3383278"/>
            <a:ext cx="244674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0800000">
            <a:off x="1297467" y="3734961"/>
            <a:ext cx="244674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0800000" flipV="1">
            <a:off x="1297467" y="3987799"/>
            <a:ext cx="940031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0800000">
            <a:off x="1297464" y="3073400"/>
            <a:ext cx="94003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>
            <a:off x="4757761" y="2746789"/>
            <a:ext cx="651633" cy="1588"/>
          </a:xfrm>
          <a:prstGeom prst="straightConnector1">
            <a:avLst/>
          </a:prstGeom>
          <a:ln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5400000">
            <a:off x="4492213" y="4543204"/>
            <a:ext cx="944006" cy="1588"/>
          </a:xfrm>
          <a:prstGeom prst="straightConnector1">
            <a:avLst/>
          </a:prstGeom>
          <a:ln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0800000">
            <a:off x="2237497" y="1959889"/>
            <a:ext cx="150671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10800000">
            <a:off x="2241229" y="5464805"/>
            <a:ext cx="150671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>
            <a:off x="1681536" y="2517439"/>
            <a:ext cx="111192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5400000" flipH="1" flipV="1">
            <a:off x="1503519" y="4725508"/>
            <a:ext cx="147541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rot="10800000">
            <a:off x="1298684" y="3867201"/>
            <a:ext cx="198700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10800000">
            <a:off x="3285693" y="4437917"/>
            <a:ext cx="54287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5400000" flipH="1" flipV="1">
            <a:off x="2999540" y="4153354"/>
            <a:ext cx="57230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5400000">
            <a:off x="5005594" y="3789204"/>
            <a:ext cx="429397" cy="1588"/>
          </a:xfrm>
          <a:prstGeom prst="straightConnector1">
            <a:avLst/>
          </a:prstGeom>
          <a:ln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150534" y="2732872"/>
            <a:ext cx="1955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Rails on </a:t>
            </a:r>
            <a:r>
              <a:rPr lang="en-US" sz="1400" dirty="0" err="1" smtClean="0">
                <a:solidFill>
                  <a:srgbClr val="FF0000"/>
                </a:solidFill>
              </a:rPr>
              <a:t>heroku</a:t>
            </a:r>
            <a:r>
              <a:rPr lang="en-US" sz="1400" dirty="0" smtClean="0">
                <a:solidFill>
                  <a:srgbClr val="FF0000"/>
                </a:solidFill>
              </a:rPr>
              <a:t>/Amazon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94642" y="6082005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Amazon S3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221087" y="4617363"/>
            <a:ext cx="1710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Netsuite</a:t>
            </a:r>
            <a:r>
              <a:rPr lang="en-US" sz="1400" dirty="0" smtClean="0">
                <a:solidFill>
                  <a:srgbClr val="FF0000"/>
                </a:solidFill>
              </a:rPr>
              <a:t> https server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939233" y="1999809"/>
            <a:ext cx="633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HDDN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09266" y="2519401"/>
            <a:ext cx="1355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FF0000"/>
                </a:solidFill>
              </a:rPr>
              <a:t>web site runs here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12399" y="4854932"/>
            <a:ext cx="2794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FF0000"/>
                </a:solidFill>
              </a:rPr>
              <a:t>register/login, cart/checkout runs here</a:t>
            </a:r>
            <a:endParaRPr lang="en-US" sz="12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130</Words>
  <Application>Microsoft Macintosh PowerPoint</Application>
  <PresentationFormat>On-screen Show (4:3)</PresentationFormat>
  <Paragraphs>44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personal copy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 Atwood</dc:creator>
  <cp:lastModifiedBy>Thomas Atwood</cp:lastModifiedBy>
  <cp:revision>6</cp:revision>
  <dcterms:created xsi:type="dcterms:W3CDTF">2011-12-30T22:51:47Z</dcterms:created>
  <dcterms:modified xsi:type="dcterms:W3CDTF">2011-12-30T23:27:41Z</dcterms:modified>
</cp:coreProperties>
</file>