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0" y="-248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A034-B0A4-714F-8795-DC64882A0597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CCCD2-8190-B644-835A-DF5A91F723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0354" y="1287972"/>
            <a:ext cx="1627588" cy="518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354" y="2630402"/>
            <a:ext cx="1627588" cy="518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rot="5400000">
            <a:off x="1222316" y="2218570"/>
            <a:ext cx="82366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222713" y="2218173"/>
            <a:ext cx="8212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351259" y="3982308"/>
            <a:ext cx="562602" cy="562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68643" y="4544910"/>
            <a:ext cx="562602" cy="562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33144" y="4544910"/>
            <a:ext cx="562602" cy="562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13861" y="1808326"/>
            <a:ext cx="562602" cy="562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rot="5400000">
            <a:off x="968712" y="2954767"/>
            <a:ext cx="1693771" cy="36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18" idx="0"/>
          </p:cNvCxnSpPr>
          <p:nvPr/>
        </p:nvCxnSpPr>
        <p:spPr>
          <a:xfrm rot="16200000" flipH="1">
            <a:off x="1185562" y="3380528"/>
            <a:ext cx="2173982" cy="154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5"/>
            <a:endCxn id="19" idx="0"/>
          </p:cNvCxnSpPr>
          <p:nvPr/>
        </p:nvCxnSpPr>
        <p:spPr>
          <a:xfrm rot="16200000" flipH="1">
            <a:off x="1726072" y="2956536"/>
            <a:ext cx="2256373" cy="920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3"/>
          </p:cNvCxnSpPr>
          <p:nvPr/>
        </p:nvCxnSpPr>
        <p:spPr>
          <a:xfrm>
            <a:off x="2447942" y="1547355"/>
            <a:ext cx="585202" cy="8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621709" y="1144864"/>
            <a:ext cx="8228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1632560" y="734222"/>
            <a:ext cx="13997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 rot="16200000" flipH="1">
            <a:off x="1356479" y="1010303"/>
            <a:ext cx="5537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90492" y="918640"/>
            <a:ext cx="80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0354" y="1287972"/>
            <a:ext cx="1627588" cy="518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8766" y="5306421"/>
            <a:ext cx="1627588" cy="518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18796" y="4181217"/>
            <a:ext cx="562602" cy="562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36180" y="4743819"/>
            <a:ext cx="562602" cy="562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700681" y="4743819"/>
            <a:ext cx="562602" cy="562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81398" y="2007235"/>
            <a:ext cx="562602" cy="5626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rot="5400000">
            <a:off x="7636249" y="3153676"/>
            <a:ext cx="1693771" cy="36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18" idx="0"/>
          </p:cNvCxnSpPr>
          <p:nvPr/>
        </p:nvCxnSpPr>
        <p:spPr>
          <a:xfrm rot="16200000" flipH="1">
            <a:off x="7853099" y="3579437"/>
            <a:ext cx="2173982" cy="154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5"/>
            <a:endCxn id="19" idx="0"/>
          </p:cNvCxnSpPr>
          <p:nvPr/>
        </p:nvCxnSpPr>
        <p:spPr>
          <a:xfrm rot="16200000" flipH="1">
            <a:off x="8393609" y="3155445"/>
            <a:ext cx="2256373" cy="920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3"/>
          </p:cNvCxnSpPr>
          <p:nvPr/>
        </p:nvCxnSpPr>
        <p:spPr>
          <a:xfrm>
            <a:off x="2447942" y="1547355"/>
            <a:ext cx="585202" cy="8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621709" y="1144864"/>
            <a:ext cx="8228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1632560" y="734222"/>
            <a:ext cx="13997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 rot="16200000" flipH="1">
            <a:off x="1356479" y="1010303"/>
            <a:ext cx="5537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90492" y="918640"/>
            <a:ext cx="80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8766" y="2228062"/>
            <a:ext cx="1627588" cy="518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PRODUCT_LINE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8766" y="3158611"/>
            <a:ext cx="1627588" cy="518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57941" y="2302779"/>
            <a:ext cx="167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Intellect Legend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766" y="4181217"/>
            <a:ext cx="1627588" cy="518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</a:t>
            </a:r>
            <a:r>
              <a:rPr lang="en-US" dirty="0" err="1" smtClean="0">
                <a:solidFill>
                  <a:schemeClr val="tx1"/>
                </a:solidFill>
              </a:rPr>
              <a:t>MODFLs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2892" y="3158611"/>
            <a:ext cx="348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Intellect Legend Ultrasound System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90492" y="4181217"/>
            <a:ext cx="455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Intellect Legend Ultrasound System with 2 channels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5" idx="2"/>
            <a:endCxn id="34" idx="0"/>
          </p:cNvCxnSpPr>
          <p:nvPr/>
        </p:nvCxnSpPr>
        <p:spPr>
          <a:xfrm rot="5400000">
            <a:off x="1422692" y="2016606"/>
            <a:ext cx="4213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2"/>
            <a:endCxn id="37" idx="0"/>
          </p:cNvCxnSpPr>
          <p:nvPr/>
        </p:nvCxnSpPr>
        <p:spPr>
          <a:xfrm rot="5400000">
            <a:off x="1426669" y="2952719"/>
            <a:ext cx="41178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2"/>
          </p:cNvCxnSpPr>
          <p:nvPr/>
        </p:nvCxnSpPr>
        <p:spPr>
          <a:xfrm rot="16200000" flipH="1">
            <a:off x="1381434" y="3928503"/>
            <a:ext cx="5038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2"/>
            <a:endCxn id="10" idx="0"/>
          </p:cNvCxnSpPr>
          <p:nvPr/>
        </p:nvCxnSpPr>
        <p:spPr>
          <a:xfrm rot="5400000">
            <a:off x="1329341" y="5003202"/>
            <a:ext cx="6064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79422" y="2302779"/>
            <a:ext cx="123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30997" y="3159405"/>
            <a:ext cx="123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595746" y="4788449"/>
            <a:ext cx="1627588" cy="518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ACCESSORY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2" idx="1"/>
          </p:cNvCxnSpPr>
          <p:nvPr/>
        </p:nvCxnSpPr>
        <p:spPr>
          <a:xfrm>
            <a:off x="2447942" y="4699983"/>
            <a:ext cx="1147804" cy="3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7" idx="3"/>
          </p:cNvCxnSpPr>
          <p:nvPr/>
        </p:nvCxnSpPr>
        <p:spPr>
          <a:xfrm>
            <a:off x="2446354" y="3417994"/>
            <a:ext cx="1149392" cy="1629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 flipV="1">
            <a:off x="2447942" y="5047832"/>
            <a:ext cx="1147804" cy="51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3"/>
          </p:cNvCxnSpPr>
          <p:nvPr/>
        </p:nvCxnSpPr>
        <p:spPr>
          <a:xfrm>
            <a:off x="2446354" y="2487445"/>
            <a:ext cx="1149392" cy="2340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3"/>
          </p:cNvCxnSpPr>
          <p:nvPr/>
        </p:nvCxnSpPr>
        <p:spPr>
          <a:xfrm>
            <a:off x="2447942" y="1547355"/>
            <a:ext cx="1147804" cy="3152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1</cp:revision>
  <dcterms:created xsi:type="dcterms:W3CDTF">2011-10-27T20:43:49Z</dcterms:created>
  <dcterms:modified xsi:type="dcterms:W3CDTF">2011-10-27T22:02:44Z</dcterms:modified>
</cp:coreProperties>
</file>