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16" y="-104"/>
      </p:cViewPr>
      <p:guideLst>
        <p:guide orient="horz" pos="2160"/>
        <p:guide pos="2880"/>
      </p:guideLst>
    </p:cSldViewPr>
  </p:slide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9CF9-06D1-9D44-9532-563D31EB50E9}" type="datetimeFigureOut">
              <a:rPr lang="en-US" smtClean="0"/>
              <a:t>12/27/11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9291-A4D5-4347-81B4-8757BBC541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535" y="1431332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Manufacturer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535" y="234858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ProductLine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917" y="3296084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ProductType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5565" y="4243579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5880" y="997887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044" y="177402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233" y="2338498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LeafLevelCategory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733558" y="1431317"/>
            <a:ext cx="618464" cy="31247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393553" y="1431317"/>
            <a:ext cx="618464" cy="342711"/>
          </a:xfrm>
          <a:prstGeom prst="up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49939" y="1774028"/>
            <a:ext cx="312443" cy="5342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448982" y="1835316"/>
            <a:ext cx="13255" cy="514066"/>
            <a:chOff x="5406487" y="1432116"/>
            <a:chExt cx="13255" cy="514066"/>
          </a:xfrm>
        </p:grpSpPr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rot="5400000">
              <a:off x="5150248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62237" y="3729513"/>
            <a:ext cx="3176" cy="514066"/>
            <a:chOff x="5416566" y="1432116"/>
            <a:chExt cx="3176" cy="514066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455885" y="2782018"/>
            <a:ext cx="3176" cy="514066"/>
            <a:chOff x="5416566" y="1432116"/>
            <a:chExt cx="3176" cy="514066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5160327" y="1688355"/>
              <a:ext cx="514066" cy="1588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261711" y="1682514"/>
              <a:ext cx="314474" cy="1588"/>
            </a:xfrm>
            <a:prstGeom prst="straightConnector1">
              <a:avLst/>
            </a:prstGeom>
            <a:ln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5400000">
            <a:off x="1683875" y="3607752"/>
            <a:ext cx="1733719" cy="1589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479356" y="3134804"/>
            <a:ext cx="766053" cy="1588"/>
          </a:xfrm>
          <a:prstGeom prst="straightConnector1">
            <a:avLst/>
          </a:prstGeom>
          <a:ln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61588" y="3518625"/>
            <a:ext cx="913977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61091" y="352021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49939" y="4458853"/>
            <a:ext cx="1236920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72385" y="4458853"/>
            <a:ext cx="511249" cy="15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42556" y="4457265"/>
            <a:ext cx="123692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79476" y="4273811"/>
            <a:ext cx="1360639" cy="40319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Netsuite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Item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4729" y="574545"/>
            <a:ext cx="5180508" cy="5261622"/>
          </a:xfrm>
          <a:prstGeom prst="rect">
            <a:avLst/>
          </a:prstGeom>
          <a:noFill/>
          <a:ln w="3175" cap="flat" cmpd="sng" algn="ctr">
            <a:solidFill>
              <a:schemeClr val="accent1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05326" y="5060027"/>
            <a:ext cx="3711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chema of  Rails database — or at least the part of it related to products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1</cp:revision>
  <dcterms:created xsi:type="dcterms:W3CDTF">2011-12-27T19:48:15Z</dcterms:created>
  <dcterms:modified xsi:type="dcterms:W3CDTF">2011-12-27T20:04:15Z</dcterms:modified>
</cp:coreProperties>
</file>