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016" y="-104"/>
      </p:cViewPr>
      <p:guideLst>
        <p:guide orient="horz" pos="2160"/>
        <p:guide pos="2880"/>
      </p:guideLst>
    </p:cSldViewPr>
  </p:slide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t>12/27/11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t>12/27/11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t>12/27/11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t>12/27/11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t>12/27/11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t>12/27/11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t>12/27/11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t>12/27/11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t>12/27/11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t>12/27/11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t>12/27/11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F9CF9-06D1-9D44-9532-563D31EB50E9}" type="datetimeFigureOut">
              <a:rPr lang="en-US" smtClean="0"/>
              <a:t>12/27/11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59291-A4D5-4347-81B4-8757BBC541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79535" y="1431332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Manufacturer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79535" y="2348588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ProductLine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1917" y="3296084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ProductType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75565" y="4243579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5880" y="997887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Category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5044" y="1774028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TopLevelCategory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3233" y="2338498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LeafLevelCategory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1733558" y="1431317"/>
            <a:ext cx="618464" cy="312471"/>
          </a:xfrm>
          <a:prstGeom prst="up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2393553" y="1431317"/>
            <a:ext cx="618464" cy="342711"/>
          </a:xfrm>
          <a:prstGeom prst="up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49939" y="1774028"/>
            <a:ext cx="312443" cy="53423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448982" y="1835316"/>
            <a:ext cx="13255" cy="514066"/>
            <a:chOff x="5406487" y="1432116"/>
            <a:chExt cx="13255" cy="514066"/>
          </a:xfrm>
        </p:grpSpPr>
        <p:cxnSp>
          <p:nvCxnSpPr>
            <p:cNvPr id="17" name="Straight Arrow Connector 16"/>
            <p:cNvCxnSpPr>
              <a:stCxn id="4" idx="2"/>
              <a:endCxn id="6" idx="0"/>
            </p:cNvCxnSpPr>
            <p:nvPr/>
          </p:nvCxnSpPr>
          <p:spPr>
            <a:xfrm rot="5400000">
              <a:off x="5150248" y="1688355"/>
              <a:ext cx="514066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62237" y="3729513"/>
            <a:ext cx="3176" cy="514066"/>
            <a:chOff x="5416566" y="1432116"/>
            <a:chExt cx="3176" cy="514066"/>
          </a:xfrm>
        </p:grpSpPr>
        <p:cxnSp>
          <p:nvCxnSpPr>
            <p:cNvPr id="27" name="Straight Arrow Connector 26"/>
            <p:cNvCxnSpPr/>
            <p:nvPr/>
          </p:nvCxnSpPr>
          <p:spPr>
            <a:xfrm rot="5400000">
              <a:off x="5160327" y="1688355"/>
              <a:ext cx="514066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455885" y="2782018"/>
            <a:ext cx="3176" cy="514066"/>
            <a:chOff x="5416566" y="1432116"/>
            <a:chExt cx="3176" cy="514066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>
              <a:off x="5160327" y="1688355"/>
              <a:ext cx="514066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rot="5400000">
            <a:off x="1683875" y="3607752"/>
            <a:ext cx="1733719" cy="1589"/>
          </a:xfrm>
          <a:prstGeom prst="straightConnector1">
            <a:avLst/>
          </a:prstGeom>
          <a:ln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479356" y="3134804"/>
            <a:ext cx="766053" cy="1588"/>
          </a:xfrm>
          <a:prstGeom prst="straightConnector1">
            <a:avLst/>
          </a:prstGeom>
          <a:ln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61588" y="3518625"/>
            <a:ext cx="913977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161091" y="3520213"/>
            <a:ext cx="511249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49939" y="4458853"/>
            <a:ext cx="1236920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172385" y="4458853"/>
            <a:ext cx="511249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142556" y="4457265"/>
            <a:ext cx="1236920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379476" y="4273811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Netsuite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Item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4729" y="574545"/>
            <a:ext cx="5180508" cy="5261622"/>
          </a:xfrm>
          <a:prstGeom prst="rect">
            <a:avLst/>
          </a:prstGeom>
          <a:noFill/>
          <a:ln w="3175" cap="flat" cmpd="sng" algn="ctr">
            <a:solidFill>
              <a:schemeClr val="accent1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305326" y="5060027"/>
            <a:ext cx="3711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chema of  Rails database — or at least the part of it related to products  [ in ‘Model 2’ ]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2892" y="6018528"/>
            <a:ext cx="4741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is the most natural choice for simple products that don’t have models — the bulk of the </a:t>
            </a:r>
            <a:r>
              <a:rPr lang="en-US" sz="1400" dirty="0" err="1" smtClean="0"/>
              <a:t>Tru</a:t>
            </a:r>
            <a:r>
              <a:rPr lang="en-US" sz="1400" dirty="0" smtClean="0"/>
              <a:t>-Medical product set 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786859" y="3760953"/>
            <a:ext cx="629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models</a:t>
            </a:r>
            <a:endParaRPr lang="en-US" sz="11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5142556" y="2308258"/>
            <a:ext cx="1286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rgbClr val="7F7F7F"/>
                </a:solidFill>
              </a:rPr>
              <a:t>properties:</a:t>
            </a:r>
          </a:p>
          <a:p>
            <a:r>
              <a:rPr lang="en-US" sz="1100" i="1" dirty="0" smtClean="0">
                <a:solidFill>
                  <a:srgbClr val="7F7F7F"/>
                </a:solidFill>
              </a:rPr>
              <a:t>    name: string</a:t>
            </a:r>
          </a:p>
          <a:p>
            <a:r>
              <a:rPr lang="en-US" sz="1100" i="1" dirty="0" smtClean="0">
                <a:solidFill>
                  <a:srgbClr val="7F7F7F"/>
                </a:solidFill>
              </a:rPr>
              <a:t>    </a:t>
            </a:r>
            <a:r>
              <a:rPr lang="en-US" sz="1100" i="1" dirty="0" err="1" smtClean="0">
                <a:solidFill>
                  <a:srgbClr val="7F7F7F"/>
                </a:solidFill>
              </a:rPr>
              <a:t>logomark:image</a:t>
            </a:r>
            <a:endParaRPr lang="en-US" sz="1100" i="1" dirty="0" smtClean="0">
              <a:solidFill>
                <a:srgbClr val="7F7F7F"/>
              </a:solidFill>
            </a:endParaRPr>
          </a:p>
          <a:p>
            <a:r>
              <a:rPr lang="en-US" sz="1100" i="1" dirty="0" smtClean="0">
                <a:solidFill>
                  <a:srgbClr val="7F7F7F"/>
                </a:solidFill>
              </a:rPr>
              <a:t>    </a:t>
            </a:r>
            <a:r>
              <a:rPr lang="en-US" sz="1100" i="1" dirty="0" err="1" smtClean="0">
                <a:solidFill>
                  <a:srgbClr val="7F7F7F"/>
                </a:solidFill>
              </a:rPr>
              <a:t>description;text</a:t>
            </a:r>
            <a:endParaRPr lang="en-US" sz="1100" i="1" dirty="0">
              <a:solidFill>
                <a:srgbClr val="7F7F7F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785980" y="3730713"/>
            <a:ext cx="3176" cy="514066"/>
            <a:chOff x="5416566" y="1432116"/>
            <a:chExt cx="3176" cy="514066"/>
          </a:xfrm>
        </p:grpSpPr>
        <p:cxnSp>
          <p:nvCxnSpPr>
            <p:cNvPr id="59" name="Straight Arrow Connector 58"/>
            <p:cNvCxnSpPr/>
            <p:nvPr/>
          </p:nvCxnSpPr>
          <p:spPr>
            <a:xfrm rot="5400000">
              <a:off x="5160327" y="1688355"/>
              <a:ext cx="514066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4755658" y="3752073"/>
            <a:ext cx="8583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accessories</a:t>
            </a:r>
            <a:endParaRPr lang="en-US" sz="11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79535" y="1431332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Manufacturer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79535" y="2348588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ProductLine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1917" y="3296084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75565" y="4243579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5880" y="997887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Category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5044" y="1774028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TopLevelCategory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3233" y="2338498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LeafLevelCategory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1733558" y="1431317"/>
            <a:ext cx="618464" cy="312471"/>
          </a:xfrm>
          <a:prstGeom prst="up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2393553" y="1431317"/>
            <a:ext cx="618464" cy="342711"/>
          </a:xfrm>
          <a:prstGeom prst="up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49939" y="1774028"/>
            <a:ext cx="312443" cy="53423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4"/>
          <p:cNvGrpSpPr/>
          <p:nvPr/>
        </p:nvGrpSpPr>
        <p:grpSpPr>
          <a:xfrm>
            <a:off x="4448982" y="1835316"/>
            <a:ext cx="13255" cy="514066"/>
            <a:chOff x="5406487" y="1432116"/>
            <a:chExt cx="13255" cy="514066"/>
          </a:xfrm>
        </p:grpSpPr>
        <p:cxnSp>
          <p:nvCxnSpPr>
            <p:cNvPr id="17" name="Straight Arrow Connector 16"/>
            <p:cNvCxnSpPr>
              <a:stCxn id="4" idx="2"/>
              <a:endCxn id="6" idx="0"/>
            </p:cNvCxnSpPr>
            <p:nvPr/>
          </p:nvCxnSpPr>
          <p:spPr>
            <a:xfrm rot="5400000">
              <a:off x="5150248" y="1688355"/>
              <a:ext cx="514066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5"/>
          <p:cNvGrpSpPr/>
          <p:nvPr/>
        </p:nvGrpSpPr>
        <p:grpSpPr>
          <a:xfrm>
            <a:off x="4462237" y="3729513"/>
            <a:ext cx="3176" cy="514066"/>
            <a:chOff x="5416566" y="1432116"/>
            <a:chExt cx="3176" cy="514066"/>
          </a:xfrm>
        </p:grpSpPr>
        <p:cxnSp>
          <p:nvCxnSpPr>
            <p:cNvPr id="27" name="Straight Arrow Connector 26"/>
            <p:cNvCxnSpPr/>
            <p:nvPr/>
          </p:nvCxnSpPr>
          <p:spPr>
            <a:xfrm rot="5400000">
              <a:off x="5160327" y="1688355"/>
              <a:ext cx="514066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8"/>
          <p:cNvGrpSpPr/>
          <p:nvPr/>
        </p:nvGrpSpPr>
        <p:grpSpPr>
          <a:xfrm>
            <a:off x="4455885" y="2782018"/>
            <a:ext cx="3176" cy="514066"/>
            <a:chOff x="5416566" y="1432116"/>
            <a:chExt cx="3176" cy="514066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>
              <a:off x="5160327" y="1688355"/>
              <a:ext cx="514066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rot="5400000">
            <a:off x="1683875" y="3607752"/>
            <a:ext cx="1733719" cy="1589"/>
          </a:xfrm>
          <a:prstGeom prst="straightConnector1">
            <a:avLst/>
          </a:prstGeom>
          <a:ln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479356" y="3134804"/>
            <a:ext cx="766053" cy="1588"/>
          </a:xfrm>
          <a:prstGeom prst="straightConnector1">
            <a:avLst/>
          </a:prstGeom>
          <a:ln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61588" y="3518625"/>
            <a:ext cx="913977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161091" y="3520213"/>
            <a:ext cx="511249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49939" y="4458853"/>
            <a:ext cx="1236920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172385" y="4458853"/>
            <a:ext cx="511249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142556" y="4457265"/>
            <a:ext cx="1236920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379476" y="4273811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Netsuite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Item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4729" y="574545"/>
            <a:ext cx="5180508" cy="5261622"/>
          </a:xfrm>
          <a:prstGeom prst="rect">
            <a:avLst/>
          </a:prstGeom>
          <a:noFill/>
          <a:ln w="3175" cap="flat" cmpd="sng" algn="ctr">
            <a:solidFill>
              <a:schemeClr val="accent1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305326" y="5060027"/>
            <a:ext cx="3711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chema of  Rails database — or at least the part of it related to products  [ in ‘Model 1’ ]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305326" y="6018528"/>
            <a:ext cx="3532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is the most natural choice for complex products that have models.  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112</Words>
  <Application>Microsoft Macintosh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personal copy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Atwood</dc:creator>
  <cp:lastModifiedBy>Thomas Atwood</cp:lastModifiedBy>
  <cp:revision>5</cp:revision>
  <dcterms:created xsi:type="dcterms:W3CDTF">2011-12-27T19:48:15Z</dcterms:created>
  <dcterms:modified xsi:type="dcterms:W3CDTF">2011-12-27T20:16:14Z</dcterms:modified>
</cp:coreProperties>
</file>