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880" y="-104"/>
      </p:cViewPr>
      <p:guideLst>
        <p:guide orient="horz" pos="2160"/>
        <p:guide pos="2880"/>
      </p:guideLst>
    </p:cSldViewPr>
  </p:slide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7B06-FEDC-AC4E-B652-F88454A258A4}" type="datetimeFigureOut">
              <a:rPr lang="en-US" smtClean="0"/>
              <a:t>5/10/12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0258-BB9B-4B42-9FAB-172B4C8688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2086" y="1169253"/>
            <a:ext cx="1382015" cy="5443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2086" y="2238912"/>
            <a:ext cx="1382015" cy="5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Clinician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343986" y="2238912"/>
            <a:ext cx="1382015" cy="5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Clinic Administrator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330423" y="2238912"/>
            <a:ext cx="1359422" cy="5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Patient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343986" y="3059380"/>
            <a:ext cx="1382015" cy="53422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Clinic Group Administrator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480694" y="3055370"/>
            <a:ext cx="1382015" cy="53422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Group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480694" y="2238912"/>
            <a:ext cx="1382015" cy="5342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>
          <a:xfrm>
            <a:off x="5726001" y="2506025"/>
            <a:ext cx="754693" cy="1588"/>
          </a:xfrm>
          <a:prstGeom prst="straightConnector1">
            <a:avLst/>
          </a:prstGeom>
          <a:ln>
            <a:solidFill>
              <a:srgbClr val="660066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26001" y="3316239"/>
            <a:ext cx="754693" cy="1588"/>
          </a:xfrm>
          <a:prstGeom prst="straightConnector1">
            <a:avLst/>
          </a:prstGeom>
          <a:ln>
            <a:solidFill>
              <a:srgbClr val="660066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0"/>
            <a:endCxn id="4" idx="2"/>
          </p:cNvCxnSpPr>
          <p:nvPr/>
        </p:nvCxnSpPr>
        <p:spPr>
          <a:xfrm rot="5400000" flipH="1" flipV="1">
            <a:off x="2498938" y="1224756"/>
            <a:ext cx="525353" cy="150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3240340" y="1996395"/>
            <a:ext cx="525353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3991820" y="1224755"/>
            <a:ext cx="525353" cy="150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5323" y="2508813"/>
            <a:ext cx="616033" cy="1588"/>
          </a:xfrm>
          <a:prstGeom prst="straightConnector1">
            <a:avLst/>
          </a:prstGeom>
          <a:ln>
            <a:solidFill>
              <a:srgbClr val="660066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131396" y="2632448"/>
            <a:ext cx="3177" cy="563672"/>
            <a:chOff x="6385550" y="747488"/>
            <a:chExt cx="3177" cy="563672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>
              <a:off x="6104508" y="1028530"/>
              <a:ext cx="563672" cy="1588"/>
            </a:xfrm>
            <a:prstGeom prst="straightConnector1">
              <a:avLst/>
            </a:prstGeom>
            <a:ln>
              <a:solidFill>
                <a:srgbClr val="660066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6213726" y="999419"/>
              <a:ext cx="348413" cy="1588"/>
            </a:xfrm>
            <a:prstGeom prst="straightConnector1">
              <a:avLst/>
            </a:prstGeom>
            <a:ln>
              <a:solidFill>
                <a:srgbClr val="660066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2822087" y="4888245"/>
            <a:ext cx="1382015" cy="53422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Line Item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2822087" y="4071787"/>
            <a:ext cx="1382015" cy="534226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Cart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472789" y="4465323"/>
            <a:ext cx="3177" cy="563672"/>
            <a:chOff x="6385550" y="747488"/>
            <a:chExt cx="3177" cy="563672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6104508" y="1028530"/>
              <a:ext cx="563672" cy="1588"/>
            </a:xfrm>
            <a:prstGeom prst="straightConnector1">
              <a:avLst/>
            </a:prstGeom>
            <a:ln>
              <a:solidFill>
                <a:srgbClr val="660066"/>
              </a:solidFill>
              <a:headEnd type="triangl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6213726" y="999419"/>
              <a:ext cx="348413" cy="1588"/>
            </a:xfrm>
            <a:prstGeom prst="straightConnector1">
              <a:avLst/>
            </a:prstGeom>
            <a:ln>
              <a:solidFill>
                <a:srgbClr val="660066"/>
              </a:solidFill>
              <a:headEnd type="none" w="lg" len="lg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 Atwood</dc:creator>
  <cp:lastModifiedBy>Thomas Atwood</cp:lastModifiedBy>
  <cp:revision>4</cp:revision>
  <dcterms:created xsi:type="dcterms:W3CDTF">2012-05-11T01:45:29Z</dcterms:created>
  <dcterms:modified xsi:type="dcterms:W3CDTF">2012-05-11T02:01:29Z</dcterms:modified>
</cp:coreProperties>
</file>