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856" y="-104"/>
      </p:cViewPr>
      <p:guideLst>
        <p:guide orient="horz" pos="2160"/>
        <p:guide pos="2880"/>
      </p:guideLst>
    </p:cSldViewPr>
  </p:slide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421-5A3D-B247-82AE-E840DA287A91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D5AB-8306-6F4E-BC5B-0DB21370B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421-5A3D-B247-82AE-E840DA287A91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D5AB-8306-6F4E-BC5B-0DB21370B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421-5A3D-B247-82AE-E840DA287A91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D5AB-8306-6F4E-BC5B-0DB21370B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421-5A3D-B247-82AE-E840DA287A91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D5AB-8306-6F4E-BC5B-0DB21370B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421-5A3D-B247-82AE-E840DA287A91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D5AB-8306-6F4E-BC5B-0DB21370B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421-5A3D-B247-82AE-E840DA287A91}" type="datetimeFigureOut">
              <a:rPr lang="en-US" smtClean="0"/>
              <a:t>3/26/12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D5AB-8306-6F4E-BC5B-0DB21370B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421-5A3D-B247-82AE-E840DA287A91}" type="datetimeFigureOut">
              <a:rPr lang="en-US" smtClean="0"/>
              <a:t>3/26/12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D5AB-8306-6F4E-BC5B-0DB21370B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421-5A3D-B247-82AE-E840DA287A91}" type="datetimeFigureOut">
              <a:rPr lang="en-US" smtClean="0"/>
              <a:t>3/26/12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D5AB-8306-6F4E-BC5B-0DB21370B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421-5A3D-B247-82AE-E840DA287A91}" type="datetimeFigureOut">
              <a:rPr lang="en-US" smtClean="0"/>
              <a:t>3/26/12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D5AB-8306-6F4E-BC5B-0DB21370B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421-5A3D-B247-82AE-E840DA287A91}" type="datetimeFigureOut">
              <a:rPr lang="en-US" smtClean="0"/>
              <a:t>3/26/12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D5AB-8306-6F4E-BC5B-0DB21370B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421-5A3D-B247-82AE-E840DA287A91}" type="datetimeFigureOut">
              <a:rPr lang="en-US" smtClean="0"/>
              <a:t>3/26/12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DD5AB-8306-6F4E-BC5B-0DB21370B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421-5A3D-B247-82AE-E840DA287A91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DD5AB-8306-6F4E-BC5B-0DB21370BF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59063" y="1462766"/>
            <a:ext cx="1068438" cy="106843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  <a:r>
              <a:rPr lang="en-US" sz="1200" dirty="0" smtClean="0">
                <a:solidFill>
                  <a:schemeClr val="tx1"/>
                </a:solidFill>
              </a:rPr>
              <a:t>elease 1.0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13122" y="1462766"/>
            <a:ext cx="1068438" cy="106843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Release 1.1</a:t>
            </a:r>
          </a:p>
        </p:txBody>
      </p:sp>
      <p:sp>
        <p:nvSpPr>
          <p:cNvPr id="7" name="Oval 6"/>
          <p:cNvSpPr/>
          <p:nvPr/>
        </p:nvSpPr>
        <p:spPr>
          <a:xfrm>
            <a:off x="4457190" y="1462766"/>
            <a:ext cx="1068438" cy="106843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post- R1 code cleanup</a:t>
            </a:r>
          </a:p>
        </p:txBody>
      </p:sp>
      <p:sp>
        <p:nvSpPr>
          <p:cNvPr id="8" name="Oval 7"/>
          <p:cNvSpPr/>
          <p:nvPr/>
        </p:nvSpPr>
        <p:spPr>
          <a:xfrm>
            <a:off x="6111337" y="1462766"/>
            <a:ext cx="1068438" cy="106843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9379" y="2892883"/>
            <a:ext cx="14110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00" i="1" dirty="0" smtClean="0"/>
              <a:t>test clinic-specific pricing</a:t>
            </a:r>
          </a:p>
          <a:p>
            <a:pPr marL="228600" indent="-228600">
              <a:buAutoNum type="arabicPeriod"/>
            </a:pPr>
            <a:r>
              <a:rPr lang="en-US" sz="1000" i="1" dirty="0" smtClean="0"/>
              <a:t>remaining UI goodies</a:t>
            </a:r>
          </a:p>
          <a:p>
            <a:pPr marL="228600" indent="-228600">
              <a:buAutoNum type="arabicPeriod"/>
            </a:pPr>
            <a:r>
              <a:rPr lang="en-US" sz="1000" i="1" dirty="0" smtClean="0"/>
              <a:t>performance: product and category images from Amazon S3</a:t>
            </a:r>
            <a:endParaRPr lang="en-US" sz="1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823201" y="2892883"/>
            <a:ext cx="12788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00" i="1" dirty="0" smtClean="0"/>
              <a:t>add additional 1600 products</a:t>
            </a:r>
          </a:p>
          <a:p>
            <a:pPr marL="228600" indent="-228600">
              <a:buAutoNum type="arabicPeriod"/>
            </a:pPr>
            <a:r>
              <a:rPr lang="en-US" sz="1000" i="1" dirty="0" smtClean="0"/>
              <a:t>add associated images</a:t>
            </a:r>
          </a:p>
          <a:p>
            <a:pPr marL="228600" indent="-228600">
              <a:buAutoNum type="arabicPeriod"/>
            </a:pPr>
            <a:r>
              <a:rPr lang="en-US" sz="1000" i="1" dirty="0" smtClean="0"/>
              <a:t>retest site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07586" y="2892883"/>
            <a:ext cx="10684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00" i="1" dirty="0" smtClean="0"/>
              <a:t>Ruby 1.9.2 Rails 3.1; </a:t>
            </a:r>
          </a:p>
          <a:p>
            <a:pPr marL="228600" indent="-228600">
              <a:buAutoNum type="arabicPeriod"/>
            </a:pPr>
            <a:r>
              <a:rPr lang="en-US" sz="1000" i="1" dirty="0" smtClean="0"/>
              <a:t>fold base-product into product-set</a:t>
            </a:r>
          </a:p>
          <a:p>
            <a:pPr marL="228600" indent="-228600">
              <a:buAutoNum type="arabicPeriod"/>
            </a:pPr>
            <a:r>
              <a:rPr lang="en-US" sz="1000" i="1" dirty="0" smtClean="0"/>
              <a:t>accessories: generalize</a:t>
            </a:r>
          </a:p>
          <a:p>
            <a:pPr marL="228600" indent="-228600">
              <a:buAutoNum type="arabicPeriod"/>
            </a:pPr>
            <a:r>
              <a:rPr lang="en-US" sz="1000" i="1" dirty="0" smtClean="0"/>
              <a:t>additional page-load performance work</a:t>
            </a:r>
          </a:p>
          <a:p>
            <a:pPr marL="228600" indent="-228600">
              <a:buAutoNum type="arabicPeriod"/>
            </a:pPr>
            <a:endParaRPr lang="en-US" sz="1000" i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181892" y="2892883"/>
            <a:ext cx="106843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00" i="1" dirty="0" smtClean="0"/>
              <a:t>Admin subsystem for product/category additions/price changes, …</a:t>
            </a:r>
          </a:p>
          <a:p>
            <a:pPr marL="228600" indent="-228600">
              <a:buAutoNum type="arabicPeriod"/>
            </a:pPr>
            <a:r>
              <a:rPr lang="en-US" sz="1000" i="1" dirty="0" smtClean="0"/>
              <a:t>Smoother clinic/clinician signup</a:t>
            </a:r>
          </a:p>
          <a:p>
            <a:pPr marL="228600" indent="-228600">
              <a:buAutoNum type="arabicPeriod"/>
            </a:pPr>
            <a:r>
              <a:rPr lang="en-US" sz="1000" i="1" dirty="0" smtClean="0"/>
              <a:t>Sales support</a:t>
            </a:r>
          </a:p>
          <a:p>
            <a:pPr marL="228600" indent="-228600">
              <a:buAutoNum type="arabicPeriod"/>
            </a:pPr>
            <a:r>
              <a:rPr lang="en-US" sz="1000" i="1" dirty="0" smtClean="0"/>
              <a:t>Affiliate/Dealer support</a:t>
            </a:r>
          </a:p>
          <a:p>
            <a:pPr marL="228600" indent="-228600">
              <a:buAutoNum type="arabicPeriod"/>
            </a:pPr>
            <a:r>
              <a:rPr lang="en-US" sz="1000" i="1" dirty="0" smtClean="0"/>
              <a:t>Driving traffic to the site: add reviews, video links,…</a:t>
            </a:r>
          </a:p>
          <a:p>
            <a:pPr marL="228600" indent="-228600">
              <a:buAutoNum type="arabicPeriod"/>
            </a:pPr>
            <a:endParaRPr lang="en-US" sz="1000" i="1" dirty="0" smtClean="0"/>
          </a:p>
          <a:p>
            <a:pPr marL="228600" indent="-228600">
              <a:buAutoNum type="arabicPeriod"/>
            </a:pPr>
            <a:endParaRPr lang="en-US" sz="1000" i="1" dirty="0" smtClean="0"/>
          </a:p>
        </p:txBody>
      </p:sp>
      <p:sp>
        <p:nvSpPr>
          <p:cNvPr id="13" name="Striped Right Arrow 12"/>
          <p:cNvSpPr/>
          <p:nvPr/>
        </p:nvSpPr>
        <p:spPr>
          <a:xfrm>
            <a:off x="2267817" y="1713548"/>
            <a:ext cx="515068" cy="555576"/>
          </a:xfrm>
          <a:prstGeom prst="stripedRightArrow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iped Right Arrow 13"/>
          <p:cNvSpPr/>
          <p:nvPr/>
        </p:nvSpPr>
        <p:spPr>
          <a:xfrm>
            <a:off x="3911797" y="1713548"/>
            <a:ext cx="515068" cy="555576"/>
          </a:xfrm>
          <a:prstGeom prst="stripedRightArrow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iped Right Arrow 14"/>
          <p:cNvSpPr/>
          <p:nvPr/>
        </p:nvSpPr>
        <p:spPr>
          <a:xfrm>
            <a:off x="5565968" y="1714748"/>
            <a:ext cx="515068" cy="555576"/>
          </a:xfrm>
          <a:prstGeom prst="stripedRightArrow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2473378" y="4984275"/>
            <a:ext cx="144581" cy="124639"/>
          </a:xfrm>
          <a:prstGeom prst="triangl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5743182" y="4984275"/>
            <a:ext cx="144581" cy="124639"/>
          </a:xfrm>
          <a:prstGeom prst="triangle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1307792" y="3629306"/>
            <a:ext cx="2460659" cy="1588"/>
          </a:xfrm>
          <a:prstGeom prst="line">
            <a:avLst/>
          </a:prstGeom>
          <a:ln w="127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585938" y="3600752"/>
            <a:ext cx="2460659" cy="1588"/>
          </a:xfrm>
          <a:prstGeom prst="line">
            <a:avLst/>
          </a:prstGeom>
          <a:ln w="12700" cap="flat" cmpd="sng" algn="ctr">
            <a:solidFill>
              <a:srgbClr val="FF6600"/>
            </a:solidFill>
            <a:prstDash val="lgDash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21835" y="5156518"/>
            <a:ext cx="86149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/>
            <a:r>
              <a:rPr lang="en-US" sz="1000" i="1" dirty="0" smtClean="0">
                <a:solidFill>
                  <a:srgbClr val="FF6600"/>
                </a:solidFill>
              </a:rPr>
              <a:t>invoice $3.75K balance of initial contract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09852" y="5125740"/>
            <a:ext cx="103155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indent="-228600" algn="r"/>
            <a:r>
              <a:rPr lang="en-US" sz="1000" i="1" dirty="0">
                <a:solidFill>
                  <a:srgbClr val="FF6600"/>
                </a:solidFill>
              </a:rPr>
              <a:t>S</a:t>
            </a:r>
            <a:r>
              <a:rPr lang="en-US" sz="1000" i="1" dirty="0" smtClean="0">
                <a:solidFill>
                  <a:srgbClr val="FF6600"/>
                </a:solidFill>
              </a:rPr>
              <a:t>pec and estimate for R2 work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17697" y="5157525"/>
            <a:ext cx="101145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/>
            <a:r>
              <a:rPr lang="en-US" sz="1000" i="1" dirty="0" smtClean="0">
                <a:solidFill>
                  <a:srgbClr val="FF6600"/>
                </a:solidFill>
              </a:rPr>
              <a:t>2-3 days content</a:t>
            </a:r>
          </a:p>
          <a:p>
            <a:pPr marL="228600"/>
            <a:r>
              <a:rPr lang="en-US" sz="1000" i="1" dirty="0" smtClean="0">
                <a:solidFill>
                  <a:srgbClr val="FF6600"/>
                </a:solidFill>
              </a:rPr>
              <a:t>prep/edit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92787" y="5108913"/>
            <a:ext cx="9808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algn="r"/>
            <a:r>
              <a:rPr lang="en-US" sz="1000" i="1" dirty="0" smtClean="0">
                <a:solidFill>
                  <a:srgbClr val="FF6600"/>
                </a:solidFill>
              </a:rPr>
              <a:t>no charge</a:t>
            </a:r>
          </a:p>
        </p:txBody>
      </p:sp>
      <p:sp>
        <p:nvSpPr>
          <p:cNvPr id="28" name="Isosceles Triangle 27"/>
          <p:cNvSpPr/>
          <p:nvPr/>
        </p:nvSpPr>
        <p:spPr>
          <a:xfrm>
            <a:off x="3050304" y="4984275"/>
            <a:ext cx="144581" cy="124639"/>
          </a:xfrm>
          <a:prstGeom prst="triangl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4588218" y="4984274"/>
            <a:ext cx="144581" cy="124639"/>
          </a:xfrm>
          <a:prstGeom prst="triangle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7246168" y="4995555"/>
            <a:ext cx="144581" cy="124639"/>
          </a:xfrm>
          <a:prstGeom prst="triangl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930273" y="5125740"/>
            <a:ext cx="124364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/>
            <a:r>
              <a:rPr lang="en-US" sz="1000" i="1" dirty="0" smtClean="0">
                <a:solidFill>
                  <a:srgbClr val="FF6600"/>
                </a:solidFill>
              </a:rPr>
              <a:t>incremental billing as major features of R2 completed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125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personal copy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Atwood</dc:creator>
  <cp:lastModifiedBy>Thomas Atwood</cp:lastModifiedBy>
  <cp:revision>1</cp:revision>
  <dcterms:created xsi:type="dcterms:W3CDTF">2012-03-26T16:46:47Z</dcterms:created>
  <dcterms:modified xsi:type="dcterms:W3CDTF">2012-03-26T17:20:15Z</dcterms:modified>
</cp:coreProperties>
</file>