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Default Extension="tiff" ContentType="image/tiff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61" r:id="rId2"/>
    <p:sldId id="262" r:id="rId3"/>
    <p:sldId id="258" r:id="rId4"/>
    <p:sldId id="264" r:id="rId5"/>
    <p:sldId id="260" r:id="rId6"/>
    <p:sldId id="259" r:id="rId7"/>
    <p:sldId id="263" r:id="rId8"/>
    <p:sldId id="265" r:id="rId9"/>
    <p:sldId id="266" r:id="rId10"/>
    <p:sldId id="267" r:id="rId11"/>
    <p:sldId id="268" r:id="rId12"/>
    <p:sldId id="272" r:id="rId13"/>
    <p:sldId id="271" r:id="rId14"/>
    <p:sldId id="273" r:id="rId15"/>
    <p:sldId id="270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C0EDF0"/>
    <a:srgbClr val="C1E4E4"/>
    <a:srgbClr val="0094DE"/>
    <a:srgbClr val="400080"/>
    <a:srgbClr val="008080"/>
    <a:srgbClr val="0C8AD7"/>
    <a:srgbClr val="66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preferSingleView="1"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184" y="-112"/>
      </p:cViewPr>
      <p:guideLst>
        <p:guide orient="horz" pos="2160"/>
        <p:guide pos="2880"/>
      </p:guideLst>
    </p:cSldViewPr>
  </p:slide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B3CC-C297-0A47-9FB6-1CE39A07AC32}" type="datetimeFigureOut">
              <a:rPr lang="en-US" smtClean="0"/>
              <a:pPr/>
              <a:t>5/28/11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B77-A8C7-4B47-860B-53F5D5AB65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B3CC-C297-0A47-9FB6-1CE39A07AC32}" type="datetimeFigureOut">
              <a:rPr lang="en-US" smtClean="0"/>
              <a:pPr/>
              <a:t>5/28/11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B77-A8C7-4B47-860B-53F5D5AB65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B3CC-C297-0A47-9FB6-1CE39A07AC32}" type="datetimeFigureOut">
              <a:rPr lang="en-US" smtClean="0"/>
              <a:pPr/>
              <a:t>5/28/11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B77-A8C7-4B47-860B-53F5D5AB65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B3CC-C297-0A47-9FB6-1CE39A07AC32}" type="datetimeFigureOut">
              <a:rPr lang="en-US" smtClean="0"/>
              <a:pPr/>
              <a:t>5/28/11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B77-A8C7-4B47-860B-53F5D5AB65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B3CC-C297-0A47-9FB6-1CE39A07AC32}" type="datetimeFigureOut">
              <a:rPr lang="en-US" smtClean="0"/>
              <a:pPr/>
              <a:t>5/28/11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B77-A8C7-4B47-860B-53F5D5AB65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B3CC-C297-0A47-9FB6-1CE39A07AC32}" type="datetimeFigureOut">
              <a:rPr lang="en-US" smtClean="0"/>
              <a:pPr/>
              <a:t>5/28/11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B77-A8C7-4B47-860B-53F5D5AB65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B3CC-C297-0A47-9FB6-1CE39A07AC32}" type="datetimeFigureOut">
              <a:rPr lang="en-US" smtClean="0"/>
              <a:pPr/>
              <a:t>5/28/11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B77-A8C7-4B47-860B-53F5D5AB65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B3CC-C297-0A47-9FB6-1CE39A07AC32}" type="datetimeFigureOut">
              <a:rPr lang="en-US" smtClean="0"/>
              <a:pPr/>
              <a:t>5/28/11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B77-A8C7-4B47-860B-53F5D5AB65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B3CC-C297-0A47-9FB6-1CE39A07AC32}" type="datetimeFigureOut">
              <a:rPr lang="en-US" smtClean="0"/>
              <a:pPr/>
              <a:t>5/28/11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B77-A8C7-4B47-860B-53F5D5AB65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B3CC-C297-0A47-9FB6-1CE39A07AC32}" type="datetimeFigureOut">
              <a:rPr lang="en-US" smtClean="0"/>
              <a:pPr/>
              <a:t>5/28/11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B77-A8C7-4B47-860B-53F5D5AB65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B3CC-C297-0A47-9FB6-1CE39A07AC32}" type="datetimeFigureOut">
              <a:rPr lang="en-US" smtClean="0"/>
              <a:pPr/>
              <a:t>5/28/11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9B77-A8C7-4B47-860B-53F5D5AB65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AB3CC-C297-0A47-9FB6-1CE39A07AC32}" type="datetimeFigureOut">
              <a:rPr lang="en-US" smtClean="0"/>
              <a:pPr/>
              <a:t>5/28/11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9B77-A8C7-4B47-860B-53F5D5AB65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881681" cy="58801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304839" y="2739674"/>
            <a:ext cx="497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alpha val="51000"/>
                  </a:schemeClr>
                </a:solidFill>
                <a:latin typeface="Impact"/>
                <a:cs typeface="Impact"/>
              </a:rPr>
              <a:t>CLINCAL  ELECTROTHERAPY</a:t>
            </a:r>
            <a:endParaRPr lang="en-US" sz="3600" dirty="0">
              <a:solidFill>
                <a:schemeClr val="bg1">
                  <a:alpha val="51000"/>
                </a:schemeClr>
              </a:solidFill>
              <a:latin typeface="Impact"/>
              <a:cs typeface="Impact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549489" y="2318312"/>
            <a:ext cx="5632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ULTRASOUND</a:t>
            </a:r>
            <a:endParaRPr lang="en-US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1951171" y="3070472"/>
            <a:ext cx="497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alpha val="51000"/>
                  </a:schemeClr>
                </a:solidFill>
                <a:latin typeface="Impact"/>
                <a:cs typeface="Impact"/>
              </a:rPr>
              <a:t>MODALITIES</a:t>
            </a:r>
            <a:endParaRPr lang="en-US" sz="3600" dirty="0">
              <a:solidFill>
                <a:schemeClr val="bg1">
                  <a:alpha val="51000"/>
                </a:schemeClr>
              </a:solidFill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881681" cy="58801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304839" y="2739674"/>
            <a:ext cx="497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alpha val="51000"/>
                  </a:schemeClr>
                </a:solidFill>
                <a:latin typeface="Impact"/>
                <a:cs typeface="Impact"/>
              </a:rPr>
              <a:t>CLINCAL  ELECTROTHERAPY</a:t>
            </a:r>
            <a:endParaRPr lang="en-US" sz="3600" dirty="0">
              <a:solidFill>
                <a:schemeClr val="bg1">
                  <a:alpha val="51000"/>
                </a:schemeClr>
              </a:solidFill>
              <a:latin typeface="Impact"/>
              <a:cs typeface="Impact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549489" y="2318312"/>
            <a:ext cx="5632311" cy="1015663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6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ULTRASOUND</a:t>
            </a:r>
            <a:endParaRPr lang="en-US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1951171" y="3070472"/>
            <a:ext cx="4973106" cy="646331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alpha val="51000"/>
                  </a:schemeClr>
                </a:solidFill>
                <a:latin typeface="Impact"/>
                <a:cs typeface="Impact"/>
              </a:rPr>
              <a:t>MODALITIES</a:t>
            </a:r>
            <a:endParaRPr lang="en-US" sz="3600" dirty="0">
              <a:solidFill>
                <a:schemeClr val="bg1">
                  <a:alpha val="51000"/>
                </a:schemeClr>
              </a:solidFill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881681" cy="5880191"/>
          </a:xfrm>
          <a:prstGeom prst="rect">
            <a:avLst/>
          </a:prstGeom>
          <a:solidFill>
            <a:srgbClr val="C1E4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91558562_very_pregnant_wom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871438" cy="43196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853" y="4319672"/>
            <a:ext cx="2813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Impact"/>
                <a:cs typeface="Impact"/>
              </a:rPr>
              <a:t>ULTRASOUND</a:t>
            </a:r>
            <a:endParaRPr lang="en-US" sz="4000" dirty="0">
              <a:solidFill>
                <a:schemeClr val="bg1">
                  <a:lumMod val="50000"/>
                </a:schemeClr>
              </a:solidFill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881681" cy="5880191"/>
          </a:xfrm>
          <a:prstGeom prst="rect">
            <a:avLst/>
          </a:prstGeom>
          <a:solidFill>
            <a:srgbClr val="C1E4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91558562_very_pregnant_wom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871438" cy="43196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853" y="4319672"/>
            <a:ext cx="2813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Impact"/>
                <a:cs typeface="Impact"/>
              </a:rPr>
              <a:t>ULTRASOUND</a:t>
            </a:r>
            <a:endParaRPr lang="en-US" sz="4000" dirty="0">
              <a:solidFill>
                <a:schemeClr val="bg1"/>
              </a:solidFill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881681" cy="5880191"/>
          </a:xfrm>
          <a:prstGeom prst="rect">
            <a:avLst/>
          </a:prstGeom>
          <a:solidFill>
            <a:srgbClr val="C0ED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91558562_very_pregnant_wom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" y="0"/>
            <a:ext cx="2858107" cy="42787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1304839" y="2524592"/>
            <a:ext cx="497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alpha val="51000"/>
                  </a:schemeClr>
                </a:solidFill>
                <a:latin typeface="Impact"/>
                <a:cs typeface="Impact"/>
              </a:rPr>
              <a:t>CLINCAL  ELECTROTHERAPY</a:t>
            </a:r>
            <a:endParaRPr lang="en-US" sz="3600" dirty="0">
              <a:solidFill>
                <a:schemeClr val="bg1">
                  <a:alpha val="51000"/>
                </a:schemeClr>
              </a:solidFill>
              <a:latin typeface="Impact"/>
              <a:cs typeface="Impact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549490" y="2225406"/>
            <a:ext cx="5632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50000"/>
                  </a:schemeClr>
                </a:solidFill>
                <a:latin typeface="Impact"/>
                <a:cs typeface="Impact"/>
              </a:rPr>
              <a:t>ULTRASOUND</a:t>
            </a:r>
            <a:endParaRPr lang="en-US" sz="6000" dirty="0">
              <a:ln>
                <a:solidFill>
                  <a:schemeClr val="bg1"/>
                </a:solidFill>
              </a:ln>
              <a:solidFill>
                <a:schemeClr val="bg1">
                  <a:lumMod val="50000"/>
                </a:schemeClr>
              </a:solidFill>
              <a:latin typeface="Impact"/>
              <a:cs typeface="Impact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1951171" y="3070472"/>
            <a:ext cx="497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alpha val="51000"/>
                  </a:schemeClr>
                </a:solidFill>
                <a:latin typeface="Impact"/>
                <a:cs typeface="Impact"/>
              </a:rPr>
              <a:t>MODALITIES</a:t>
            </a:r>
            <a:endParaRPr lang="en-US" sz="3600" dirty="0">
              <a:solidFill>
                <a:schemeClr val="bg1">
                  <a:alpha val="51000"/>
                </a:schemeClr>
              </a:solidFill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881681" cy="5880191"/>
          </a:xfrm>
          <a:prstGeom prst="rect">
            <a:avLst/>
          </a:prstGeom>
          <a:solidFill>
            <a:srgbClr val="C0ED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91558562_very_pregnant_wom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" y="0"/>
            <a:ext cx="2858107" cy="42787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1304839" y="3070472"/>
            <a:ext cx="497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alpha val="51000"/>
                  </a:schemeClr>
                </a:solidFill>
                <a:latin typeface="Impact"/>
                <a:cs typeface="Impact"/>
              </a:rPr>
              <a:t>CLINCAL  ELECTROTHERAPY</a:t>
            </a:r>
            <a:endParaRPr lang="en-US" sz="3600" dirty="0">
              <a:solidFill>
                <a:schemeClr val="bg1">
                  <a:alpha val="51000"/>
                </a:schemeClr>
              </a:solidFill>
              <a:latin typeface="Impact"/>
              <a:cs typeface="Impact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877266" y="2556204"/>
            <a:ext cx="5632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ULTRASOUND</a:t>
            </a:r>
            <a:endParaRPr lang="en-US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1951171" y="3070472"/>
            <a:ext cx="497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alpha val="51000"/>
                  </a:schemeClr>
                </a:solidFill>
                <a:latin typeface="Impact"/>
                <a:cs typeface="Impact"/>
              </a:rPr>
              <a:t>MODALITIES</a:t>
            </a:r>
            <a:endParaRPr lang="en-US" sz="3600" dirty="0">
              <a:solidFill>
                <a:schemeClr val="bg1">
                  <a:alpha val="51000"/>
                </a:schemeClr>
              </a:solidFill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881681" cy="5880191"/>
          </a:xfrm>
          <a:prstGeom prst="rect">
            <a:avLst/>
          </a:prstGeom>
          <a:solidFill>
            <a:srgbClr val="0094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304839" y="2739674"/>
            <a:ext cx="497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alpha val="51000"/>
                  </a:schemeClr>
                </a:solidFill>
                <a:latin typeface="Impact"/>
                <a:cs typeface="Impact"/>
              </a:rPr>
              <a:t>CLINCAL  ELECTROTHERAPY</a:t>
            </a:r>
            <a:endParaRPr lang="en-US" sz="3600" dirty="0">
              <a:solidFill>
                <a:schemeClr val="bg1">
                  <a:alpha val="51000"/>
                </a:schemeClr>
              </a:solidFill>
              <a:latin typeface="Impact"/>
              <a:cs typeface="Impact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549489" y="2318312"/>
            <a:ext cx="5632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ULTRASOUND</a:t>
            </a:r>
            <a:endParaRPr lang="en-US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1951171" y="3070472"/>
            <a:ext cx="497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alpha val="51000"/>
                  </a:schemeClr>
                </a:solidFill>
                <a:latin typeface="Impact"/>
                <a:cs typeface="Impact"/>
              </a:rPr>
              <a:t>MODALITIES</a:t>
            </a:r>
            <a:endParaRPr lang="en-US" sz="3600" dirty="0">
              <a:solidFill>
                <a:schemeClr val="bg1">
                  <a:alpha val="51000"/>
                </a:schemeClr>
              </a:solidFill>
              <a:latin typeface="Impact"/>
              <a:cs typeface="Impact"/>
            </a:endParaRPr>
          </a:p>
        </p:txBody>
      </p:sp>
      <p:pic>
        <p:nvPicPr>
          <p:cNvPr id="9" name="Picture 8" descr="91558562_very_pregnant_wom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88"/>
            <a:ext cx="2858107" cy="4278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6200000">
            <a:off x="-1304839" y="2739674"/>
            <a:ext cx="497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alpha val="51000"/>
                  </a:schemeClr>
                </a:solidFill>
                <a:latin typeface="Impact"/>
                <a:cs typeface="Impact"/>
              </a:rPr>
              <a:t>CLINCAL  ELECTROTHERAPY</a:t>
            </a:r>
            <a:endParaRPr lang="en-US" sz="3600" dirty="0">
              <a:solidFill>
                <a:schemeClr val="bg1">
                  <a:alpha val="51000"/>
                </a:schemeClr>
              </a:solidFill>
              <a:latin typeface="Impact"/>
              <a:cs typeface="Impact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549489" y="2318312"/>
            <a:ext cx="5632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ULTRASOUND</a:t>
            </a:r>
            <a:endParaRPr lang="en-US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1951171" y="3070472"/>
            <a:ext cx="497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alpha val="51000"/>
                  </a:schemeClr>
                </a:solidFill>
                <a:latin typeface="Impact"/>
                <a:cs typeface="Impact"/>
              </a:rPr>
              <a:t>MODALITIES</a:t>
            </a:r>
            <a:endParaRPr lang="en-US" sz="3600" dirty="0">
              <a:solidFill>
                <a:schemeClr val="bg1">
                  <a:alpha val="51000"/>
                </a:schemeClr>
              </a:solidFill>
              <a:latin typeface="Impact"/>
              <a:cs typeface="Impact"/>
            </a:endParaRPr>
          </a:p>
        </p:txBody>
      </p:sp>
      <p:pic>
        <p:nvPicPr>
          <p:cNvPr id="8" name="Picture 7" descr="sg_ultrasound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806" y="0"/>
            <a:ext cx="3378387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881681" cy="58801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304839" y="2739674"/>
            <a:ext cx="497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alpha val="51000"/>
                  </a:schemeClr>
                </a:solidFill>
                <a:latin typeface="Impact"/>
                <a:cs typeface="Impact"/>
              </a:rPr>
              <a:t>CLINCAL  ELECTROTHERAPY</a:t>
            </a:r>
            <a:endParaRPr lang="en-US" sz="3600" dirty="0">
              <a:solidFill>
                <a:schemeClr val="bg1">
                  <a:alpha val="51000"/>
                </a:schemeClr>
              </a:solidFill>
              <a:latin typeface="Impact"/>
              <a:cs typeface="Impact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549489" y="2318312"/>
            <a:ext cx="5632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ULTRASOUND</a:t>
            </a:r>
            <a:endParaRPr lang="en-US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1951171" y="3070472"/>
            <a:ext cx="497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alpha val="51000"/>
                  </a:schemeClr>
                </a:solidFill>
                <a:latin typeface="Impact"/>
                <a:cs typeface="Impact"/>
              </a:rPr>
              <a:t>MODALITIES</a:t>
            </a:r>
            <a:endParaRPr lang="en-US" sz="3600" dirty="0">
              <a:solidFill>
                <a:schemeClr val="bg1">
                  <a:alpha val="51000"/>
                </a:schemeClr>
              </a:solidFill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881681" cy="58801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304839" y="2739674"/>
            <a:ext cx="497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alpha val="51000"/>
                  </a:schemeClr>
                </a:solidFill>
                <a:latin typeface="Impact"/>
                <a:cs typeface="Impact"/>
              </a:rPr>
              <a:t>CLINCAL  ELECTROTHERAPY</a:t>
            </a:r>
            <a:endParaRPr lang="en-US" sz="3600" dirty="0">
              <a:solidFill>
                <a:schemeClr val="bg1">
                  <a:alpha val="51000"/>
                </a:schemeClr>
              </a:solidFill>
              <a:latin typeface="Impact"/>
              <a:cs typeface="Impact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549489" y="2318312"/>
            <a:ext cx="5632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ULTRASOUND</a:t>
            </a:r>
            <a:endParaRPr lang="en-US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1951171" y="3070472"/>
            <a:ext cx="497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alpha val="51000"/>
                  </a:schemeClr>
                </a:solidFill>
                <a:latin typeface="Impact"/>
                <a:cs typeface="Impact"/>
              </a:rPr>
              <a:t>MODALITIES</a:t>
            </a:r>
            <a:endParaRPr lang="en-US" sz="3600" dirty="0">
              <a:solidFill>
                <a:schemeClr val="bg1">
                  <a:alpha val="51000"/>
                </a:schemeClr>
              </a:solidFill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881681" cy="5880191"/>
          </a:xfrm>
          <a:prstGeom prst="rect">
            <a:avLst/>
          </a:prstGeom>
          <a:solidFill>
            <a:srgbClr val="0094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304839" y="2739674"/>
            <a:ext cx="497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alpha val="51000"/>
                  </a:schemeClr>
                </a:solidFill>
                <a:latin typeface="Impact"/>
                <a:cs typeface="Impact"/>
              </a:rPr>
              <a:t>CLINCAL  ELECTROTHERAPY</a:t>
            </a:r>
            <a:endParaRPr lang="en-US" sz="3600" dirty="0">
              <a:solidFill>
                <a:schemeClr val="bg1">
                  <a:alpha val="51000"/>
                </a:schemeClr>
              </a:solidFill>
              <a:latin typeface="Impact"/>
              <a:cs typeface="Impact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549489" y="2318312"/>
            <a:ext cx="5632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ULTRASOUND</a:t>
            </a:r>
            <a:endParaRPr lang="en-US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1951171" y="3070472"/>
            <a:ext cx="497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alpha val="51000"/>
                  </a:schemeClr>
                </a:solidFill>
                <a:latin typeface="Impact"/>
                <a:cs typeface="Impact"/>
              </a:rPr>
              <a:t>MODALITIES</a:t>
            </a:r>
            <a:endParaRPr lang="en-US" sz="3600" dirty="0">
              <a:solidFill>
                <a:schemeClr val="bg1">
                  <a:alpha val="51000"/>
                </a:schemeClr>
              </a:solidFill>
              <a:latin typeface="Impact"/>
              <a:cs typeface="Impact"/>
            </a:endParaRPr>
          </a:p>
        </p:txBody>
      </p:sp>
      <p:pic>
        <p:nvPicPr>
          <p:cNvPr id="8" name="Picture 7" descr="sg_ultrasound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806" y="0"/>
            <a:ext cx="3378387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881681" cy="58801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304839" y="2739674"/>
            <a:ext cx="497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alpha val="51000"/>
                  </a:schemeClr>
                </a:solidFill>
                <a:latin typeface="Impact"/>
                <a:cs typeface="Impact"/>
              </a:rPr>
              <a:t>CLINCAL  ELECTROTHERAPY</a:t>
            </a:r>
            <a:endParaRPr lang="en-US" sz="3600" dirty="0">
              <a:solidFill>
                <a:schemeClr val="bg1">
                  <a:alpha val="51000"/>
                </a:schemeClr>
              </a:solidFill>
              <a:latin typeface="Impact"/>
              <a:cs typeface="Impact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549489" y="2318312"/>
            <a:ext cx="5632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ULTRASOUND</a:t>
            </a:r>
            <a:endParaRPr lang="en-US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1951171" y="3070472"/>
            <a:ext cx="497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alpha val="51000"/>
                  </a:schemeClr>
                </a:solidFill>
                <a:latin typeface="Impact"/>
                <a:cs typeface="Impact"/>
              </a:rPr>
              <a:t>MODALITIES</a:t>
            </a:r>
            <a:endParaRPr lang="en-US" sz="3600" dirty="0">
              <a:solidFill>
                <a:schemeClr val="bg1">
                  <a:alpha val="51000"/>
                </a:schemeClr>
              </a:solidFill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881681" cy="5880191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304839" y="2739674"/>
            <a:ext cx="497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alpha val="51000"/>
                  </a:schemeClr>
                </a:solidFill>
                <a:latin typeface="Impact"/>
                <a:cs typeface="Impact"/>
              </a:rPr>
              <a:t>CLINCAL  ELECTROTHERAPY</a:t>
            </a:r>
            <a:endParaRPr lang="en-US" sz="3600" dirty="0">
              <a:solidFill>
                <a:schemeClr val="bg1">
                  <a:alpha val="51000"/>
                </a:schemeClr>
              </a:solidFill>
              <a:latin typeface="Impact"/>
              <a:cs typeface="Impact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549489" y="2318312"/>
            <a:ext cx="5632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ULTRASOUND</a:t>
            </a:r>
            <a:endParaRPr lang="en-US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1951171" y="3070472"/>
            <a:ext cx="497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alpha val="51000"/>
                  </a:schemeClr>
                </a:solidFill>
                <a:latin typeface="Impact"/>
                <a:cs typeface="Impact"/>
              </a:rPr>
              <a:t>MODALITIES</a:t>
            </a:r>
            <a:endParaRPr lang="en-US" sz="3600" dirty="0">
              <a:solidFill>
                <a:schemeClr val="bg1">
                  <a:alpha val="51000"/>
                </a:schemeClr>
              </a:solidFill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881681" cy="5880191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304839" y="2739674"/>
            <a:ext cx="497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alpha val="51000"/>
                  </a:schemeClr>
                </a:solidFill>
                <a:latin typeface="Impact"/>
                <a:cs typeface="Impact"/>
              </a:rPr>
              <a:t>CLINCAL  ELECTROTHERAPY</a:t>
            </a:r>
            <a:endParaRPr lang="en-US" sz="3600" dirty="0">
              <a:solidFill>
                <a:schemeClr val="bg1">
                  <a:alpha val="51000"/>
                </a:schemeClr>
              </a:solidFill>
              <a:latin typeface="Impact"/>
              <a:cs typeface="Impact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549489" y="2318312"/>
            <a:ext cx="5632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ULTRASOUND</a:t>
            </a:r>
            <a:endParaRPr lang="en-US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1951171" y="3070472"/>
            <a:ext cx="4973106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alpha val="51000"/>
                  </a:schemeClr>
                </a:solidFill>
                <a:latin typeface="Impact"/>
                <a:cs typeface="Impact"/>
              </a:rPr>
              <a:t>MODALITIES</a:t>
            </a:r>
            <a:endParaRPr lang="en-US" sz="3600" dirty="0">
              <a:solidFill>
                <a:schemeClr val="bg1">
                  <a:alpha val="51000"/>
                </a:schemeClr>
              </a:solidFill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881681" cy="5880191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304839" y="2739674"/>
            <a:ext cx="497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alpha val="51000"/>
                  </a:schemeClr>
                </a:solidFill>
                <a:latin typeface="Impact"/>
                <a:cs typeface="Impact"/>
              </a:rPr>
              <a:t>CLINCAL  ELECTROTHERAPY</a:t>
            </a:r>
            <a:endParaRPr lang="en-US" sz="3600" dirty="0">
              <a:solidFill>
                <a:schemeClr val="bg1">
                  <a:alpha val="51000"/>
                </a:schemeClr>
              </a:solidFill>
              <a:latin typeface="Impact"/>
              <a:cs typeface="Impact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549489" y="2318312"/>
            <a:ext cx="563231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6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ULTRASOUND</a:t>
            </a:r>
            <a:endParaRPr lang="en-US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1951171" y="3070472"/>
            <a:ext cx="4973106" cy="646331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alpha val="51000"/>
                  </a:schemeClr>
                </a:solidFill>
                <a:latin typeface="Impact"/>
                <a:cs typeface="Impact"/>
              </a:rPr>
              <a:t>MODALITIES</a:t>
            </a:r>
            <a:endParaRPr lang="en-US" sz="3600" dirty="0">
              <a:solidFill>
                <a:schemeClr val="bg1">
                  <a:alpha val="51000"/>
                </a:schemeClr>
              </a:solidFill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881681" cy="58801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304839" y="2739674"/>
            <a:ext cx="497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alpha val="51000"/>
                  </a:schemeClr>
                </a:solidFill>
                <a:latin typeface="Impact"/>
                <a:cs typeface="Impact"/>
              </a:rPr>
              <a:t>CLINCAL  ELECTROTHERAPY</a:t>
            </a:r>
            <a:endParaRPr lang="en-US" sz="3600" dirty="0">
              <a:solidFill>
                <a:schemeClr val="bg1">
                  <a:alpha val="51000"/>
                </a:schemeClr>
              </a:solidFill>
              <a:latin typeface="Impact"/>
              <a:cs typeface="Impact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549489" y="2318312"/>
            <a:ext cx="5632311" cy="1015663"/>
          </a:xfrm>
          <a:prstGeom prst="rect">
            <a:avLst/>
          </a:prstGeom>
          <a:solidFill>
            <a:srgbClr val="7F7F7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6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ULTRASOUND</a:t>
            </a:r>
            <a:endParaRPr lang="en-US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1951171" y="3070472"/>
            <a:ext cx="4973106" cy="646331"/>
          </a:xfrm>
          <a:prstGeom prst="rect">
            <a:avLst/>
          </a:prstGeom>
          <a:solidFill>
            <a:srgbClr val="7F7F7F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alpha val="51000"/>
                  </a:schemeClr>
                </a:solidFill>
                <a:latin typeface="Impact"/>
                <a:cs typeface="Impact"/>
              </a:rPr>
              <a:t>MODALITIES</a:t>
            </a:r>
            <a:endParaRPr lang="en-US" sz="3600" dirty="0">
              <a:solidFill>
                <a:schemeClr val="bg1">
                  <a:alpha val="51000"/>
                </a:schemeClr>
              </a:solidFill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58</Words>
  <Application>Microsoft Macintosh PowerPoint</Application>
  <PresentationFormat>On-screen Show (4:3)</PresentationFormat>
  <Paragraphs>44</Paragraphs>
  <Slides>16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personal copy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 Atwood</dc:creator>
  <cp:lastModifiedBy>Thomas Atwood</cp:lastModifiedBy>
  <cp:revision>5</cp:revision>
  <dcterms:created xsi:type="dcterms:W3CDTF">2011-05-28T20:05:31Z</dcterms:created>
  <dcterms:modified xsi:type="dcterms:W3CDTF">2011-05-28T20:30:32Z</dcterms:modified>
</cp:coreProperties>
</file>