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8" r:id="rId2"/>
    <p:sldId id="272" r:id="rId3"/>
    <p:sldId id="271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0EDF0"/>
    <a:srgbClr val="C1E4E4"/>
    <a:srgbClr val="0094DE"/>
    <a:srgbClr val="400080"/>
    <a:srgbClr val="008080"/>
    <a:srgbClr val="0C8AD7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preferSingleView="1"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44" y="-104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1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871438" cy="431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853" y="4319672"/>
            <a:ext cx="281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Impact"/>
                <a:cs typeface="Impact"/>
              </a:rPr>
              <a:t>ULTRASOUND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1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871438" cy="431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853" y="4319672"/>
            <a:ext cx="281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4000" dirty="0"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0ED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" y="0"/>
            <a:ext cx="2858107" cy="4278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304839" y="252459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90" y="2225406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0ED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" y="0"/>
            <a:ext cx="2858107" cy="4278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304839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877266" y="2556204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6</cp:revision>
  <dcterms:created xsi:type="dcterms:W3CDTF">2011-05-28T20:31:14Z</dcterms:created>
  <dcterms:modified xsi:type="dcterms:W3CDTF">2011-05-28T20:33:52Z</dcterms:modified>
</cp:coreProperties>
</file>