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5" r:id="rId3"/>
    <p:sldId id="260" r:id="rId4"/>
    <p:sldId id="263" r:id="rId5"/>
    <p:sldId id="269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0AF4C-D7F3-435E-8648-8370C00FB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D72F7-7B56-451B-ACA0-FAF52820B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3451A-FDA7-4E3F-BF69-D883D272A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6A88-84E1-4CA4-B70E-93D5DAE90F0C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1A680-3F6E-48B0-8439-B20D8B7ED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FFC8A-59AE-4577-8E61-1E84A5DE8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B237-BC5E-4171-8DFF-294F3F182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18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60F0B-E30C-49C3-964B-260A63AEB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BC406-D2E6-43E5-9264-CAAEEBE7D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653B6-C5BF-4E4B-B3E0-C90359DD6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6A88-84E1-4CA4-B70E-93D5DAE90F0C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C0E0E-470D-4555-BE7F-03869A8AC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E8485-E8CC-4471-8A12-BE14D6377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B237-BC5E-4171-8DFF-294F3F182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03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ECB22D-38C9-4F09-A803-7774919F8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963E73-79C8-42DA-BE34-83F86AF9C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F269E-4F42-412E-B79C-41B70F02F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6A88-84E1-4CA4-B70E-93D5DAE90F0C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7CFAF-087C-4273-95AB-0A0FF9874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56EAA-0F2E-472D-B830-1EFA09078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B237-BC5E-4171-8DFF-294F3F182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790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49DB7-8102-49CB-8FD7-335F3E8B6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AE574-7A63-4265-ADFC-D37732AD6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B88FE-98CD-4D0F-943C-9F4B8E22D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6A88-84E1-4CA4-B70E-93D5DAE90F0C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DF7D5-88A0-4B59-9427-BEDDBDC36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78411-2D24-47E6-B5BF-06BD0B0CA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B237-BC5E-4171-8DFF-294F3F182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35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631C7-55D5-4CA6-AFEE-0442FA17B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00402-1583-4509-ABF6-4465A05FF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049D8-2C45-4818-AEF6-745919A22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6A88-84E1-4CA4-B70E-93D5DAE90F0C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21648-47CB-4335-AC68-161EBDB0C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78C19-29AD-4467-A137-9487709FF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B237-BC5E-4171-8DFF-294F3F182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10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F7E8D-73B3-4F16-B607-7F674C9A7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508CC-0C8A-4262-8D7A-382A74A7B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3E1A8E-6538-4A61-8A9D-889598C65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13A75-A60D-4B47-8A49-38BD32277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6A88-84E1-4CA4-B70E-93D5DAE90F0C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82C52-C41A-4ECC-BAAE-E56A273B9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7C82C-CC1E-446B-861E-E6073E8B8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B237-BC5E-4171-8DFF-294F3F182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295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BF93B-07BD-4465-A42C-053D72BD7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B4998-F99D-4F2D-AB55-38FE0E410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4CE72A-6367-4E76-9C1B-FE5A26AA8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4C17DC-AA05-4F11-817A-F2B3A78AA0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59147-6BF3-4596-96C4-C885964469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89F4FD-4490-4785-87DB-DD46B92D0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6A88-84E1-4CA4-B70E-93D5DAE90F0C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53B53D-FD41-4483-856B-A9C2CDC90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BD6E13-F0DF-4DBC-8A00-97B97F756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B237-BC5E-4171-8DFF-294F3F182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50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80581-4A25-4A54-BFD6-2563ECEC4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AA80E-795E-4B46-8A5F-DD5F41580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6A88-84E1-4CA4-B70E-93D5DAE90F0C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17A715-5FB7-485F-A35F-DEF7235AA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C82C11-3628-49C6-AE96-01F0292F5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B237-BC5E-4171-8DFF-294F3F182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877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4442D7-A9E2-46AC-8A57-BEF9DC988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6A88-84E1-4CA4-B70E-93D5DAE90F0C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20FE1-ABF7-424C-A69A-7C9FEF5AB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0C41C-9766-47F3-99B3-2E8F2E510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B237-BC5E-4171-8DFF-294F3F182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29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7BA02-C1AC-4543-BF99-5E6994C0B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3442C-CE2A-48CB-AECA-E6A78BB69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8AC42-1EB2-471A-9AB7-EFA24DC4A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CB0FC-C587-41F8-9358-BDF98E268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6A88-84E1-4CA4-B70E-93D5DAE90F0C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BD4D2-0B77-4556-BDC5-84DC5576C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BEDAA-DD49-4974-955A-C249B2207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B237-BC5E-4171-8DFF-294F3F182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685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6817F-7830-4A22-9D0A-919904B49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41D954-DB5B-4C2A-BA61-BFFC86A255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D3E09-E035-4436-A1E3-56687F2D5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E1BCE-68A5-4F05-BCAD-4034890BA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6A88-84E1-4CA4-B70E-93D5DAE90F0C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247A5-95E9-4F43-B7DA-217CA615D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49EB9-61E8-42EA-B7C9-2F53F50B9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B237-BC5E-4171-8DFF-294F3F182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65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CFCC76-2109-4529-8437-2C3099140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E82C6-3339-4C38-A8AB-AF006BFBA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C7F4E-B624-4537-8E3E-76502EE50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E6A88-84E1-4CA4-B70E-93D5DAE90F0C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D294D-0AAA-4AB9-9A66-7021275E8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F938A-1BE5-4ABD-9D44-62BD8A436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AB237-BC5E-4171-8DFF-294F3F182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959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D197B-471A-4DF4-AB29-48BD6C48C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ED9EC-9BC2-493C-BCD6-17BD71727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present world, many business programs are more diversified and want to reside away from the firewall. These companies may use in-house SaaS-based CRM program or be hosting sites onto the cloud. Even though this might improve flexibility, nevertheless it induces a struggle for developers to make an internet application that could quickly integrate with other programs</a:t>
            </a:r>
          </a:p>
          <a:p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site page loading period (full-page, first,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generally depends upon a lot more items than only the media dimensions. Just squeezing the pictures won't fix the objective</a:t>
            </a:r>
            <a:r>
              <a:rPr lang="en-US" sz="1800" b="0" i="0" dirty="0">
                <a:solidFill>
                  <a:srgbClr val="E8EAE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Nowadays, we are seeing a brand new wave of intelligent devices like eyeglasses, watches, TVs, and more. Thus, it could be hard for any web development program to accommodate and match these platforms and devices.</a:t>
            </a:r>
          </a:p>
          <a:p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Practically, it's not simple to generate a site to function across all the browsers and variations.</a:t>
            </a:r>
          </a:p>
          <a:p>
            <a:endParaRPr lang="en-US" sz="2400" dirty="0">
              <a:solidFill>
                <a:srgbClr val="333333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5711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87B05-2843-484B-9A97-7C27B3EAF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B668D-D5E0-4106-ABAD-263FE98D8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7425"/>
            <a:ext cx="10515600" cy="4339537"/>
          </a:xfrm>
        </p:spPr>
        <p:txBody>
          <a:bodyPr/>
          <a:lstStyle/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2275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6B8C8-004E-4C1A-90DF-7E31BB8E8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6913"/>
          </a:xfrm>
        </p:spPr>
        <p:txBody>
          <a:bodyPr>
            <a:normAutofit fontScale="90000"/>
          </a:bodyPr>
          <a:lstStyle/>
          <a:p>
            <a:b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b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DE0E8-81EA-4FB2-B51F-6F9CA17BD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3500" marR="40640">
              <a:spcAft>
                <a:spcPts val="0"/>
              </a:spcAft>
            </a:pPr>
            <a:endParaRPr lang="en-US" sz="18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20AB38-31F4-A60D-E333-CC73631A5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42" y="1679816"/>
            <a:ext cx="10286086" cy="449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227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38A8F-A969-4E92-B7AF-13B3E4364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785" y="1500995"/>
            <a:ext cx="10733015" cy="4675967"/>
          </a:xfrm>
        </p:spPr>
        <p:txBody>
          <a:bodyPr/>
          <a:lstStyle/>
          <a:p>
            <a:r>
              <a:rPr lang="en-US" sz="1800" b="0" i="0" dirty="0">
                <a:solidFill>
                  <a:srgbClr val="45454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Open-source tools are a boon to web designers and open source project. It seems like there is something to help with virtually every aspect of building or maintaining a website.</a:t>
            </a:r>
          </a:p>
          <a:p>
            <a:r>
              <a:rPr lang="en-US" sz="1800" i="0" dirty="0">
                <a:solidFill>
                  <a:srgbClr val="45454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Creating and </a:t>
            </a:r>
            <a:r>
              <a:rPr lang="en-US" sz="1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i="0" dirty="0">
                <a:solidFill>
                  <a:srgbClr val="45454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hare my </a:t>
            </a:r>
            <a:r>
              <a:rPr lang="en-US" sz="1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800" i="0" dirty="0">
                <a:solidFill>
                  <a:srgbClr val="45454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wn Resources </a:t>
            </a:r>
            <a:r>
              <a:rPr lang="en-US" sz="1800" b="0" i="0" dirty="0">
                <a:solidFill>
                  <a:srgbClr val="45454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can take a number of forms. It could be in building your own     open-source app.</a:t>
            </a:r>
            <a:endParaRPr lang="en-US" sz="1800" i="0" dirty="0">
              <a:solidFill>
                <a:srgbClr val="45454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i="0" dirty="0">
                <a:solidFill>
                  <a:srgbClr val="45454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Promote Best Practices and </a:t>
            </a:r>
            <a:r>
              <a:rPr lang="en-US" sz="1800" b="0" i="0" dirty="0" err="1">
                <a:solidFill>
                  <a:srgbClr val="45454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800" b="0" i="0" dirty="0">
                <a:solidFill>
                  <a:srgbClr val="45454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ethical behavior in the web design community. It spreads the good word about these subjects and it can help to convince web designers to adopt them.</a:t>
            </a:r>
          </a:p>
          <a:p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While creating a new application, think about the past array of apparatus for cross-browser compatibility, display dimensions, pixel, density and ratios which can fluctuate between devices issues to be resolved.</a:t>
            </a:r>
            <a:endParaRPr lang="en-US" sz="18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b="1" i="0" dirty="0">
              <a:solidFill>
                <a:srgbClr val="454545"/>
              </a:solidFill>
              <a:effectLst/>
              <a:latin typeface="Nunito" pitchFamily="2" charset="0"/>
            </a:endParaRPr>
          </a:p>
          <a:p>
            <a:endParaRPr lang="en-US" sz="1800" b="0" i="0" dirty="0">
              <a:solidFill>
                <a:srgbClr val="45454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0" i="0" dirty="0">
              <a:solidFill>
                <a:srgbClr val="45454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B3B130-0544-8508-87B9-E8DC2707B86A}"/>
              </a:ext>
            </a:extLst>
          </p:cNvPr>
          <p:cNvSpPr txBox="1"/>
          <p:nvPr/>
        </p:nvSpPr>
        <p:spPr>
          <a:xfrm>
            <a:off x="767751" y="483079"/>
            <a:ext cx="9445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CONTRIBUTION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539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57288-7EE4-15DD-FD93-49C87C2E1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E24CE-10C0-6C94-7243-7F847B3B5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/>
              <a:t>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74464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0791A-1FFF-459A-BE80-227DE005D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1EB04-4B71-49F6-BDE9-6B753F90A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285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289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Nunito</vt:lpstr>
      <vt:lpstr>Times New Roman</vt:lpstr>
      <vt:lpstr>Office Theme</vt:lpstr>
      <vt:lpstr>PROBLEM STATEMENT</vt:lpstr>
      <vt:lpstr>DATA SET</vt:lpstr>
      <vt:lpstr> METHODOLOGY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 WITH MACHINE LEARNING</dc:title>
  <dc:creator>globalcomputers peripherals limited</dc:creator>
  <cp:lastModifiedBy>Tarun Raj</cp:lastModifiedBy>
  <cp:revision>14</cp:revision>
  <dcterms:created xsi:type="dcterms:W3CDTF">2022-03-03T09:25:11Z</dcterms:created>
  <dcterms:modified xsi:type="dcterms:W3CDTF">2022-08-03T04:34:16Z</dcterms:modified>
</cp:coreProperties>
</file>