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14" r:id="rId5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 autoAdjust="0"/>
    <p:restoredTop sz="94918" autoAdjust="0"/>
  </p:normalViewPr>
  <p:slideViewPr>
    <p:cSldViewPr snapToGrid="0" showGuides="1">
      <p:cViewPr varScale="1">
        <p:scale>
          <a:sx n="143" d="100"/>
          <a:sy n="143" d="100"/>
        </p:scale>
        <p:origin x="648" y="12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C4E19A-A034-4230-901A-9380308DDFD3}"/>
              </a:ext>
            </a:extLst>
          </p:cNvPr>
          <p:cNvCxnSpPr>
            <a:stCxn id="54" idx="1"/>
            <a:endCxn id="65" idx="3"/>
          </p:cNvCxnSpPr>
          <p:nvPr/>
        </p:nvCxnSpPr>
        <p:spPr>
          <a:xfrm flipH="1">
            <a:off x="3068649" y="3900472"/>
            <a:ext cx="1753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4822" y="1748085"/>
            <a:ext cx="2532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Neue"/>
                <a:cs typeface="Helvetica Neue"/>
              </a:rPr>
              <a:t>www.example.com/pixel.png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42076" y="416402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(origin)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17168" y="3294547"/>
            <a:ext cx="108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CloudFront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distribution</a:t>
            </a:r>
          </a:p>
        </p:txBody>
      </p:sp>
      <p:cxnSp>
        <p:nvCxnSpPr>
          <p:cNvPr id="14" name="Straight Connector 13"/>
          <p:cNvCxnSpPr>
            <a:cxnSpLocks/>
            <a:stCxn id="64" idx="0"/>
            <a:endCxn id="12" idx="2"/>
          </p:cNvCxnSpPr>
          <p:nvPr/>
        </p:nvCxnSpPr>
        <p:spPr>
          <a:xfrm flipH="1" flipV="1">
            <a:off x="5461121" y="2025084"/>
            <a:ext cx="5252" cy="73837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13" y="2763463"/>
            <a:ext cx="504920" cy="52120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33" y="2131993"/>
            <a:ext cx="450376" cy="5348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09" y="3658809"/>
            <a:ext cx="468336" cy="48568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12378" y="4723768"/>
            <a:ext cx="304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Glimpse RUM Backend Architecture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04027" y="2230126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Route 53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D6B68-BB20-4E98-897D-A329B88EC26E}"/>
              </a:ext>
            </a:extLst>
          </p:cNvPr>
          <p:cNvSpPr txBox="1"/>
          <p:nvPr/>
        </p:nvSpPr>
        <p:spPr>
          <a:xfrm>
            <a:off x="4692962" y="416284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(logs)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09E20FB-8CF6-4609-9A55-AEAF2B7AA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95" y="3657631"/>
            <a:ext cx="468336" cy="485681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8D3212-D81F-493F-93F3-5500F350514E}"/>
              </a:ext>
            </a:extLst>
          </p:cNvPr>
          <p:cNvCxnSpPr>
            <a:stCxn id="48" idx="0"/>
            <a:endCxn id="64" idx="3"/>
          </p:cNvCxnSpPr>
          <p:nvPr/>
        </p:nvCxnSpPr>
        <p:spPr>
          <a:xfrm rot="16200000" flipV="1">
            <a:off x="5494984" y="3247916"/>
            <a:ext cx="634742" cy="18704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F41CA34-1476-4CED-888C-E101DFF72040}"/>
              </a:ext>
            </a:extLst>
          </p:cNvPr>
          <p:cNvCxnSpPr>
            <a:cxnSpLocks/>
            <a:stCxn id="54" idx="0"/>
            <a:endCxn id="64" idx="1"/>
          </p:cNvCxnSpPr>
          <p:nvPr/>
        </p:nvCxnSpPr>
        <p:spPr>
          <a:xfrm rot="5400000" flipH="1" flipV="1">
            <a:off x="4818556" y="3262274"/>
            <a:ext cx="633564" cy="1571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5926A6-17C0-4ABE-B35E-5F8352A7B083}"/>
              </a:ext>
            </a:extLst>
          </p:cNvPr>
          <p:cNvSpPr txBox="1"/>
          <p:nvPr/>
        </p:nvSpPr>
        <p:spPr>
          <a:xfrm>
            <a:off x="3681962" y="4334403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56CFC97-7185-4070-AB90-31E6AA916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16" y="3657631"/>
            <a:ext cx="543639" cy="56495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5A07AAE-953D-42C5-B9CF-DDBE64F44F31}"/>
              </a:ext>
            </a:extLst>
          </p:cNvPr>
          <p:cNvSpPr txBox="1"/>
          <p:nvPr/>
        </p:nvSpPr>
        <p:spPr>
          <a:xfrm>
            <a:off x="2470680" y="416284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  <a:p>
            <a:pPr algn="ctr"/>
            <a:r>
              <a:rPr lang="en-US" sz="800" b="1" dirty="0">
                <a:latin typeface="Helvetica Neue"/>
                <a:cs typeface="Helvetica Neue"/>
              </a:rPr>
              <a:t>(data)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D43B6E0-C346-4539-B152-28FD7F775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13" y="3657631"/>
            <a:ext cx="468336" cy="4856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01C1250-29E3-4F88-8026-3655D85DC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35" y="1789002"/>
            <a:ext cx="543292" cy="5400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AD671F6-0F09-4A32-BE50-5DB1E0C8ECE6}"/>
              </a:ext>
            </a:extLst>
          </p:cNvPr>
          <p:cNvSpPr txBox="1"/>
          <p:nvPr/>
        </p:nvSpPr>
        <p:spPr>
          <a:xfrm>
            <a:off x="2940433" y="1848364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0AC059-DC34-48E7-AA5F-AE53632EF427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2834481" y="2329098"/>
            <a:ext cx="0" cy="1328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6FB46643-0EC2-4BC2-A465-9F100CF9C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61" y="524906"/>
            <a:ext cx="731520" cy="70713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53E1989-F1A8-41F9-86A9-061D481414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35" y="442550"/>
            <a:ext cx="548640" cy="7315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FDF0757-31A9-415B-AE0B-BB127D8AE813}"/>
              </a:ext>
            </a:extLst>
          </p:cNvPr>
          <p:cNvSpPr txBox="1"/>
          <p:nvPr/>
        </p:nvSpPr>
        <p:spPr>
          <a:xfrm>
            <a:off x="1718533" y="800750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Admin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4FB386-7E52-4157-8F65-4A83AF30163C}"/>
              </a:ext>
            </a:extLst>
          </p:cNvPr>
          <p:cNvCxnSpPr>
            <a:cxnSpLocks/>
            <a:stCxn id="74" idx="2"/>
            <a:endCxn id="66" idx="0"/>
          </p:cNvCxnSpPr>
          <p:nvPr/>
        </p:nvCxnSpPr>
        <p:spPr>
          <a:xfrm flipH="1">
            <a:off x="2834481" y="1174070"/>
            <a:ext cx="2674" cy="614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FE01D7E-C6B0-4069-AAB4-067175C49751}"/>
              </a:ext>
            </a:extLst>
          </p:cNvPr>
          <p:cNvSpPr txBox="1"/>
          <p:nvPr/>
        </p:nvSpPr>
        <p:spPr>
          <a:xfrm>
            <a:off x="5562887" y="809536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Users</a:t>
            </a:r>
          </a:p>
        </p:txBody>
      </p:sp>
      <p:pic>
        <p:nvPicPr>
          <p:cNvPr id="1026" name="Picture 2" descr="Image result for webpage icon">
            <a:extLst>
              <a:ext uri="{FF2B5EF4-FFF2-40B4-BE49-F238E27FC236}">
                <a16:creationId xmlns:a16="http://schemas.microsoft.com/office/drawing/2014/main" id="{F685467F-85F8-4FF5-BBC9-BBC403E9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26" y="1258281"/>
            <a:ext cx="521207" cy="5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2E72C1-787A-4E49-B4C5-CF6C95715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21" y="2626113"/>
            <a:ext cx="379401" cy="3219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417DB0-A495-4264-B4CC-A7ADABA13008}"/>
              </a:ext>
            </a:extLst>
          </p:cNvPr>
          <p:cNvSpPr txBox="1"/>
          <p:nvPr/>
        </p:nvSpPr>
        <p:spPr>
          <a:xfrm>
            <a:off x="5928325" y="264991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certificate manager</a:t>
            </a:r>
            <a:endParaRPr lang="en-US" sz="1400" b="1" dirty="0"/>
          </a:p>
        </p:txBody>
      </p:sp>
      <p:pic>
        <p:nvPicPr>
          <p:cNvPr id="2" name="Picture 2" descr="Image result for image icon">
            <a:extLst>
              <a:ext uri="{FF2B5EF4-FFF2-40B4-BE49-F238E27FC236}">
                <a16:creationId xmlns:a16="http://schemas.microsoft.com/office/drawing/2014/main" id="{3CA7D342-B1F0-4B35-935E-B8C308D6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4" y="3816911"/>
            <a:ext cx="260755" cy="2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98F3EE-CFD0-41B9-8D97-9889944A207B}"/>
              </a:ext>
            </a:extLst>
          </p:cNvPr>
          <p:cNvSpPr txBox="1"/>
          <p:nvPr/>
        </p:nvSpPr>
        <p:spPr>
          <a:xfrm>
            <a:off x="5904964" y="3824767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/pixel.png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5BB6F-4172-4F78-BEBF-B994A10292A9}"/>
              </a:ext>
            </a:extLst>
          </p:cNvPr>
          <p:cNvSpPr txBox="1"/>
          <p:nvPr/>
        </p:nvSpPr>
        <p:spPr>
          <a:xfrm>
            <a:off x="6948696" y="241281"/>
            <a:ext cx="80593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err="1"/>
              <a:t>Cloudformation</a:t>
            </a:r>
            <a:endParaRPr lang="en-US" sz="800" b="1" dirty="0"/>
          </a:p>
          <a:p>
            <a:pPr algn="ctr"/>
            <a:r>
              <a:rPr lang="en-US" sz="800" b="1" dirty="0"/>
              <a:t>template</a:t>
            </a:r>
            <a:endParaRPr lang="en-US" sz="1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7429E21-0823-4760-9019-F8DE924693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71" y="516531"/>
            <a:ext cx="469638" cy="5353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0B0D474-D7CA-413C-A1F7-D3484D42C89C}"/>
              </a:ext>
            </a:extLst>
          </p:cNvPr>
          <p:cNvSpPr txBox="1"/>
          <p:nvPr/>
        </p:nvSpPr>
        <p:spPr>
          <a:xfrm>
            <a:off x="7273666" y="1167839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Deploy</a:t>
            </a:r>
          </a:p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BEC1A11-8660-4A9D-8676-E1132B31A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74" y="831052"/>
            <a:ext cx="315533" cy="3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01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8420</TotalTime>
  <Words>39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Chris Elleman</cp:lastModifiedBy>
  <cp:revision>440</cp:revision>
  <cp:lastPrinted>2015-12-08T20:42:53Z</cp:lastPrinted>
  <dcterms:created xsi:type="dcterms:W3CDTF">2015-09-11T19:32:07Z</dcterms:created>
  <dcterms:modified xsi:type="dcterms:W3CDTF">2018-04-30T21:09:04Z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