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336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50" r:id="rId12"/>
    <p:sldId id="351" r:id="rId13"/>
    <p:sldId id="352" r:id="rId14"/>
    <p:sldId id="349" r:id="rId15"/>
    <p:sldId id="353" r:id="rId16"/>
    <p:sldId id="354" r:id="rId17"/>
  </p:sldIdLst>
  <p:sldSz cx="9144000" cy="6858000" type="screen4x3"/>
  <p:notesSz cx="6797675" cy="9926638"/>
  <p:embeddedFontLst>
    <p:embeddedFont>
      <p:font typeface="나눔고딕 ExtraBold" panose="020B0600000101010101" charset="-127"/>
      <p:bold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명조 ExtraBold" panose="020B0600000101010101" charset="-127"/>
      <p:bold r:id="rId23"/>
    </p:embeddedFont>
    <p:embeddedFont>
      <p:font typeface="나눔고딕" panose="020B0600000101010101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1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3748">
          <p15:clr>
            <a:srgbClr val="A4A3A4"/>
          </p15:clr>
        </p15:guide>
        <p15:guide id="5" orient="horz" pos="618">
          <p15:clr>
            <a:srgbClr val="A4A3A4"/>
          </p15:clr>
        </p15:guide>
        <p15:guide id="6" pos="275">
          <p15:clr>
            <a:srgbClr val="A4A3A4"/>
          </p15:clr>
        </p15:guide>
        <p15:guide id="7" pos="5495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282828"/>
    <a:srgbClr val="373737"/>
    <a:srgbClr val="99CCFF"/>
    <a:srgbClr val="2D2D2D"/>
    <a:srgbClr val="00D0C6"/>
    <a:srgbClr val="0082B0"/>
    <a:srgbClr val="00708A"/>
    <a:srgbClr val="106EA8"/>
    <a:srgbClr val="09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9" d="100"/>
          <a:sy n="119" d="100"/>
        </p:scale>
        <p:origin x="420" y="114"/>
      </p:cViewPr>
      <p:guideLst>
        <p:guide orient="horz" pos="210"/>
        <p:guide orient="horz" pos="4116"/>
        <p:guide orient="horz" pos="845"/>
        <p:guide orient="horz" pos="3748"/>
        <p:guide orient="horz" pos="618"/>
        <p:guide pos="275"/>
        <p:guide pos="5495"/>
        <p:guide pos="15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58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FA4-89E8-4268-9C88-1ED14DC42D0E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E4FE-08F6-4517-BD2F-2D3EFB00A3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EEFE4-19A1-4A65-B089-0C267B1C7D65}" type="datetimeFigureOut">
              <a:rPr lang="ko-KR" altLang="en-US" smtClean="0"/>
              <a:pPr/>
              <a:t>2016-12-08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06550" y="661253"/>
            <a:ext cx="5184576" cy="388925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184B-23F9-4FFD-8DCA-0B8A99BF55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9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5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72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5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61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40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0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5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86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2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57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7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9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6450" y="661988"/>
            <a:ext cx="5184775" cy="38877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184B-23F9-4FFD-8DCA-0B8A99BF55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1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332656"/>
            <a:ext cx="864890" cy="160826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</p:spPr>
        <p:txBody>
          <a:bodyPr anchor="ctr">
            <a:norm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251520" y="6453336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360072" y="929928"/>
            <a:ext cx="6396012" cy="30073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368996"/>
            <a:ext cx="698704" cy="129924"/>
          </a:xfrm>
          <a:prstGeom prst="rect">
            <a:avLst/>
          </a:prstGeom>
          <a:noFill/>
        </p:spPr>
      </p:pic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</p:spPr>
        <p:txBody>
          <a:bodyPr anchor="ctr">
            <a:norm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DEBAA755-0EE0-4EA3-BB8B-A4BF44186FB1}" type="slidenum">
              <a:rPr lang="en-US" altLang="ko-KR" sz="9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B4BA-3D60-40D1-9564-866ADD80F38A}" type="datetime1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68144" y="6356349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35634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94E505E-71BF-414C-A0E4-7945492FE3A5}" type="datetime1">
              <a:rPr lang="ko-KR" altLang="en-US" smtClean="0"/>
              <a:t>2016-12-08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C2C48C8F-6F70-494C-86F5-90A39BFC3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9" r:id="rId4"/>
    <p:sldLayoutId id="2147483688" r:id="rId5"/>
    <p:sldLayoutId id="2147483649" r:id="rId6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500" b="1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" y="0"/>
            <a:ext cx="9139150" cy="496745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3681" y="3440931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560" y="5187361"/>
            <a:ext cx="7056784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[Group D] Yeongjin Choi •</a:t>
            </a:r>
            <a:r>
              <a:rPr lang="en-US" altLang="ko-KR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Junhyuck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Kim•Sanghoon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Lee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Channy</a:t>
            </a:r>
            <a:r>
              <a:rPr lang="en-US" altLang="ko-KR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Yun (AWS, Tech Evangelist) </a:t>
            </a:r>
            <a:endParaRPr lang="en-US" altLang="ko-KR" spc="-1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43749" y="4223537"/>
            <a:ext cx="8564760" cy="76518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400" b="0" spc="-50" dirty="0"/>
              <a:t>Project </a:t>
            </a:r>
            <a:r>
              <a:rPr lang="en-US" altLang="ko-KR" sz="4400" b="0" spc="-50" dirty="0" err="1"/>
              <a:t>Kalexa</a:t>
            </a:r>
            <a:r>
              <a:rPr lang="en-US" altLang="ko-KR" sz="4400" b="0" spc="-50" dirty="0"/>
              <a:t> with AWS</a:t>
            </a:r>
            <a:endParaRPr lang="ko-KR" altLang="en-US" sz="4400" b="0" spc="-50" dirty="0"/>
          </a:p>
        </p:txBody>
      </p:sp>
      <p:sp>
        <p:nvSpPr>
          <p:cNvPr id="11" name="제목 8"/>
          <p:cNvSpPr txBox="1">
            <a:spLocks/>
          </p:cNvSpPr>
          <p:nvPr/>
        </p:nvSpPr>
        <p:spPr>
          <a:xfrm>
            <a:off x="255712" y="3610010"/>
            <a:ext cx="8564760" cy="7651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2000" b="0" spc="-50" dirty="0"/>
              <a:t>Creative Integrated Design, 2016 Fall</a:t>
            </a:r>
            <a:endParaRPr lang="ko-KR" altLang="en-US" sz="2000" b="0" spc="-50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173680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b="1" spc="-50" dirty="0"/>
              <a:t>Scalability</a:t>
            </a:r>
            <a:br>
              <a:rPr lang="en-US" altLang="ko-KR" sz="2400" b="1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r>
              <a:rPr lang="en-US" altLang="ko-KR" sz="2400" spc="-50" dirty="0" err="1"/>
              <a:t>Recommen-dation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Implementation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kern="0" spc="-30" dirty="0" err="1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그림하나넣을것</a:t>
            </a:r>
            <a:r>
              <a:rPr lang="ko-KR" altLang="en-US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Learning Korean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11759" y="1236822"/>
            <a:ext cx="576064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6518076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Accuracy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Implementation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 err="1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ddd</a:t>
            </a: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59" y="1236822"/>
            <a:ext cx="576064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974727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Performance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Implementation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 err="1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ddd</a:t>
            </a: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59" y="1236822"/>
            <a:ext cx="5760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Quiz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캐싱</a:t>
            </a:r>
            <a:r>
              <a:rPr lang="ko-KR" altLang="en-US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이야기도</a:t>
            </a: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레디스</a:t>
            </a: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496999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Output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Result</a:t>
            </a:r>
            <a:endParaRPr lang="ko-KR" altLang="en-US" sz="1500" spc="-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37" y="746454"/>
            <a:ext cx="4161498" cy="27022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75" y="2103959"/>
            <a:ext cx="3622835" cy="28372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437112"/>
            <a:ext cx="3050620" cy="14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179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Limit</a:t>
            </a: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r>
              <a:rPr lang="en-US" altLang="ko-KR" sz="2400" spc="-50" dirty="0"/>
              <a:t>Future Plan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Result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If Alexa itself start to support Korean?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Cannot parse sentences not in predefined set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565170" y="2426654"/>
            <a:ext cx="5343594" cy="3929695"/>
            <a:chOff x="2149278" y="954213"/>
            <a:chExt cx="6670947" cy="4783971"/>
          </a:xfrm>
        </p:grpSpPr>
        <p:sp>
          <p:nvSpPr>
            <p:cNvPr id="20" name="타원 19"/>
            <p:cNvSpPr/>
            <p:nvPr/>
          </p:nvSpPr>
          <p:spPr>
            <a:xfrm>
              <a:off x="2986820" y="1128858"/>
              <a:ext cx="1925897" cy="1925897"/>
            </a:xfrm>
            <a:prstGeom prst="ellipse">
              <a:avLst/>
            </a:prstGeom>
            <a:gradFill flip="none" rotWithShape="1">
              <a:gsLst>
                <a:gs pos="0">
                  <a:srgbClr val="1278B6">
                    <a:shade val="30000"/>
                    <a:satMod val="115000"/>
                  </a:srgbClr>
                </a:gs>
                <a:gs pos="50000">
                  <a:srgbClr val="1278B6">
                    <a:shade val="67500"/>
                    <a:satMod val="115000"/>
                  </a:srgbClr>
                </a:gs>
                <a:gs pos="100000">
                  <a:srgbClr val="148D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01600" dir="30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Profound Quiz</a:t>
              </a:r>
              <a:endParaRPr lang="ko-KR" altLang="en-US" sz="15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184737" y="3356992"/>
              <a:ext cx="2169936" cy="2096856"/>
            </a:xfrm>
            <a:prstGeom prst="ellipse">
              <a:avLst/>
            </a:prstGeom>
            <a:gradFill flip="none" rotWithShape="1">
              <a:gsLst>
                <a:gs pos="0">
                  <a:srgbClr val="1278B6">
                    <a:shade val="30000"/>
                    <a:satMod val="115000"/>
                  </a:srgbClr>
                </a:gs>
                <a:gs pos="50000">
                  <a:srgbClr val="1278B6">
                    <a:shade val="67500"/>
                    <a:satMod val="115000"/>
                  </a:srgbClr>
                </a:gs>
                <a:gs pos="100000">
                  <a:srgbClr val="148D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01600" dir="30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Failover</a:t>
              </a:r>
              <a:endParaRPr lang="ko-KR" altLang="en-US" sz="20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149278" y="3577048"/>
              <a:ext cx="1387032" cy="1423296"/>
            </a:xfrm>
            <a:prstGeom prst="ellipse">
              <a:avLst/>
            </a:prstGeom>
            <a:gradFill flip="none" rotWithShape="1">
              <a:gsLst>
                <a:gs pos="0">
                  <a:srgbClr val="1278B6">
                    <a:shade val="30000"/>
                    <a:satMod val="115000"/>
                  </a:srgbClr>
                </a:gs>
                <a:gs pos="50000">
                  <a:srgbClr val="1278B6">
                    <a:shade val="67500"/>
                    <a:satMod val="115000"/>
                  </a:srgbClr>
                </a:gs>
                <a:gs pos="100000">
                  <a:srgbClr val="148D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01600" dir="30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Refact-oring</a:t>
              </a:r>
              <a:endParaRPr lang="ko-KR" altLang="en-US" sz="14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112223" y="3929197"/>
              <a:ext cx="1708002" cy="1808987"/>
            </a:xfrm>
            <a:prstGeom prst="ellipse">
              <a:avLst/>
            </a:prstGeom>
            <a:gradFill flip="none" rotWithShape="1">
              <a:gsLst>
                <a:gs pos="0">
                  <a:srgbClr val="1278B6">
                    <a:shade val="30000"/>
                    <a:satMod val="115000"/>
                  </a:srgbClr>
                </a:gs>
                <a:gs pos="50000">
                  <a:srgbClr val="1278B6">
                    <a:shade val="67500"/>
                    <a:satMod val="115000"/>
                  </a:srgbClr>
                </a:gs>
                <a:gs pos="100000">
                  <a:srgbClr val="148D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01600" dir="30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Other</a:t>
              </a: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Contents</a:t>
              </a:r>
              <a:endParaRPr lang="ko-KR" altLang="en-US" sz="14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5816537" y="954213"/>
              <a:ext cx="2527123" cy="2497459"/>
            </a:xfrm>
            <a:prstGeom prst="ellipse">
              <a:avLst/>
            </a:prstGeom>
            <a:gradFill flip="none" rotWithShape="1">
              <a:gsLst>
                <a:gs pos="0">
                  <a:srgbClr val="1278B6">
                    <a:shade val="30000"/>
                    <a:satMod val="115000"/>
                  </a:srgbClr>
                </a:gs>
                <a:gs pos="50000">
                  <a:srgbClr val="1278B6">
                    <a:shade val="67500"/>
                    <a:satMod val="115000"/>
                  </a:srgbClr>
                </a:gs>
                <a:gs pos="100000">
                  <a:srgbClr val="148DC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01600" dir="3000000" algn="tl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나눔고딕" panose="020B0600000101010101" charset="-127"/>
                  <a:ea typeface="나눔고딕" panose="020B0600000101010101" charset="-127"/>
                </a:rPr>
                <a:t>Detailed Recommend</a:t>
              </a:r>
              <a:endPara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898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Schedule</a:t>
            </a: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r>
              <a:rPr lang="en-US" altLang="ko-KR" sz="2400" spc="-50" dirty="0"/>
              <a:t>Role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Division &amp; Assignment</a:t>
            </a:r>
            <a:endParaRPr lang="ko-KR" altLang="en-US" sz="1500" spc="-50" dirty="0"/>
          </a:p>
        </p:txBody>
      </p:sp>
    </p:spTree>
    <p:extLst>
      <p:ext uri="{BB962C8B-B14F-4D97-AF65-F5344CB8AC3E}">
        <p14:creationId xmlns:p14="http://schemas.microsoft.com/office/powerpoint/2010/main" val="34666870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300" spc="-50" dirty="0"/>
              <a:t>Execution</a:t>
            </a:r>
            <a:br>
              <a:rPr lang="en-US" altLang="ko-KR" sz="2300" spc="-50" dirty="0"/>
            </a:br>
            <a:r>
              <a:rPr lang="en-US" altLang="ko-KR" sz="2300" spc="-50" dirty="0"/>
              <a:t>of</a:t>
            </a:r>
            <a:br>
              <a:rPr lang="en-US" altLang="ko-KR" sz="2300" spc="-50" dirty="0"/>
            </a:br>
            <a:r>
              <a:rPr lang="en-US" altLang="ko-KR" sz="2300" spc="-50" dirty="0"/>
              <a:t>Project </a:t>
            </a:r>
            <a:r>
              <a:rPr lang="en-US" altLang="ko-KR" sz="2300" spc="-50" dirty="0" err="1"/>
              <a:t>Kalexa</a:t>
            </a:r>
            <a:endParaRPr lang="ko-KR" altLang="en-US" sz="23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Demo</a:t>
            </a:r>
            <a:endParaRPr lang="ko-KR" altLang="en-US" sz="1500" spc="-5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47763" y="836712"/>
            <a:ext cx="6239545" cy="15841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47763" y="2804442"/>
            <a:ext cx="6239545" cy="15841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11760" y="4772173"/>
            <a:ext cx="6239545" cy="15841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127485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Learning</a:t>
            </a:r>
          </a:p>
          <a:p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Korean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1800" y="3228629"/>
            <a:ext cx="157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K-POP</a:t>
            </a:r>
          </a:p>
          <a:p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71800" y="5364206"/>
            <a:ext cx="221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Recommendation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6836" y="141218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Translate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4261" y="142922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Quiz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16776" y="5195174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Emotion</a:t>
            </a:r>
          </a:p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Based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71614" y="5195174"/>
            <a:ext cx="94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User</a:t>
            </a:r>
          </a:p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Based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57397" y="3398049"/>
            <a:ext cx="88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Chart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9122" y="3415658"/>
            <a:ext cx="82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Lyrics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93533" y="3415658"/>
            <a:ext cx="726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3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Play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570045" y="979340"/>
            <a:ext cx="1658139" cy="12975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28181" y="981158"/>
            <a:ext cx="1658139" cy="12975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7" idx="3"/>
            <a:endCxn id="48" idx="1"/>
          </p:cNvCxnSpPr>
          <p:nvPr/>
        </p:nvCxnSpPr>
        <p:spPr>
          <a:xfrm>
            <a:off x="6228184" y="1628106"/>
            <a:ext cx="599997" cy="18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570045" y="3004746"/>
            <a:ext cx="1148852" cy="121250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68853" y="3004746"/>
            <a:ext cx="1148852" cy="121250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337468" y="3004746"/>
            <a:ext cx="1148852" cy="121250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>
            <a:stCxn id="52" idx="3"/>
            <a:endCxn id="54" idx="1"/>
          </p:cNvCxnSpPr>
          <p:nvPr/>
        </p:nvCxnSpPr>
        <p:spPr>
          <a:xfrm>
            <a:off x="5718897" y="3610998"/>
            <a:ext cx="249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117705" y="3610998"/>
            <a:ext cx="249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269449" y="4958009"/>
            <a:ext cx="1408998" cy="121250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77322" y="4958009"/>
            <a:ext cx="1408998" cy="1212504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1" idx="3"/>
            <a:endCxn id="62" idx="1"/>
          </p:cNvCxnSpPr>
          <p:nvPr/>
        </p:nvCxnSpPr>
        <p:spPr>
          <a:xfrm>
            <a:off x="6678447" y="5564261"/>
            <a:ext cx="3988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684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Contents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Table of Contents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Goal/Problem &amp; Requirement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Approach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Development Environment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Result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Division and Assignment of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Demo  </a:t>
            </a:r>
          </a:p>
        </p:txBody>
      </p:sp>
    </p:spTree>
    <p:extLst>
      <p:ext uri="{BB962C8B-B14F-4D97-AF65-F5344CB8AC3E}">
        <p14:creationId xmlns:p14="http://schemas.microsoft.com/office/powerpoint/2010/main" val="6965190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Amazon</a:t>
            </a:r>
            <a:br>
              <a:rPr lang="en-US" altLang="ko-KR" sz="2400" spc="-50" dirty="0"/>
            </a:br>
            <a:r>
              <a:rPr lang="en-US" altLang="ko-KR" sz="2400" spc="-50" dirty="0"/>
              <a:t>Alexa</a:t>
            </a: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br>
              <a:rPr lang="en-US" altLang="ko-KR" sz="2400" spc="-50" dirty="0"/>
            </a:br>
            <a:r>
              <a:rPr lang="en-US" altLang="ko-KR" sz="2400" spc="-50" dirty="0"/>
              <a:t>Echo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Overview</a:t>
            </a:r>
            <a:endParaRPr lang="ko-KR" altLang="en-US" sz="1500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4"/>
          <a:stretch/>
        </p:blipFill>
        <p:spPr>
          <a:xfrm>
            <a:off x="2873061" y="3393500"/>
            <a:ext cx="5531477" cy="21297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60" y="908720"/>
            <a:ext cx="5531477" cy="17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68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Motive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Overview</a:t>
            </a:r>
            <a:endParaRPr lang="ko-KR" altLang="en-US" sz="1500" spc="-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450" y="1052736"/>
            <a:ext cx="6108171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571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Project </a:t>
            </a:r>
            <a:br>
              <a:rPr lang="en-US" altLang="ko-KR" sz="2400" spc="-50" dirty="0"/>
            </a:br>
            <a:r>
              <a:rPr lang="en-US" altLang="ko-KR" sz="2400" spc="-50" dirty="0" err="1"/>
              <a:t>Kalexa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Goal &amp; Requirement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Learning Korean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11759" y="1236822"/>
            <a:ext cx="576064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Quiz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59" y="2368151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K-POP Information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11759" y="2768261"/>
            <a:ext cx="576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K-POP chart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Lyrics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Play songs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11759" y="4337921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Music Recommendation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11759" y="4738031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Emotion based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User based</a:t>
            </a:r>
          </a:p>
        </p:txBody>
      </p:sp>
    </p:spTree>
    <p:extLst>
      <p:ext uri="{BB962C8B-B14F-4D97-AF65-F5344CB8AC3E}">
        <p14:creationId xmlns:p14="http://schemas.microsoft.com/office/powerpoint/2010/main" val="15109304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Project</a:t>
            </a:r>
            <a:br>
              <a:rPr lang="en-US" altLang="ko-KR" sz="2400" spc="-50" dirty="0"/>
            </a:br>
            <a:r>
              <a:rPr lang="en-US" altLang="ko-KR" sz="2400" spc="-50" dirty="0"/>
              <a:t>Design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Approach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6" y="103676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0" spc="-30" dirty="0">
                <a:solidFill>
                  <a:srgbClr val="00B050"/>
                </a:solidFill>
                <a:latin typeface="나눔고딕" panose="020B0600000101010101" charset="-127"/>
                <a:ea typeface="나눔고딕" panose="020B0600000101010101" charset="-127"/>
              </a:rPr>
              <a:t>Basic Implementation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7215" y="1636932"/>
            <a:ext cx="2520280" cy="3416320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Amazon Web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Translate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Text to Speech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Melon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ffmpeg</a:t>
            </a: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11759" y="836712"/>
            <a:ext cx="2952329" cy="4896544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70984" y="836712"/>
            <a:ext cx="2952329" cy="48965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4321" y="1036767"/>
            <a:ext cx="2808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kern="0" spc="-3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Challengeable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997770" y="1636932"/>
            <a:ext cx="2520280" cy="2677656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pc="-3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0282633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Platform </a:t>
            </a:r>
            <a:br>
              <a:rPr lang="en-US" altLang="ko-KR" sz="2400" spc="-50" dirty="0"/>
            </a:br>
            <a:r>
              <a:rPr lang="en-US" altLang="ko-KR" sz="2400" spc="-50" dirty="0"/>
              <a:t>&amp; Tools</a:t>
            </a: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Development </a:t>
            </a:r>
            <a:r>
              <a:rPr lang="en-US" altLang="ko-KR" sz="1500" spc="-50" dirty="0" err="1"/>
              <a:t>Env</a:t>
            </a:r>
            <a:r>
              <a:rPr lang="en-US" altLang="ko-KR" sz="1500" spc="-50" dirty="0"/>
              <a:t>.</a:t>
            </a:r>
            <a:endParaRPr lang="ko-KR" altLang="en-US" sz="1500" spc="-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13" y="4833156"/>
            <a:ext cx="3040454" cy="10801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60645"/>
            <a:ext cx="1800200" cy="10957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04" y="3383039"/>
            <a:ext cx="3203848" cy="8610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8" y="2135833"/>
            <a:ext cx="2712368" cy="77672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82" y="1268110"/>
            <a:ext cx="2446128" cy="244612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1"/>
          <a:srcRect l="15592" t="8443" r="73903" b="84768"/>
          <a:stretch/>
        </p:blipFill>
        <p:spPr>
          <a:xfrm>
            <a:off x="6414152" y="4441153"/>
            <a:ext cx="2156588" cy="7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160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Architecture</a:t>
            </a:r>
            <a:br>
              <a:rPr lang="en-US" altLang="ko-KR" sz="2400" spc="-50" dirty="0"/>
            </a:br>
            <a:r>
              <a:rPr lang="en-US" altLang="ko-KR" sz="2400" spc="-50" dirty="0"/>
              <a:t>Design</a:t>
            </a:r>
            <a:br>
              <a:rPr lang="en-US" altLang="ko-KR" sz="2400" spc="-50" dirty="0"/>
            </a:b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Architecture</a:t>
            </a:r>
            <a:endParaRPr lang="ko-KR" altLang="en-US" sz="1500" spc="-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4098" t="28969" r="11345" b="14453"/>
          <a:stretch/>
        </p:blipFill>
        <p:spPr>
          <a:xfrm>
            <a:off x="2435823" y="908720"/>
            <a:ext cx="6295557" cy="367240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411760" y="4786689"/>
            <a:ext cx="6319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Naver</a:t>
            </a: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/ Google / Melon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Node.js Packages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FFMPEG Library</a:t>
            </a:r>
          </a:p>
        </p:txBody>
      </p:sp>
    </p:spTree>
    <p:extLst>
      <p:ext uri="{BB962C8B-B14F-4D97-AF65-F5344CB8AC3E}">
        <p14:creationId xmlns:p14="http://schemas.microsoft.com/office/powerpoint/2010/main" val="11530363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ctrTitle"/>
          </p:nvPr>
        </p:nvSpPr>
        <p:spPr>
          <a:xfrm>
            <a:off x="310088" y="760300"/>
            <a:ext cx="2013992" cy="4612916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50" dirty="0"/>
              <a:t>Features</a:t>
            </a:r>
            <a:br>
              <a:rPr lang="en-US" altLang="ko-KR" sz="2400" spc="-50" dirty="0"/>
            </a:br>
            <a:endParaRPr lang="ko-KR" altLang="en-US" sz="2400" b="1" spc="-5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8C8F-6F70-494C-86F5-90A39BFC3F0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41608" y="128150"/>
            <a:ext cx="1892075" cy="384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r>
              <a:rPr lang="en-US" altLang="ko-KR" sz="1500" spc="-50" dirty="0"/>
              <a:t>Implementation</a:t>
            </a:r>
            <a:endParaRPr lang="ko-KR" altLang="en-US" sz="1500"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411759" y="836712"/>
            <a:ext cx="631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기본 로직 및 </a:t>
            </a:r>
            <a:r>
              <a:rPr lang="en-US" altLang="ko-KR" sz="2000" kern="0" spc="-30" dirty="0" err="1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api</a:t>
            </a:r>
            <a:r>
              <a:rPr lang="ko-KR" altLang="en-US" sz="2000" kern="0" spc="-30" dirty="0">
                <a:solidFill>
                  <a:srgbClr val="00B0F0"/>
                </a:solidFill>
                <a:latin typeface="나눔고딕" panose="020B0600000101010101" charset="-127"/>
                <a:ea typeface="나눔고딕" panose="020B0600000101010101" charset="-127"/>
              </a:rPr>
              <a:t>연계</a:t>
            </a:r>
            <a:endParaRPr lang="en-US" altLang="ko-KR" sz="2000" kern="0" spc="-30" dirty="0">
              <a:solidFill>
                <a:srgbClr val="00B0F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59" y="1236822"/>
            <a:ext cx="576064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Translation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3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0280436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나눔명조 ExtraBold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">
              <a:srgbClr val="78DCF0"/>
            </a:gs>
            <a:gs pos="5000">
              <a:srgbClr val="30C9E8"/>
            </a:gs>
            <a:gs pos="70000">
              <a:srgbClr val="0D515F"/>
            </a:gs>
          </a:gsLst>
          <a:lin ang="2700000" scaled="1"/>
          <a:tileRect/>
        </a:gradFill>
        <a:ln>
          <a:noFill/>
        </a:ln>
        <a:effectLst>
          <a:outerShdw blurRad="101600" dist="76200" algn="tl" rotWithShape="0">
            <a:prstClr val="black">
              <a:alpha val="55000"/>
            </a:prstClr>
          </a:outerShdw>
        </a:effectLst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6769</TotalTime>
  <Words>221</Words>
  <Application>Microsoft Office PowerPoint</Application>
  <PresentationFormat>화면 슬라이드 쇼(4:3)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나눔고딕 ExtraBold</vt:lpstr>
      <vt:lpstr>맑은 고딕</vt:lpstr>
      <vt:lpstr>나눔명조 ExtraBold</vt:lpstr>
      <vt:lpstr>Wingdings</vt:lpstr>
      <vt:lpstr>나눔고딕</vt:lpstr>
      <vt:lpstr>Office 테마</vt:lpstr>
      <vt:lpstr>Project Kalexa with AWS</vt:lpstr>
      <vt:lpstr>Contents</vt:lpstr>
      <vt:lpstr>Amazon Alexa      Echo</vt:lpstr>
      <vt:lpstr>Motive</vt:lpstr>
      <vt:lpstr>Project  Kalexa</vt:lpstr>
      <vt:lpstr>Project Design</vt:lpstr>
      <vt:lpstr>Platform  &amp; Tools</vt:lpstr>
      <vt:lpstr>Architecture Design </vt:lpstr>
      <vt:lpstr>Features </vt:lpstr>
      <vt:lpstr>Scalability      Recommen-dation</vt:lpstr>
      <vt:lpstr>Accuracy</vt:lpstr>
      <vt:lpstr>Performance</vt:lpstr>
      <vt:lpstr>Output</vt:lpstr>
      <vt:lpstr>Limit      Future Plan</vt:lpstr>
      <vt:lpstr>Schedule      Role</vt:lpstr>
      <vt:lpstr>Execution of Project Kalexa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최영진</cp:lastModifiedBy>
  <cp:revision>130</cp:revision>
  <dcterms:created xsi:type="dcterms:W3CDTF">2011-08-23T09:45:48Z</dcterms:created>
  <dcterms:modified xsi:type="dcterms:W3CDTF">2016-12-07T17:50:17Z</dcterms:modified>
</cp:coreProperties>
</file>