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Default Extension="pdf" ContentType="application/pdf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sv-S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FEFEC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59" d="100"/>
          <a:sy n="159" d="100"/>
        </p:scale>
        <p:origin x="-17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9B7D-9991-7F49-981B-AF4CA90B67F1}" type="datetimeFigureOut">
              <a:rPr lang="sv-SE" smtClean="0"/>
              <a:t>10-05-31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CF718-FB5D-A94C-AFB6-265D06CD66F3}" type="slidenum">
              <a:rPr lang="sv-SE" smtClean="0"/>
              <a:t>‹Nr.›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9B7D-9991-7F49-981B-AF4CA90B67F1}" type="datetimeFigureOut">
              <a:rPr lang="sv-SE" smtClean="0"/>
              <a:t>10-05-31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CF718-FB5D-A94C-AFB6-265D06CD66F3}" type="slidenum">
              <a:rPr lang="sv-SE" smtClean="0"/>
              <a:t>‹Nr.›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9B7D-9991-7F49-981B-AF4CA90B67F1}" type="datetimeFigureOut">
              <a:rPr lang="sv-SE" smtClean="0"/>
              <a:t>10-05-31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CF718-FB5D-A94C-AFB6-265D06CD66F3}" type="slidenum">
              <a:rPr lang="sv-SE" smtClean="0"/>
              <a:t>‹Nr.›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9B7D-9991-7F49-981B-AF4CA90B67F1}" type="datetimeFigureOut">
              <a:rPr lang="sv-SE" smtClean="0"/>
              <a:t>10-05-31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CF718-FB5D-A94C-AFB6-265D06CD66F3}" type="slidenum">
              <a:rPr lang="sv-SE" smtClean="0"/>
              <a:t>‹Nr.›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9B7D-9991-7F49-981B-AF4CA90B67F1}" type="datetimeFigureOut">
              <a:rPr lang="sv-SE" smtClean="0"/>
              <a:t>10-05-31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CF718-FB5D-A94C-AFB6-265D06CD66F3}" type="slidenum">
              <a:rPr lang="sv-SE" smtClean="0"/>
              <a:t>‹Nr.›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9B7D-9991-7F49-981B-AF4CA90B67F1}" type="datetimeFigureOut">
              <a:rPr lang="sv-SE" smtClean="0"/>
              <a:t>10-05-31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CF718-FB5D-A94C-AFB6-265D06CD66F3}" type="slidenum">
              <a:rPr lang="sv-SE" smtClean="0"/>
              <a:t>‹Nr.›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9B7D-9991-7F49-981B-AF4CA90B67F1}" type="datetimeFigureOut">
              <a:rPr lang="sv-SE" smtClean="0"/>
              <a:t>10-05-31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CF718-FB5D-A94C-AFB6-265D06CD66F3}" type="slidenum">
              <a:rPr lang="sv-SE" smtClean="0"/>
              <a:t>‹Nr.›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9B7D-9991-7F49-981B-AF4CA90B67F1}" type="datetimeFigureOut">
              <a:rPr lang="sv-SE" smtClean="0"/>
              <a:t>10-05-31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CF718-FB5D-A94C-AFB6-265D06CD66F3}" type="slidenum">
              <a:rPr lang="sv-SE" smtClean="0"/>
              <a:t>‹Nr.›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9B7D-9991-7F49-981B-AF4CA90B67F1}" type="datetimeFigureOut">
              <a:rPr lang="sv-SE" smtClean="0"/>
              <a:t>10-05-31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CF718-FB5D-A94C-AFB6-265D06CD66F3}" type="slidenum">
              <a:rPr lang="sv-SE" smtClean="0"/>
              <a:t>‹Nr.›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9B7D-9991-7F49-981B-AF4CA90B67F1}" type="datetimeFigureOut">
              <a:rPr lang="sv-SE" smtClean="0"/>
              <a:t>10-05-31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CF718-FB5D-A94C-AFB6-265D06CD66F3}" type="slidenum">
              <a:rPr lang="sv-SE" smtClean="0"/>
              <a:t>‹Nr.›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9B7D-9991-7F49-981B-AF4CA90B67F1}" type="datetimeFigureOut">
              <a:rPr lang="sv-SE" smtClean="0"/>
              <a:t>10-05-31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CF718-FB5D-A94C-AFB6-265D06CD66F3}" type="slidenum">
              <a:rPr lang="sv-SE" smtClean="0"/>
              <a:t>‹Nr.›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39B7D-9991-7F49-981B-AF4CA90B67F1}" type="datetimeFigureOut">
              <a:rPr lang="sv-SE" smtClean="0"/>
              <a:t>10-05-31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CF718-FB5D-A94C-AFB6-265D06CD66F3}" type="slidenum">
              <a:rPr lang="sv-SE" smtClean="0"/>
              <a:t>‹Nr.›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df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 3"/>
          <p:cNvSpPr/>
          <p:nvPr/>
        </p:nvSpPr>
        <p:spPr>
          <a:xfrm>
            <a:off x="2082800" y="1151467"/>
            <a:ext cx="180000" cy="180000"/>
          </a:xfrm>
          <a:prstGeom prst="ellipse">
            <a:avLst/>
          </a:prstGeom>
          <a:solidFill>
            <a:srgbClr val="FEFEC0"/>
          </a:solidFill>
          <a:ln w="127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6" name="Rak 5"/>
          <p:cNvCxnSpPr>
            <a:stCxn id="4" idx="6"/>
          </p:cNvCxnSpPr>
          <p:nvPr/>
        </p:nvCxnSpPr>
        <p:spPr>
          <a:xfrm>
            <a:off x="2262800" y="1241467"/>
            <a:ext cx="220050" cy="3133"/>
          </a:xfrm>
          <a:prstGeom prst="line">
            <a:avLst/>
          </a:prstGeom>
          <a:ln w="127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Bildobjekt 6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281600" y="4170481"/>
            <a:ext cx="1981200" cy="711200"/>
          </a:xfrm>
          <a:prstGeom prst="rect">
            <a:avLst/>
          </a:prstGeom>
        </p:spPr>
      </p:pic>
      <p:grpSp>
        <p:nvGrpSpPr>
          <p:cNvPr id="14" name="Grupp 13"/>
          <p:cNvGrpSpPr/>
          <p:nvPr/>
        </p:nvGrpSpPr>
        <p:grpSpPr>
          <a:xfrm>
            <a:off x="4824514" y="1443038"/>
            <a:ext cx="400050" cy="439738"/>
            <a:chOff x="2590800" y="1443038"/>
            <a:chExt cx="400050" cy="439738"/>
          </a:xfrm>
        </p:grpSpPr>
        <p:sp>
          <p:nvSpPr>
            <p:cNvPr id="9" name="Rektangel 8"/>
            <p:cNvSpPr/>
            <p:nvPr/>
          </p:nvSpPr>
          <p:spPr>
            <a:xfrm>
              <a:off x="2590800" y="1443038"/>
              <a:ext cx="400050" cy="439738"/>
            </a:xfrm>
            <a:prstGeom prst="rect">
              <a:avLst/>
            </a:prstGeom>
            <a:solidFill>
              <a:srgbClr val="FEFEC0"/>
            </a:solidFill>
            <a:ln w="1270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" name="Rektangel 9"/>
            <p:cNvSpPr/>
            <p:nvPr/>
          </p:nvSpPr>
          <p:spPr>
            <a:xfrm>
              <a:off x="2803525" y="1503362"/>
              <a:ext cx="135550" cy="209550"/>
            </a:xfrm>
            <a:prstGeom prst="rect">
              <a:avLst/>
            </a:prstGeom>
            <a:solidFill>
              <a:srgbClr val="FEFEC0"/>
            </a:solidFill>
            <a:ln w="1270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" name="Rektangel 10"/>
            <p:cNvSpPr/>
            <p:nvPr/>
          </p:nvSpPr>
          <p:spPr>
            <a:xfrm>
              <a:off x="2749550" y="1541462"/>
              <a:ext cx="101600" cy="53975"/>
            </a:xfrm>
            <a:prstGeom prst="rect">
              <a:avLst/>
            </a:prstGeom>
            <a:solidFill>
              <a:srgbClr val="FEFEC0"/>
            </a:solidFill>
            <a:ln w="1270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" name="Rektangel 11"/>
            <p:cNvSpPr/>
            <p:nvPr/>
          </p:nvSpPr>
          <p:spPr>
            <a:xfrm>
              <a:off x="2752725" y="1620837"/>
              <a:ext cx="101600" cy="53975"/>
            </a:xfrm>
            <a:prstGeom prst="rect">
              <a:avLst/>
            </a:prstGeom>
            <a:solidFill>
              <a:srgbClr val="FEFEC0"/>
            </a:solidFill>
            <a:ln w="1270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4177</TotalTime>
  <Words>0</Words>
  <Application>Microsoft Macintosh PowerPoint</Application>
  <PresentationFormat>Bildspel på skärmen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Formgivningsmall</vt:lpstr>
      </vt:variant>
      <vt:variant>
        <vt:i4>1</vt:i4>
      </vt:variant>
      <vt:variant>
        <vt:lpstr>Bildrubriker</vt:lpstr>
      </vt:variant>
      <vt:variant>
        <vt:i4>2</vt:i4>
      </vt:variant>
    </vt:vector>
  </HeadingPairs>
  <TitlesOfParts>
    <vt:vector size="3" baseType="lpstr">
      <vt:lpstr>Office-tema</vt:lpstr>
      <vt:lpstr>Bild 1</vt:lpstr>
      <vt:lpstr>Bild 2</vt:lpstr>
    </vt:vector>
  </TitlesOfParts>
  <Company>Callista Enterprise AB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 1</dc:title>
  <dc:creator>Magnus Larsson</dc:creator>
  <cp:lastModifiedBy>Magnus Larsson</cp:lastModifiedBy>
  <cp:revision>3</cp:revision>
  <dcterms:created xsi:type="dcterms:W3CDTF">2010-05-31T21:57:05Z</dcterms:created>
  <dcterms:modified xsi:type="dcterms:W3CDTF">2010-06-03T19:34:38Z</dcterms:modified>
</cp:coreProperties>
</file>