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3" r:id="rId4"/>
    <p:sldId id="260" r:id="rId5"/>
    <p:sldId id="264" r:id="rId6"/>
    <p:sldId id="268" r:id="rId7"/>
    <p:sldId id="266" r:id="rId8"/>
    <p:sldId id="269" r:id="rId9"/>
    <p:sldId id="270" r:id="rId10"/>
    <p:sldId id="271" r:id="rId11"/>
    <p:sldId id="272" r:id="rId12"/>
    <p:sldId id="273" r:id="rId13"/>
    <p:sldId id="267" r:id="rId14"/>
    <p:sldId id="274" r:id="rId15"/>
    <p:sldId id="265" r:id="rId16"/>
    <p:sldId id="26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F9C8AA78-0A37-446F-B4EA-7072955FF722}">
          <p14:sldIdLst>
            <p14:sldId id="256"/>
            <p14:sldId id="258"/>
            <p14:sldId id="263"/>
            <p14:sldId id="260"/>
            <p14:sldId id="264"/>
            <p14:sldId id="268"/>
            <p14:sldId id="266"/>
            <p14:sldId id="269"/>
            <p14:sldId id="270"/>
            <p14:sldId id="271"/>
            <p14:sldId id="272"/>
            <p14:sldId id="273"/>
            <p14:sldId id="267"/>
            <p14:sldId id="274"/>
            <p14:sldId id="265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29" autoAdjust="0"/>
    <p:restoredTop sz="94660"/>
  </p:normalViewPr>
  <p:slideViewPr>
    <p:cSldViewPr snapToGrid="0">
      <p:cViewPr varScale="1">
        <p:scale>
          <a:sx n="90" d="100"/>
          <a:sy n="90" d="100"/>
        </p:scale>
        <p:origin x="7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9834B7B-9DFF-44D3-B674-8C3BA8891C03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13717E6-13B8-4A7D-927F-6DA8AA897E92}">
      <dgm:prSet phldrT="[文本]"/>
      <dgm:spPr/>
      <dgm:t>
        <a:bodyPr/>
        <a:lstStyle/>
        <a:p>
          <a:r>
            <a:rPr lang="en-US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SMVIC</a:t>
          </a: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送检登记平台</a:t>
          </a:r>
        </a:p>
      </dgm:t>
    </dgm:pt>
    <dgm:pt modelId="{F814F805-7641-47E0-957D-D7A0BF9935B9}" type="parTrans" cxnId="{055325FD-F7C6-44AA-AAD4-4B1A4FD1E90A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7E7F408-A321-45A9-A533-D71412DB5157}" type="sibTrans" cxnId="{055325FD-F7C6-44AA-AAD4-4B1A4FD1E90A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DA2AAA4-6FD3-4FBF-A9AD-CF03B6450125}" type="asst">
      <dgm:prSet phldrT="[文本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用户注册与登录</a:t>
          </a:r>
        </a:p>
      </dgm:t>
    </dgm:pt>
    <dgm:pt modelId="{D551450B-32A8-48A3-9B69-A9A3F6F25D00}" type="parTrans" cxnId="{C2419926-D301-4C2B-BA74-A4ECE1C53C62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AA9878C-6D37-4289-9660-54D0A0BE666F}" type="sibTrans" cxnId="{C2419926-D301-4C2B-BA74-A4ECE1C53C62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C4E0811-B4DE-471F-8D56-557110BDBA51}">
      <dgm:prSet phldrT="[文本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送检页面</a:t>
          </a:r>
        </a:p>
      </dgm:t>
    </dgm:pt>
    <dgm:pt modelId="{3059231D-AA3F-4DFE-BC69-F415E02E5C2B}" type="parTrans" cxnId="{94ADCBF8-8B02-4158-8C94-753A873E3078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A29F731-A8F6-4EAC-9DAD-9E7245B39F8B}" type="sibTrans" cxnId="{94ADCBF8-8B02-4158-8C94-753A873E3078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FB1E9CE-DDDB-41A7-AAE2-4D41FB082B98}">
      <dgm:prSet phldrT="[文本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个人页面</a:t>
          </a:r>
        </a:p>
      </dgm:t>
    </dgm:pt>
    <dgm:pt modelId="{0C770FF1-D7A0-4183-BEDA-FAE56CD709DD}" type="parTrans" cxnId="{2511E377-55E3-4552-987A-0750582097E0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155A6B2-3A4F-4A05-AA78-CB92A33996E7}" type="sibTrans" cxnId="{2511E377-55E3-4552-987A-0750582097E0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1BE8F78-F7E7-4FB6-AE2B-B5A6307192A3}">
      <dgm:prSet phldrT="[文本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管理员页面</a:t>
          </a:r>
        </a:p>
      </dgm:t>
    </dgm:pt>
    <dgm:pt modelId="{4E9C009E-B1C3-4AF8-86B5-619BE12360B0}" type="parTrans" cxnId="{27EBB966-5AD0-4D8B-9AC5-878CE4C82518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39D2E-4959-461B-A01C-68357ED82713}" type="sibTrans" cxnId="{27EBB966-5AD0-4D8B-9AC5-878CE4C82518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CECC12F-374B-4F98-A401-2043F79452C2}">
      <dgm:prSet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送检申请</a:t>
          </a:r>
        </a:p>
      </dgm:t>
    </dgm:pt>
    <dgm:pt modelId="{445562D2-7E00-4C7B-B3DA-F74101569A63}" type="parTrans" cxnId="{53932B24-0C44-463E-AFE8-5BB9FDF2150C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7983163-3667-4F06-8A54-A24B0A53FD78}" type="sibTrans" cxnId="{53932B24-0C44-463E-AFE8-5BB9FDF2150C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D16523D-6F0F-414A-871F-04AA02BAC485}">
      <dgm:prSet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检测状态</a:t>
          </a:r>
        </a:p>
      </dgm:t>
    </dgm:pt>
    <dgm:pt modelId="{3E2E2CCF-1093-40AA-B768-11190C29EA41}" type="parTrans" cxnId="{723CC9EB-34C7-4400-A131-A2CFCF9707C4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88B941C-B4AC-487B-B32E-E1DD8C805B20}" type="sibTrans" cxnId="{723CC9EB-34C7-4400-A131-A2CFCF9707C4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22AD828-0B46-4112-BC61-603828B65B91}">
      <dgm:prSet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送检任务列表</a:t>
          </a:r>
        </a:p>
      </dgm:t>
    </dgm:pt>
    <dgm:pt modelId="{A6DFEDA0-A4CF-4C37-B8CC-BE8D2AB7A022}" type="parTrans" cxnId="{94BD821B-0EF0-425C-8380-A773EE44273E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2AA1599-3B7B-4379-89D4-CFA33B5FFDF7}" type="sibTrans" cxnId="{94BD821B-0EF0-425C-8380-A773EE44273E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904217E-89CC-4FE2-826D-7C8A9CF230EF}">
      <dgm:prSet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个人信息修改</a:t>
          </a:r>
        </a:p>
      </dgm:t>
    </dgm:pt>
    <dgm:pt modelId="{911EE43F-DB53-4124-BCB1-01F3DB3056F9}" type="parTrans" cxnId="{0B7CAAA3-43B4-4A60-B8C2-1CC2775ECA05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F9DCE13-CC8A-440C-81EF-E864AFCDC875}" type="sibTrans" cxnId="{0B7CAAA3-43B4-4A60-B8C2-1CC2775ECA05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7F94BA2-1310-4376-846A-75013DB034FE}">
      <dgm:prSet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公告内容管理</a:t>
          </a:r>
        </a:p>
      </dgm:t>
    </dgm:pt>
    <dgm:pt modelId="{49DCE4C0-9312-4963-A455-6920F976D711}" type="parTrans" cxnId="{5913EB5D-26D3-45D5-8287-11537BA1BA60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BF3573E-BBC9-4F01-BF60-D4697868DF30}" type="sibTrans" cxnId="{5913EB5D-26D3-45D5-8287-11537BA1BA60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85C7E42-58BE-44AD-BF5D-96866C461347}">
      <dgm:prSet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用户权限管理</a:t>
          </a:r>
        </a:p>
      </dgm:t>
    </dgm:pt>
    <dgm:pt modelId="{AC7BEDAC-BC61-4019-9738-F0DB0E84EB94}" type="parTrans" cxnId="{713A224C-1232-4273-8040-8C56216DF3F9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776B889-F24A-4206-99F8-F9F6A84F9F83}" type="sibTrans" cxnId="{713A224C-1232-4273-8040-8C56216DF3F9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D7DB9F8-E76F-498D-A096-50CEFAE675C8}">
      <dgm:prSet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送检任务检查及修改</a:t>
          </a:r>
        </a:p>
      </dgm:t>
    </dgm:pt>
    <dgm:pt modelId="{5DBA586D-7134-4321-A1CD-65359DA5CA66}" type="parTrans" cxnId="{D0CA4589-0476-415E-8ACE-8E8F5E4A044B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67EC276-E1F1-4208-8162-7F2AEE5AA63F}" type="sibTrans" cxnId="{D0CA4589-0476-415E-8ACE-8E8F5E4A044B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7E8BCE5-D8F1-4EC4-AD36-327706C1250B}">
      <dgm:prSet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公告信息</a:t>
          </a:r>
        </a:p>
      </dgm:t>
    </dgm:pt>
    <dgm:pt modelId="{241ED8B2-EA78-41FE-896D-DF82A553AB2F}" type="parTrans" cxnId="{59F06B25-BB90-4909-9FC7-7761B130AF62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2EA693B-6C4F-4BEB-B58B-27ACA6E2B3EC}" type="sibTrans" cxnId="{59F06B25-BB90-4909-9FC7-7761B130AF62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3D29A48-711B-4E62-BE17-71DCA6D35724}" type="pres">
      <dgm:prSet presAssocID="{D9834B7B-9DFF-44D3-B674-8C3BA8891C03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5A9E538-07D8-493E-BC09-9A49D6560C38}" type="pres">
      <dgm:prSet presAssocID="{D9834B7B-9DFF-44D3-B674-8C3BA8891C03}" presName="hierFlow" presStyleCnt="0"/>
      <dgm:spPr/>
    </dgm:pt>
    <dgm:pt modelId="{63F390CC-B029-43BE-AFCE-3C0E2247836F}" type="pres">
      <dgm:prSet presAssocID="{D9834B7B-9DFF-44D3-B674-8C3BA8891C03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B438D8F7-3834-4D58-BDCB-26C9ED56ADAE}" type="pres">
      <dgm:prSet presAssocID="{113717E6-13B8-4A7D-927F-6DA8AA897E92}" presName="Name14" presStyleCnt="0"/>
      <dgm:spPr/>
    </dgm:pt>
    <dgm:pt modelId="{1C0B9B5A-2407-40F2-A182-92F9B97F965B}" type="pres">
      <dgm:prSet presAssocID="{113717E6-13B8-4A7D-927F-6DA8AA897E92}" presName="level1Shape" presStyleLbl="node0" presStyleIdx="0" presStyleCnt="1" custScaleX="281482" custLinFactY="-73790" custLinFactNeighborX="7368" custLinFactNeighborY="-100000">
        <dgm:presLayoutVars>
          <dgm:chPref val="3"/>
        </dgm:presLayoutVars>
      </dgm:prSet>
      <dgm:spPr/>
    </dgm:pt>
    <dgm:pt modelId="{3E01A32C-9D82-4190-B486-B0B6483A6265}" type="pres">
      <dgm:prSet presAssocID="{113717E6-13B8-4A7D-927F-6DA8AA897E92}" presName="hierChild2" presStyleCnt="0"/>
      <dgm:spPr/>
    </dgm:pt>
    <dgm:pt modelId="{89E754B1-2B68-4D3B-89B8-7A580E6F7335}" type="pres">
      <dgm:prSet presAssocID="{D551450B-32A8-48A3-9B69-A9A3F6F25D00}" presName="Name19" presStyleLbl="parChTrans1D2" presStyleIdx="0" presStyleCnt="3"/>
      <dgm:spPr/>
    </dgm:pt>
    <dgm:pt modelId="{7927CFC4-7C7C-41BD-B245-5B2BB9E6F518}" type="pres">
      <dgm:prSet presAssocID="{3DA2AAA4-6FD3-4FBF-A9AD-CF03B6450125}" presName="Name21" presStyleCnt="0"/>
      <dgm:spPr/>
    </dgm:pt>
    <dgm:pt modelId="{A973C10C-B027-4368-BC26-F8D16B1CBBF0}" type="pres">
      <dgm:prSet presAssocID="{3DA2AAA4-6FD3-4FBF-A9AD-CF03B6450125}" presName="level2Shape" presStyleLbl="asst1" presStyleIdx="0" presStyleCnt="1"/>
      <dgm:spPr/>
    </dgm:pt>
    <dgm:pt modelId="{A2CBBFC7-95F8-409E-B105-829669CB200D}" type="pres">
      <dgm:prSet presAssocID="{3DA2AAA4-6FD3-4FBF-A9AD-CF03B6450125}" presName="hierChild3" presStyleCnt="0"/>
      <dgm:spPr/>
    </dgm:pt>
    <dgm:pt modelId="{17EECC7E-BD9A-4A0E-92A5-D301E77E32BB}" type="pres">
      <dgm:prSet presAssocID="{3059231D-AA3F-4DFE-BC69-F415E02E5C2B}" presName="Name19" presStyleLbl="parChTrans1D3" presStyleIdx="0" presStyleCnt="5"/>
      <dgm:spPr/>
    </dgm:pt>
    <dgm:pt modelId="{DDFB8303-031B-4CD4-9F90-4DCB801E4FEF}" type="pres">
      <dgm:prSet presAssocID="{8C4E0811-B4DE-471F-8D56-557110BDBA51}" presName="Name21" presStyleCnt="0"/>
      <dgm:spPr/>
    </dgm:pt>
    <dgm:pt modelId="{DD7575E0-003A-4D87-B6F7-5B7EF74BCEE5}" type="pres">
      <dgm:prSet presAssocID="{8C4E0811-B4DE-471F-8D56-557110BDBA51}" presName="level2Shape" presStyleLbl="node3" presStyleIdx="0" presStyleCnt="5"/>
      <dgm:spPr/>
    </dgm:pt>
    <dgm:pt modelId="{BE79A181-1F99-4725-A1F7-5DD96CAF7DA9}" type="pres">
      <dgm:prSet presAssocID="{8C4E0811-B4DE-471F-8D56-557110BDBA51}" presName="hierChild3" presStyleCnt="0"/>
      <dgm:spPr/>
    </dgm:pt>
    <dgm:pt modelId="{25A428DD-5AEF-4488-A21D-8F49250EF1E4}" type="pres">
      <dgm:prSet presAssocID="{445562D2-7E00-4C7B-B3DA-F74101569A63}" presName="Name19" presStyleLbl="parChTrans1D4" presStyleIdx="0" presStyleCnt="4"/>
      <dgm:spPr/>
    </dgm:pt>
    <dgm:pt modelId="{7CF65FB1-496C-4DE6-93C5-C377F16D8ACA}" type="pres">
      <dgm:prSet presAssocID="{6CECC12F-374B-4F98-A401-2043F79452C2}" presName="Name21" presStyleCnt="0"/>
      <dgm:spPr/>
    </dgm:pt>
    <dgm:pt modelId="{FA0B61FC-842C-4794-9E91-F91BE7BCDDFD}" type="pres">
      <dgm:prSet presAssocID="{6CECC12F-374B-4F98-A401-2043F79452C2}" presName="level2Shape" presStyleLbl="node4" presStyleIdx="0" presStyleCnt="4"/>
      <dgm:spPr/>
    </dgm:pt>
    <dgm:pt modelId="{944513FB-B49F-4129-BF2E-C627B4708E56}" type="pres">
      <dgm:prSet presAssocID="{6CECC12F-374B-4F98-A401-2043F79452C2}" presName="hierChild3" presStyleCnt="0"/>
      <dgm:spPr/>
    </dgm:pt>
    <dgm:pt modelId="{F56C5EFF-E035-4A32-BA82-4285130088CA}" type="pres">
      <dgm:prSet presAssocID="{3E2E2CCF-1093-40AA-B768-11190C29EA41}" presName="Name19" presStyleLbl="parChTrans1D4" presStyleIdx="1" presStyleCnt="4"/>
      <dgm:spPr/>
    </dgm:pt>
    <dgm:pt modelId="{DF045027-AA1E-4636-9235-832E35C97823}" type="pres">
      <dgm:prSet presAssocID="{BD16523D-6F0F-414A-871F-04AA02BAC485}" presName="Name21" presStyleCnt="0"/>
      <dgm:spPr/>
    </dgm:pt>
    <dgm:pt modelId="{D2FDFC70-D46F-4A46-9FCC-CB7428B84003}" type="pres">
      <dgm:prSet presAssocID="{BD16523D-6F0F-414A-871F-04AA02BAC485}" presName="level2Shape" presStyleLbl="node4" presStyleIdx="1" presStyleCnt="4"/>
      <dgm:spPr/>
    </dgm:pt>
    <dgm:pt modelId="{1980799F-74F0-45E7-B835-2C83D467E0CD}" type="pres">
      <dgm:prSet presAssocID="{BD16523D-6F0F-414A-871F-04AA02BAC485}" presName="hierChild3" presStyleCnt="0"/>
      <dgm:spPr/>
    </dgm:pt>
    <dgm:pt modelId="{ACF63979-9C43-4402-8002-933768B55E77}" type="pres">
      <dgm:prSet presAssocID="{0C770FF1-D7A0-4183-BEDA-FAE56CD709DD}" presName="Name19" presStyleLbl="parChTrans1D3" presStyleIdx="1" presStyleCnt="5"/>
      <dgm:spPr/>
    </dgm:pt>
    <dgm:pt modelId="{FA77D025-04E2-4F41-95E1-10B084243671}" type="pres">
      <dgm:prSet presAssocID="{5FB1E9CE-DDDB-41A7-AAE2-4D41FB082B98}" presName="Name21" presStyleCnt="0"/>
      <dgm:spPr/>
    </dgm:pt>
    <dgm:pt modelId="{A93C3ADB-99B8-4B8B-933E-39270C3E45B1}" type="pres">
      <dgm:prSet presAssocID="{5FB1E9CE-DDDB-41A7-AAE2-4D41FB082B98}" presName="level2Shape" presStyleLbl="node3" presStyleIdx="1" presStyleCnt="5"/>
      <dgm:spPr/>
    </dgm:pt>
    <dgm:pt modelId="{76205812-1B5A-49A9-9B75-6C2548360758}" type="pres">
      <dgm:prSet presAssocID="{5FB1E9CE-DDDB-41A7-AAE2-4D41FB082B98}" presName="hierChild3" presStyleCnt="0"/>
      <dgm:spPr/>
    </dgm:pt>
    <dgm:pt modelId="{69D09E3E-ABA7-44D1-A8B5-676B3251480F}" type="pres">
      <dgm:prSet presAssocID="{A6DFEDA0-A4CF-4C37-B8CC-BE8D2AB7A022}" presName="Name19" presStyleLbl="parChTrans1D4" presStyleIdx="2" presStyleCnt="4"/>
      <dgm:spPr/>
    </dgm:pt>
    <dgm:pt modelId="{559F4267-D2B3-44F0-B544-EF4DCE39C7D2}" type="pres">
      <dgm:prSet presAssocID="{122AD828-0B46-4112-BC61-603828B65B91}" presName="Name21" presStyleCnt="0"/>
      <dgm:spPr/>
    </dgm:pt>
    <dgm:pt modelId="{FD0C5F9B-41B7-4315-9DEA-19212F845594}" type="pres">
      <dgm:prSet presAssocID="{122AD828-0B46-4112-BC61-603828B65B91}" presName="level2Shape" presStyleLbl="node4" presStyleIdx="2" presStyleCnt="4"/>
      <dgm:spPr/>
    </dgm:pt>
    <dgm:pt modelId="{3869AED1-90E5-4F49-9F59-46D8D027E6CB}" type="pres">
      <dgm:prSet presAssocID="{122AD828-0B46-4112-BC61-603828B65B91}" presName="hierChild3" presStyleCnt="0"/>
      <dgm:spPr/>
    </dgm:pt>
    <dgm:pt modelId="{B7116A51-5528-4225-8E8A-DFED581F32A7}" type="pres">
      <dgm:prSet presAssocID="{911EE43F-DB53-4124-BCB1-01F3DB3056F9}" presName="Name19" presStyleLbl="parChTrans1D4" presStyleIdx="3" presStyleCnt="4"/>
      <dgm:spPr/>
    </dgm:pt>
    <dgm:pt modelId="{AD4ADEFC-9524-4C53-A187-0FBE042DED30}" type="pres">
      <dgm:prSet presAssocID="{8904217E-89CC-4FE2-826D-7C8A9CF230EF}" presName="Name21" presStyleCnt="0"/>
      <dgm:spPr/>
    </dgm:pt>
    <dgm:pt modelId="{9E45DC4B-F6BC-41CF-BCD1-FE37C6073B08}" type="pres">
      <dgm:prSet presAssocID="{8904217E-89CC-4FE2-826D-7C8A9CF230EF}" presName="level2Shape" presStyleLbl="node4" presStyleIdx="3" presStyleCnt="4"/>
      <dgm:spPr/>
    </dgm:pt>
    <dgm:pt modelId="{9A97AAAB-8D01-4FCC-A1A9-748CC8573634}" type="pres">
      <dgm:prSet presAssocID="{8904217E-89CC-4FE2-826D-7C8A9CF230EF}" presName="hierChild3" presStyleCnt="0"/>
      <dgm:spPr/>
    </dgm:pt>
    <dgm:pt modelId="{42D6BB87-DBD6-4A70-8B71-0BCAB14869B8}" type="pres">
      <dgm:prSet presAssocID="{241ED8B2-EA78-41FE-896D-DF82A553AB2F}" presName="Name19" presStyleLbl="parChTrans1D2" presStyleIdx="1" presStyleCnt="3"/>
      <dgm:spPr/>
    </dgm:pt>
    <dgm:pt modelId="{4D7766FC-79A6-44F3-9398-04ECAA7913F6}" type="pres">
      <dgm:prSet presAssocID="{97E8BCE5-D8F1-4EC4-AD36-327706C1250B}" presName="Name21" presStyleCnt="0"/>
      <dgm:spPr/>
    </dgm:pt>
    <dgm:pt modelId="{964C8DC6-917C-436E-BC32-6192AD612B47}" type="pres">
      <dgm:prSet presAssocID="{97E8BCE5-D8F1-4EC4-AD36-327706C1250B}" presName="level2Shape" presStyleLbl="node2" presStyleIdx="0" presStyleCnt="2" custLinFactNeighborX="71978" custLinFactNeighborY="-2916"/>
      <dgm:spPr/>
    </dgm:pt>
    <dgm:pt modelId="{C3C93334-F23A-438D-B987-8AF177F50CEF}" type="pres">
      <dgm:prSet presAssocID="{97E8BCE5-D8F1-4EC4-AD36-327706C1250B}" presName="hierChild3" presStyleCnt="0"/>
      <dgm:spPr/>
    </dgm:pt>
    <dgm:pt modelId="{C0B5FD31-EEAB-4F0F-B4BC-6A19BD712E5A}" type="pres">
      <dgm:prSet presAssocID="{4E9C009E-B1C3-4AF8-86B5-619BE12360B0}" presName="Name19" presStyleLbl="parChTrans1D2" presStyleIdx="2" presStyleCnt="3"/>
      <dgm:spPr/>
    </dgm:pt>
    <dgm:pt modelId="{5898506D-71F1-4D9E-909D-057C3C3A847C}" type="pres">
      <dgm:prSet presAssocID="{01BE8F78-F7E7-4FB6-AE2B-B5A6307192A3}" presName="Name21" presStyleCnt="0"/>
      <dgm:spPr/>
    </dgm:pt>
    <dgm:pt modelId="{DC124285-032A-4169-96F8-CEDDB882FB59}" type="pres">
      <dgm:prSet presAssocID="{01BE8F78-F7E7-4FB6-AE2B-B5A6307192A3}" presName="level2Shape" presStyleLbl="node2" presStyleIdx="1" presStyleCnt="2"/>
      <dgm:spPr/>
    </dgm:pt>
    <dgm:pt modelId="{9DD5C6F0-D0F3-4949-812A-ED94C8D938AA}" type="pres">
      <dgm:prSet presAssocID="{01BE8F78-F7E7-4FB6-AE2B-B5A6307192A3}" presName="hierChild3" presStyleCnt="0"/>
      <dgm:spPr/>
    </dgm:pt>
    <dgm:pt modelId="{3C017152-6BCE-4DEA-8EBC-FC8C222DCC5C}" type="pres">
      <dgm:prSet presAssocID="{49DCE4C0-9312-4963-A455-6920F976D711}" presName="Name19" presStyleLbl="parChTrans1D3" presStyleIdx="2" presStyleCnt="5"/>
      <dgm:spPr/>
    </dgm:pt>
    <dgm:pt modelId="{1F648567-B894-4C9C-82C5-556D4C8B61D0}" type="pres">
      <dgm:prSet presAssocID="{F7F94BA2-1310-4376-846A-75013DB034FE}" presName="Name21" presStyleCnt="0"/>
      <dgm:spPr/>
    </dgm:pt>
    <dgm:pt modelId="{F0FB46A9-B6EE-4C15-BC1E-C26FE590062F}" type="pres">
      <dgm:prSet presAssocID="{F7F94BA2-1310-4376-846A-75013DB034FE}" presName="level2Shape" presStyleLbl="node3" presStyleIdx="2" presStyleCnt="5"/>
      <dgm:spPr/>
    </dgm:pt>
    <dgm:pt modelId="{622BAB42-D528-41CA-832B-BEDC60124625}" type="pres">
      <dgm:prSet presAssocID="{F7F94BA2-1310-4376-846A-75013DB034FE}" presName="hierChild3" presStyleCnt="0"/>
      <dgm:spPr/>
    </dgm:pt>
    <dgm:pt modelId="{CC44C266-E2AF-45C5-9F84-FC33530ACFA8}" type="pres">
      <dgm:prSet presAssocID="{AC7BEDAC-BC61-4019-9738-F0DB0E84EB94}" presName="Name19" presStyleLbl="parChTrans1D3" presStyleIdx="3" presStyleCnt="5"/>
      <dgm:spPr/>
    </dgm:pt>
    <dgm:pt modelId="{4D3E1DDA-25C3-41D8-BAB0-7AFA5C2823D8}" type="pres">
      <dgm:prSet presAssocID="{385C7E42-58BE-44AD-BF5D-96866C461347}" presName="Name21" presStyleCnt="0"/>
      <dgm:spPr/>
    </dgm:pt>
    <dgm:pt modelId="{B7671E86-7F06-4FCA-80EE-E1549058A432}" type="pres">
      <dgm:prSet presAssocID="{385C7E42-58BE-44AD-BF5D-96866C461347}" presName="level2Shape" presStyleLbl="node3" presStyleIdx="3" presStyleCnt="5"/>
      <dgm:spPr/>
    </dgm:pt>
    <dgm:pt modelId="{EC6D5861-60E5-422E-89A5-DE97BE7F7587}" type="pres">
      <dgm:prSet presAssocID="{385C7E42-58BE-44AD-BF5D-96866C461347}" presName="hierChild3" presStyleCnt="0"/>
      <dgm:spPr/>
    </dgm:pt>
    <dgm:pt modelId="{9D7E0595-6E18-4D1E-AFDA-6CEBF1B004E9}" type="pres">
      <dgm:prSet presAssocID="{5DBA586D-7134-4321-A1CD-65359DA5CA66}" presName="Name19" presStyleLbl="parChTrans1D3" presStyleIdx="4" presStyleCnt="5"/>
      <dgm:spPr/>
    </dgm:pt>
    <dgm:pt modelId="{6827E26B-27CD-4BFD-9B47-FACAE7C3AF16}" type="pres">
      <dgm:prSet presAssocID="{9D7DB9F8-E76F-498D-A096-50CEFAE675C8}" presName="Name21" presStyleCnt="0"/>
      <dgm:spPr/>
    </dgm:pt>
    <dgm:pt modelId="{153327A5-4355-4F69-AAE6-CC558DE592AB}" type="pres">
      <dgm:prSet presAssocID="{9D7DB9F8-E76F-498D-A096-50CEFAE675C8}" presName="level2Shape" presStyleLbl="node3" presStyleIdx="4" presStyleCnt="5"/>
      <dgm:spPr/>
    </dgm:pt>
    <dgm:pt modelId="{119B0BCC-69B8-443F-A1CD-3D4A63FCAA5B}" type="pres">
      <dgm:prSet presAssocID="{9D7DB9F8-E76F-498D-A096-50CEFAE675C8}" presName="hierChild3" presStyleCnt="0"/>
      <dgm:spPr/>
    </dgm:pt>
    <dgm:pt modelId="{45B874DC-BAC5-44B4-888E-62595A6FE8D4}" type="pres">
      <dgm:prSet presAssocID="{D9834B7B-9DFF-44D3-B674-8C3BA8891C03}" presName="bgShapesFlow" presStyleCnt="0"/>
      <dgm:spPr/>
    </dgm:pt>
  </dgm:ptLst>
  <dgm:cxnLst>
    <dgm:cxn modelId="{39E4BA01-55BD-43AE-A179-A825A2B1679A}" type="presOf" srcId="{8C4E0811-B4DE-471F-8D56-557110BDBA51}" destId="{DD7575E0-003A-4D87-B6F7-5B7EF74BCEE5}" srcOrd="0" destOrd="0" presId="urn:microsoft.com/office/officeart/2005/8/layout/hierarchy6"/>
    <dgm:cxn modelId="{9105A802-6B9A-4387-86A0-5D503EDF3BE9}" type="presOf" srcId="{6CECC12F-374B-4F98-A401-2043F79452C2}" destId="{FA0B61FC-842C-4794-9E91-F91BE7BCDDFD}" srcOrd="0" destOrd="0" presId="urn:microsoft.com/office/officeart/2005/8/layout/hierarchy6"/>
    <dgm:cxn modelId="{2B0CE106-16A8-4219-BC8B-CD7314FD79D7}" type="presOf" srcId="{5FB1E9CE-DDDB-41A7-AAE2-4D41FB082B98}" destId="{A93C3ADB-99B8-4B8B-933E-39270C3E45B1}" srcOrd="0" destOrd="0" presId="urn:microsoft.com/office/officeart/2005/8/layout/hierarchy6"/>
    <dgm:cxn modelId="{D8BA0510-041C-4D3C-AA1B-D408554664A6}" type="presOf" srcId="{122AD828-0B46-4112-BC61-603828B65B91}" destId="{FD0C5F9B-41B7-4315-9DEA-19212F845594}" srcOrd="0" destOrd="0" presId="urn:microsoft.com/office/officeart/2005/8/layout/hierarchy6"/>
    <dgm:cxn modelId="{94BD821B-0EF0-425C-8380-A773EE44273E}" srcId="{5FB1E9CE-DDDB-41A7-AAE2-4D41FB082B98}" destId="{122AD828-0B46-4112-BC61-603828B65B91}" srcOrd="0" destOrd="0" parTransId="{A6DFEDA0-A4CF-4C37-B8CC-BE8D2AB7A022}" sibTransId="{42AA1599-3B7B-4379-89D4-CFA33B5FFDF7}"/>
    <dgm:cxn modelId="{53932B24-0C44-463E-AFE8-5BB9FDF2150C}" srcId="{8C4E0811-B4DE-471F-8D56-557110BDBA51}" destId="{6CECC12F-374B-4F98-A401-2043F79452C2}" srcOrd="0" destOrd="0" parTransId="{445562D2-7E00-4C7B-B3DA-F74101569A63}" sibTransId="{17983163-3667-4F06-8A54-A24B0A53FD78}"/>
    <dgm:cxn modelId="{59F06B25-BB90-4909-9FC7-7761B130AF62}" srcId="{113717E6-13B8-4A7D-927F-6DA8AA897E92}" destId="{97E8BCE5-D8F1-4EC4-AD36-327706C1250B}" srcOrd="1" destOrd="0" parTransId="{241ED8B2-EA78-41FE-896D-DF82A553AB2F}" sibTransId="{D2EA693B-6C4F-4BEB-B58B-27ACA6E2B3EC}"/>
    <dgm:cxn modelId="{C2419926-D301-4C2B-BA74-A4ECE1C53C62}" srcId="{113717E6-13B8-4A7D-927F-6DA8AA897E92}" destId="{3DA2AAA4-6FD3-4FBF-A9AD-CF03B6450125}" srcOrd="0" destOrd="0" parTransId="{D551450B-32A8-48A3-9B69-A9A3F6F25D00}" sibTransId="{4AA9878C-6D37-4289-9660-54D0A0BE666F}"/>
    <dgm:cxn modelId="{40CA2C2A-E3D5-45F9-BDED-CC702F867630}" type="presOf" srcId="{3059231D-AA3F-4DFE-BC69-F415E02E5C2B}" destId="{17EECC7E-BD9A-4A0E-92A5-D301E77E32BB}" srcOrd="0" destOrd="0" presId="urn:microsoft.com/office/officeart/2005/8/layout/hierarchy6"/>
    <dgm:cxn modelId="{0000392A-C189-419F-8BC4-08970E433656}" type="presOf" srcId="{97E8BCE5-D8F1-4EC4-AD36-327706C1250B}" destId="{964C8DC6-917C-436E-BC32-6192AD612B47}" srcOrd="0" destOrd="0" presId="urn:microsoft.com/office/officeart/2005/8/layout/hierarchy6"/>
    <dgm:cxn modelId="{7B10AB31-260D-4678-A3C5-E1B4782639DB}" type="presOf" srcId="{4E9C009E-B1C3-4AF8-86B5-619BE12360B0}" destId="{C0B5FD31-EEAB-4F0F-B4BC-6A19BD712E5A}" srcOrd="0" destOrd="0" presId="urn:microsoft.com/office/officeart/2005/8/layout/hierarchy6"/>
    <dgm:cxn modelId="{DC182833-6A22-4796-BC17-CE7345A77F16}" type="presOf" srcId="{8904217E-89CC-4FE2-826D-7C8A9CF230EF}" destId="{9E45DC4B-F6BC-41CF-BCD1-FE37C6073B08}" srcOrd="0" destOrd="0" presId="urn:microsoft.com/office/officeart/2005/8/layout/hierarchy6"/>
    <dgm:cxn modelId="{FDA58E35-B72D-4CD8-BE72-82E21F384CE6}" type="presOf" srcId="{445562D2-7E00-4C7B-B3DA-F74101569A63}" destId="{25A428DD-5AEF-4488-A21D-8F49250EF1E4}" srcOrd="0" destOrd="0" presId="urn:microsoft.com/office/officeart/2005/8/layout/hierarchy6"/>
    <dgm:cxn modelId="{C91E5B38-8802-4A76-B9E2-B9B7442F4135}" type="presOf" srcId="{9D7DB9F8-E76F-498D-A096-50CEFAE675C8}" destId="{153327A5-4355-4F69-AAE6-CC558DE592AB}" srcOrd="0" destOrd="0" presId="urn:microsoft.com/office/officeart/2005/8/layout/hierarchy6"/>
    <dgm:cxn modelId="{8BCB5B38-AD5B-4F6A-8862-FE3820107473}" type="presOf" srcId="{01BE8F78-F7E7-4FB6-AE2B-B5A6307192A3}" destId="{DC124285-032A-4169-96F8-CEDDB882FB59}" srcOrd="0" destOrd="0" presId="urn:microsoft.com/office/officeart/2005/8/layout/hierarchy6"/>
    <dgm:cxn modelId="{850CCA39-6CB6-4E90-A4F1-40DF7F6407B6}" type="presOf" srcId="{5DBA586D-7134-4321-A1CD-65359DA5CA66}" destId="{9D7E0595-6E18-4D1E-AFDA-6CEBF1B004E9}" srcOrd="0" destOrd="0" presId="urn:microsoft.com/office/officeart/2005/8/layout/hierarchy6"/>
    <dgm:cxn modelId="{5913EB5D-26D3-45D5-8287-11537BA1BA60}" srcId="{01BE8F78-F7E7-4FB6-AE2B-B5A6307192A3}" destId="{F7F94BA2-1310-4376-846A-75013DB034FE}" srcOrd="0" destOrd="0" parTransId="{49DCE4C0-9312-4963-A455-6920F976D711}" sibTransId="{FBF3573E-BBC9-4F01-BF60-D4697868DF30}"/>
    <dgm:cxn modelId="{27EBB966-5AD0-4D8B-9AC5-878CE4C82518}" srcId="{113717E6-13B8-4A7D-927F-6DA8AA897E92}" destId="{01BE8F78-F7E7-4FB6-AE2B-B5A6307192A3}" srcOrd="2" destOrd="0" parTransId="{4E9C009E-B1C3-4AF8-86B5-619BE12360B0}" sibTransId="{0AC39D2E-4959-461B-A01C-68357ED82713}"/>
    <dgm:cxn modelId="{4E5EDE47-086F-48AF-8C97-77899AFA27DC}" type="presOf" srcId="{241ED8B2-EA78-41FE-896D-DF82A553AB2F}" destId="{42D6BB87-DBD6-4A70-8B71-0BCAB14869B8}" srcOrd="0" destOrd="0" presId="urn:microsoft.com/office/officeart/2005/8/layout/hierarchy6"/>
    <dgm:cxn modelId="{C32F6A6B-0148-4B44-A2A3-AF4675766AA9}" type="presOf" srcId="{D551450B-32A8-48A3-9B69-A9A3F6F25D00}" destId="{89E754B1-2B68-4D3B-89B8-7A580E6F7335}" srcOrd="0" destOrd="0" presId="urn:microsoft.com/office/officeart/2005/8/layout/hierarchy6"/>
    <dgm:cxn modelId="{DF56E34B-AC32-4CD9-85E0-D9AC3A3D2825}" type="presOf" srcId="{3E2E2CCF-1093-40AA-B768-11190C29EA41}" destId="{F56C5EFF-E035-4A32-BA82-4285130088CA}" srcOrd="0" destOrd="0" presId="urn:microsoft.com/office/officeart/2005/8/layout/hierarchy6"/>
    <dgm:cxn modelId="{713A224C-1232-4273-8040-8C56216DF3F9}" srcId="{01BE8F78-F7E7-4FB6-AE2B-B5A6307192A3}" destId="{385C7E42-58BE-44AD-BF5D-96866C461347}" srcOrd="1" destOrd="0" parTransId="{AC7BEDAC-BC61-4019-9738-F0DB0E84EB94}" sibTransId="{4776B889-F24A-4206-99F8-F9F6A84F9F83}"/>
    <dgm:cxn modelId="{35016D71-3BCF-4D16-95B1-3F24AFCAB009}" type="presOf" srcId="{911EE43F-DB53-4124-BCB1-01F3DB3056F9}" destId="{B7116A51-5528-4225-8E8A-DFED581F32A7}" srcOrd="0" destOrd="0" presId="urn:microsoft.com/office/officeart/2005/8/layout/hierarchy6"/>
    <dgm:cxn modelId="{FA513652-6B2F-4BB5-ABD9-7D6720AD3016}" type="presOf" srcId="{113717E6-13B8-4A7D-927F-6DA8AA897E92}" destId="{1C0B9B5A-2407-40F2-A182-92F9B97F965B}" srcOrd="0" destOrd="0" presId="urn:microsoft.com/office/officeart/2005/8/layout/hierarchy6"/>
    <dgm:cxn modelId="{B2D91576-71EE-49C3-B12C-474FFEF91A83}" type="presOf" srcId="{AC7BEDAC-BC61-4019-9738-F0DB0E84EB94}" destId="{CC44C266-E2AF-45C5-9F84-FC33530ACFA8}" srcOrd="0" destOrd="0" presId="urn:microsoft.com/office/officeart/2005/8/layout/hierarchy6"/>
    <dgm:cxn modelId="{2511E377-55E3-4552-987A-0750582097E0}" srcId="{3DA2AAA4-6FD3-4FBF-A9AD-CF03B6450125}" destId="{5FB1E9CE-DDDB-41A7-AAE2-4D41FB082B98}" srcOrd="1" destOrd="0" parTransId="{0C770FF1-D7A0-4183-BEDA-FAE56CD709DD}" sibTransId="{9155A6B2-3A4F-4A05-AA78-CB92A33996E7}"/>
    <dgm:cxn modelId="{AEA46B80-9425-4268-977E-365AE1A64230}" type="presOf" srcId="{BD16523D-6F0F-414A-871F-04AA02BAC485}" destId="{D2FDFC70-D46F-4A46-9FCC-CB7428B84003}" srcOrd="0" destOrd="0" presId="urn:microsoft.com/office/officeart/2005/8/layout/hierarchy6"/>
    <dgm:cxn modelId="{0AA79985-8DD0-4442-A96C-558B2BDD8F53}" type="presOf" srcId="{49DCE4C0-9312-4963-A455-6920F976D711}" destId="{3C017152-6BCE-4DEA-8EBC-FC8C222DCC5C}" srcOrd="0" destOrd="0" presId="urn:microsoft.com/office/officeart/2005/8/layout/hierarchy6"/>
    <dgm:cxn modelId="{D0CA4589-0476-415E-8ACE-8E8F5E4A044B}" srcId="{01BE8F78-F7E7-4FB6-AE2B-B5A6307192A3}" destId="{9D7DB9F8-E76F-498D-A096-50CEFAE675C8}" srcOrd="2" destOrd="0" parTransId="{5DBA586D-7134-4321-A1CD-65359DA5CA66}" sibTransId="{F67EC276-E1F1-4208-8162-7F2AEE5AA63F}"/>
    <dgm:cxn modelId="{0B7CAAA3-43B4-4A60-B8C2-1CC2775ECA05}" srcId="{5FB1E9CE-DDDB-41A7-AAE2-4D41FB082B98}" destId="{8904217E-89CC-4FE2-826D-7C8A9CF230EF}" srcOrd="1" destOrd="0" parTransId="{911EE43F-DB53-4124-BCB1-01F3DB3056F9}" sibTransId="{CF9DCE13-CC8A-440C-81EF-E864AFCDC875}"/>
    <dgm:cxn modelId="{4DE242CE-032A-472E-B660-3459B5664BFE}" type="presOf" srcId="{385C7E42-58BE-44AD-BF5D-96866C461347}" destId="{B7671E86-7F06-4FCA-80EE-E1549058A432}" srcOrd="0" destOrd="0" presId="urn:microsoft.com/office/officeart/2005/8/layout/hierarchy6"/>
    <dgm:cxn modelId="{613B77D1-D7CF-48C5-8EFC-C238E8E811A2}" type="presOf" srcId="{0C770FF1-D7A0-4183-BEDA-FAE56CD709DD}" destId="{ACF63979-9C43-4402-8002-933768B55E77}" srcOrd="0" destOrd="0" presId="urn:microsoft.com/office/officeart/2005/8/layout/hierarchy6"/>
    <dgm:cxn modelId="{399D0CD4-6C47-4BB2-B747-1C356447F43F}" type="presOf" srcId="{A6DFEDA0-A4CF-4C37-B8CC-BE8D2AB7A022}" destId="{69D09E3E-ABA7-44D1-A8B5-676B3251480F}" srcOrd="0" destOrd="0" presId="urn:microsoft.com/office/officeart/2005/8/layout/hierarchy6"/>
    <dgm:cxn modelId="{4BFA20D6-5D3A-4194-925C-0B09A2C0EA6A}" type="presOf" srcId="{D9834B7B-9DFF-44D3-B674-8C3BA8891C03}" destId="{33D29A48-711B-4E62-BE17-71DCA6D35724}" srcOrd="0" destOrd="0" presId="urn:microsoft.com/office/officeart/2005/8/layout/hierarchy6"/>
    <dgm:cxn modelId="{0A2308E8-9DE3-46A1-B47D-92ABE03DE486}" type="presOf" srcId="{F7F94BA2-1310-4376-846A-75013DB034FE}" destId="{F0FB46A9-B6EE-4C15-BC1E-C26FE590062F}" srcOrd="0" destOrd="0" presId="urn:microsoft.com/office/officeart/2005/8/layout/hierarchy6"/>
    <dgm:cxn modelId="{723CC9EB-34C7-4400-A131-A2CFCF9707C4}" srcId="{8C4E0811-B4DE-471F-8D56-557110BDBA51}" destId="{BD16523D-6F0F-414A-871F-04AA02BAC485}" srcOrd="1" destOrd="0" parTransId="{3E2E2CCF-1093-40AA-B768-11190C29EA41}" sibTransId="{988B941C-B4AC-487B-B32E-E1DD8C805B20}"/>
    <dgm:cxn modelId="{94ADCBF8-8B02-4158-8C94-753A873E3078}" srcId="{3DA2AAA4-6FD3-4FBF-A9AD-CF03B6450125}" destId="{8C4E0811-B4DE-471F-8D56-557110BDBA51}" srcOrd="0" destOrd="0" parTransId="{3059231D-AA3F-4DFE-BC69-F415E02E5C2B}" sibTransId="{3A29F731-A8F6-4EAC-9DAD-9E7245B39F8B}"/>
    <dgm:cxn modelId="{49CFE6F8-FE15-4CA5-8291-A485FA56CADC}" type="presOf" srcId="{3DA2AAA4-6FD3-4FBF-A9AD-CF03B6450125}" destId="{A973C10C-B027-4368-BC26-F8D16B1CBBF0}" srcOrd="0" destOrd="0" presId="urn:microsoft.com/office/officeart/2005/8/layout/hierarchy6"/>
    <dgm:cxn modelId="{055325FD-F7C6-44AA-AAD4-4B1A4FD1E90A}" srcId="{D9834B7B-9DFF-44D3-B674-8C3BA8891C03}" destId="{113717E6-13B8-4A7D-927F-6DA8AA897E92}" srcOrd="0" destOrd="0" parTransId="{F814F805-7641-47E0-957D-D7A0BF9935B9}" sibTransId="{E7E7F408-A321-45A9-A533-D71412DB5157}"/>
    <dgm:cxn modelId="{E1215995-0CAD-4D0A-8623-EC9729A0F88F}" type="presParOf" srcId="{33D29A48-711B-4E62-BE17-71DCA6D35724}" destId="{E5A9E538-07D8-493E-BC09-9A49D6560C38}" srcOrd="0" destOrd="0" presId="urn:microsoft.com/office/officeart/2005/8/layout/hierarchy6"/>
    <dgm:cxn modelId="{D5412E29-13B2-4CA2-8A81-3249E3F9520D}" type="presParOf" srcId="{E5A9E538-07D8-493E-BC09-9A49D6560C38}" destId="{63F390CC-B029-43BE-AFCE-3C0E2247836F}" srcOrd="0" destOrd="0" presId="urn:microsoft.com/office/officeart/2005/8/layout/hierarchy6"/>
    <dgm:cxn modelId="{3B08E062-63AE-40D9-BC80-BE813A894D2F}" type="presParOf" srcId="{63F390CC-B029-43BE-AFCE-3C0E2247836F}" destId="{B438D8F7-3834-4D58-BDCB-26C9ED56ADAE}" srcOrd="0" destOrd="0" presId="urn:microsoft.com/office/officeart/2005/8/layout/hierarchy6"/>
    <dgm:cxn modelId="{80967545-1ED5-41A8-881E-4F0F9E051D5C}" type="presParOf" srcId="{B438D8F7-3834-4D58-BDCB-26C9ED56ADAE}" destId="{1C0B9B5A-2407-40F2-A182-92F9B97F965B}" srcOrd="0" destOrd="0" presId="urn:microsoft.com/office/officeart/2005/8/layout/hierarchy6"/>
    <dgm:cxn modelId="{B50625C4-630D-441B-BF0F-032EAE197A79}" type="presParOf" srcId="{B438D8F7-3834-4D58-BDCB-26C9ED56ADAE}" destId="{3E01A32C-9D82-4190-B486-B0B6483A6265}" srcOrd="1" destOrd="0" presId="urn:microsoft.com/office/officeart/2005/8/layout/hierarchy6"/>
    <dgm:cxn modelId="{779578F0-58B7-4FD1-8A33-9C6F589D6D4E}" type="presParOf" srcId="{3E01A32C-9D82-4190-B486-B0B6483A6265}" destId="{89E754B1-2B68-4D3B-89B8-7A580E6F7335}" srcOrd="0" destOrd="0" presId="urn:microsoft.com/office/officeart/2005/8/layout/hierarchy6"/>
    <dgm:cxn modelId="{B8EA51D7-9992-47FD-8D32-302B45F655D3}" type="presParOf" srcId="{3E01A32C-9D82-4190-B486-B0B6483A6265}" destId="{7927CFC4-7C7C-41BD-B245-5B2BB9E6F518}" srcOrd="1" destOrd="0" presId="urn:microsoft.com/office/officeart/2005/8/layout/hierarchy6"/>
    <dgm:cxn modelId="{47514C0D-80F4-4804-9C79-50C96A66BF03}" type="presParOf" srcId="{7927CFC4-7C7C-41BD-B245-5B2BB9E6F518}" destId="{A973C10C-B027-4368-BC26-F8D16B1CBBF0}" srcOrd="0" destOrd="0" presId="urn:microsoft.com/office/officeart/2005/8/layout/hierarchy6"/>
    <dgm:cxn modelId="{97EA9369-AD5C-4753-A6D8-F817356AEB79}" type="presParOf" srcId="{7927CFC4-7C7C-41BD-B245-5B2BB9E6F518}" destId="{A2CBBFC7-95F8-409E-B105-829669CB200D}" srcOrd="1" destOrd="0" presId="urn:microsoft.com/office/officeart/2005/8/layout/hierarchy6"/>
    <dgm:cxn modelId="{636436EA-60E2-45A1-9AB2-B3B2037EC81B}" type="presParOf" srcId="{A2CBBFC7-95F8-409E-B105-829669CB200D}" destId="{17EECC7E-BD9A-4A0E-92A5-D301E77E32BB}" srcOrd="0" destOrd="0" presId="urn:microsoft.com/office/officeart/2005/8/layout/hierarchy6"/>
    <dgm:cxn modelId="{6553C20E-097A-48A0-AC24-0505DC473653}" type="presParOf" srcId="{A2CBBFC7-95F8-409E-B105-829669CB200D}" destId="{DDFB8303-031B-4CD4-9F90-4DCB801E4FEF}" srcOrd="1" destOrd="0" presId="urn:microsoft.com/office/officeart/2005/8/layout/hierarchy6"/>
    <dgm:cxn modelId="{493EB3BF-9F95-4638-81EF-9C87881E204D}" type="presParOf" srcId="{DDFB8303-031B-4CD4-9F90-4DCB801E4FEF}" destId="{DD7575E0-003A-4D87-B6F7-5B7EF74BCEE5}" srcOrd="0" destOrd="0" presId="urn:microsoft.com/office/officeart/2005/8/layout/hierarchy6"/>
    <dgm:cxn modelId="{2934E387-BF84-4684-8106-DDA16D83DB52}" type="presParOf" srcId="{DDFB8303-031B-4CD4-9F90-4DCB801E4FEF}" destId="{BE79A181-1F99-4725-A1F7-5DD96CAF7DA9}" srcOrd="1" destOrd="0" presId="urn:microsoft.com/office/officeart/2005/8/layout/hierarchy6"/>
    <dgm:cxn modelId="{6C7BABE6-D112-45C0-877D-B824C4739912}" type="presParOf" srcId="{BE79A181-1F99-4725-A1F7-5DD96CAF7DA9}" destId="{25A428DD-5AEF-4488-A21D-8F49250EF1E4}" srcOrd="0" destOrd="0" presId="urn:microsoft.com/office/officeart/2005/8/layout/hierarchy6"/>
    <dgm:cxn modelId="{4809171E-803D-4F33-9B0A-8D5F51727A98}" type="presParOf" srcId="{BE79A181-1F99-4725-A1F7-5DD96CAF7DA9}" destId="{7CF65FB1-496C-4DE6-93C5-C377F16D8ACA}" srcOrd="1" destOrd="0" presId="urn:microsoft.com/office/officeart/2005/8/layout/hierarchy6"/>
    <dgm:cxn modelId="{3539A7B7-4370-48E8-986E-388F8368753D}" type="presParOf" srcId="{7CF65FB1-496C-4DE6-93C5-C377F16D8ACA}" destId="{FA0B61FC-842C-4794-9E91-F91BE7BCDDFD}" srcOrd="0" destOrd="0" presId="urn:microsoft.com/office/officeart/2005/8/layout/hierarchy6"/>
    <dgm:cxn modelId="{D0754F06-869C-4824-A8A6-E08DA119B0BF}" type="presParOf" srcId="{7CF65FB1-496C-4DE6-93C5-C377F16D8ACA}" destId="{944513FB-B49F-4129-BF2E-C627B4708E56}" srcOrd="1" destOrd="0" presId="urn:microsoft.com/office/officeart/2005/8/layout/hierarchy6"/>
    <dgm:cxn modelId="{C6D077D3-76E9-4F88-BB84-2318CDF1A1FA}" type="presParOf" srcId="{BE79A181-1F99-4725-A1F7-5DD96CAF7DA9}" destId="{F56C5EFF-E035-4A32-BA82-4285130088CA}" srcOrd="2" destOrd="0" presId="urn:microsoft.com/office/officeart/2005/8/layout/hierarchy6"/>
    <dgm:cxn modelId="{C8C2AEE5-4335-4DA1-AA0D-6EB160695EFC}" type="presParOf" srcId="{BE79A181-1F99-4725-A1F7-5DD96CAF7DA9}" destId="{DF045027-AA1E-4636-9235-832E35C97823}" srcOrd="3" destOrd="0" presId="urn:microsoft.com/office/officeart/2005/8/layout/hierarchy6"/>
    <dgm:cxn modelId="{48AD0808-671C-4035-B895-BB233929B9A9}" type="presParOf" srcId="{DF045027-AA1E-4636-9235-832E35C97823}" destId="{D2FDFC70-D46F-4A46-9FCC-CB7428B84003}" srcOrd="0" destOrd="0" presId="urn:microsoft.com/office/officeart/2005/8/layout/hierarchy6"/>
    <dgm:cxn modelId="{F0D36799-AAE3-44AB-A40C-8DF04F6A3ACF}" type="presParOf" srcId="{DF045027-AA1E-4636-9235-832E35C97823}" destId="{1980799F-74F0-45E7-B835-2C83D467E0CD}" srcOrd="1" destOrd="0" presId="urn:microsoft.com/office/officeart/2005/8/layout/hierarchy6"/>
    <dgm:cxn modelId="{0F6F8DFC-3638-41BA-B76C-5492B61CE68D}" type="presParOf" srcId="{A2CBBFC7-95F8-409E-B105-829669CB200D}" destId="{ACF63979-9C43-4402-8002-933768B55E77}" srcOrd="2" destOrd="0" presId="urn:microsoft.com/office/officeart/2005/8/layout/hierarchy6"/>
    <dgm:cxn modelId="{8EB9675B-0A24-44CB-97B8-AD062C000B37}" type="presParOf" srcId="{A2CBBFC7-95F8-409E-B105-829669CB200D}" destId="{FA77D025-04E2-4F41-95E1-10B084243671}" srcOrd="3" destOrd="0" presId="urn:microsoft.com/office/officeart/2005/8/layout/hierarchy6"/>
    <dgm:cxn modelId="{6C3BA1A6-06A4-49D5-9910-DFC51CA6698E}" type="presParOf" srcId="{FA77D025-04E2-4F41-95E1-10B084243671}" destId="{A93C3ADB-99B8-4B8B-933E-39270C3E45B1}" srcOrd="0" destOrd="0" presId="urn:microsoft.com/office/officeart/2005/8/layout/hierarchy6"/>
    <dgm:cxn modelId="{D2EE6F6E-4F15-41C7-95A8-F433C89DDDA5}" type="presParOf" srcId="{FA77D025-04E2-4F41-95E1-10B084243671}" destId="{76205812-1B5A-49A9-9B75-6C2548360758}" srcOrd="1" destOrd="0" presId="urn:microsoft.com/office/officeart/2005/8/layout/hierarchy6"/>
    <dgm:cxn modelId="{798A7ED1-0546-458F-9198-F124731F2DCC}" type="presParOf" srcId="{76205812-1B5A-49A9-9B75-6C2548360758}" destId="{69D09E3E-ABA7-44D1-A8B5-676B3251480F}" srcOrd="0" destOrd="0" presId="urn:microsoft.com/office/officeart/2005/8/layout/hierarchy6"/>
    <dgm:cxn modelId="{E0083720-1AF6-4FCC-8436-8F6477C09CF8}" type="presParOf" srcId="{76205812-1B5A-49A9-9B75-6C2548360758}" destId="{559F4267-D2B3-44F0-B544-EF4DCE39C7D2}" srcOrd="1" destOrd="0" presId="urn:microsoft.com/office/officeart/2005/8/layout/hierarchy6"/>
    <dgm:cxn modelId="{10374705-3FA8-420C-A1FC-E81A1AFE64A9}" type="presParOf" srcId="{559F4267-D2B3-44F0-B544-EF4DCE39C7D2}" destId="{FD0C5F9B-41B7-4315-9DEA-19212F845594}" srcOrd="0" destOrd="0" presId="urn:microsoft.com/office/officeart/2005/8/layout/hierarchy6"/>
    <dgm:cxn modelId="{F725CE7A-F286-4530-ACB2-92A2E9E5A45C}" type="presParOf" srcId="{559F4267-D2B3-44F0-B544-EF4DCE39C7D2}" destId="{3869AED1-90E5-4F49-9F59-46D8D027E6CB}" srcOrd="1" destOrd="0" presId="urn:microsoft.com/office/officeart/2005/8/layout/hierarchy6"/>
    <dgm:cxn modelId="{1F0BB641-0B19-49F2-8AA3-7E22AC8F834A}" type="presParOf" srcId="{76205812-1B5A-49A9-9B75-6C2548360758}" destId="{B7116A51-5528-4225-8E8A-DFED581F32A7}" srcOrd="2" destOrd="0" presId="urn:microsoft.com/office/officeart/2005/8/layout/hierarchy6"/>
    <dgm:cxn modelId="{DDB3C231-98A7-4733-A31F-96558CD4FB25}" type="presParOf" srcId="{76205812-1B5A-49A9-9B75-6C2548360758}" destId="{AD4ADEFC-9524-4C53-A187-0FBE042DED30}" srcOrd="3" destOrd="0" presId="urn:microsoft.com/office/officeart/2005/8/layout/hierarchy6"/>
    <dgm:cxn modelId="{E162857C-9E3F-4DD2-B05A-9E413E6E6114}" type="presParOf" srcId="{AD4ADEFC-9524-4C53-A187-0FBE042DED30}" destId="{9E45DC4B-F6BC-41CF-BCD1-FE37C6073B08}" srcOrd="0" destOrd="0" presId="urn:microsoft.com/office/officeart/2005/8/layout/hierarchy6"/>
    <dgm:cxn modelId="{76B22D2B-4C94-4763-A06B-1DEB42FF2019}" type="presParOf" srcId="{AD4ADEFC-9524-4C53-A187-0FBE042DED30}" destId="{9A97AAAB-8D01-4FCC-A1A9-748CC8573634}" srcOrd="1" destOrd="0" presId="urn:microsoft.com/office/officeart/2005/8/layout/hierarchy6"/>
    <dgm:cxn modelId="{686820FA-CC4C-4E72-9634-1504AC1D7E40}" type="presParOf" srcId="{3E01A32C-9D82-4190-B486-B0B6483A6265}" destId="{42D6BB87-DBD6-4A70-8B71-0BCAB14869B8}" srcOrd="2" destOrd="0" presId="urn:microsoft.com/office/officeart/2005/8/layout/hierarchy6"/>
    <dgm:cxn modelId="{4482B68F-38C4-4102-81C6-5DB58E7F46AC}" type="presParOf" srcId="{3E01A32C-9D82-4190-B486-B0B6483A6265}" destId="{4D7766FC-79A6-44F3-9398-04ECAA7913F6}" srcOrd="3" destOrd="0" presId="urn:microsoft.com/office/officeart/2005/8/layout/hierarchy6"/>
    <dgm:cxn modelId="{6163CCD2-E36B-4B16-8FD3-25F31BFC4E4C}" type="presParOf" srcId="{4D7766FC-79A6-44F3-9398-04ECAA7913F6}" destId="{964C8DC6-917C-436E-BC32-6192AD612B47}" srcOrd="0" destOrd="0" presId="urn:microsoft.com/office/officeart/2005/8/layout/hierarchy6"/>
    <dgm:cxn modelId="{B5A73CE1-5E8B-4A27-91CA-2CAF1115498B}" type="presParOf" srcId="{4D7766FC-79A6-44F3-9398-04ECAA7913F6}" destId="{C3C93334-F23A-438D-B987-8AF177F50CEF}" srcOrd="1" destOrd="0" presId="urn:microsoft.com/office/officeart/2005/8/layout/hierarchy6"/>
    <dgm:cxn modelId="{98FF9A65-487E-4A4F-A2D4-9FA914AB75BD}" type="presParOf" srcId="{3E01A32C-9D82-4190-B486-B0B6483A6265}" destId="{C0B5FD31-EEAB-4F0F-B4BC-6A19BD712E5A}" srcOrd="4" destOrd="0" presId="urn:microsoft.com/office/officeart/2005/8/layout/hierarchy6"/>
    <dgm:cxn modelId="{B3E3DD42-14D9-4D5E-8A85-ADDBE001D967}" type="presParOf" srcId="{3E01A32C-9D82-4190-B486-B0B6483A6265}" destId="{5898506D-71F1-4D9E-909D-057C3C3A847C}" srcOrd="5" destOrd="0" presId="urn:microsoft.com/office/officeart/2005/8/layout/hierarchy6"/>
    <dgm:cxn modelId="{0A68110B-3D63-4D8B-910E-C1C0263193E0}" type="presParOf" srcId="{5898506D-71F1-4D9E-909D-057C3C3A847C}" destId="{DC124285-032A-4169-96F8-CEDDB882FB59}" srcOrd="0" destOrd="0" presId="urn:microsoft.com/office/officeart/2005/8/layout/hierarchy6"/>
    <dgm:cxn modelId="{7468698F-B0C1-47CF-8275-2864B7D1AC86}" type="presParOf" srcId="{5898506D-71F1-4D9E-909D-057C3C3A847C}" destId="{9DD5C6F0-D0F3-4949-812A-ED94C8D938AA}" srcOrd="1" destOrd="0" presId="urn:microsoft.com/office/officeart/2005/8/layout/hierarchy6"/>
    <dgm:cxn modelId="{42EE566B-6431-4924-BFF4-3A13D1EA0E18}" type="presParOf" srcId="{9DD5C6F0-D0F3-4949-812A-ED94C8D938AA}" destId="{3C017152-6BCE-4DEA-8EBC-FC8C222DCC5C}" srcOrd="0" destOrd="0" presId="urn:microsoft.com/office/officeart/2005/8/layout/hierarchy6"/>
    <dgm:cxn modelId="{D4A0507E-EEA7-4D79-A18E-7F9A656D5647}" type="presParOf" srcId="{9DD5C6F0-D0F3-4949-812A-ED94C8D938AA}" destId="{1F648567-B894-4C9C-82C5-556D4C8B61D0}" srcOrd="1" destOrd="0" presId="urn:microsoft.com/office/officeart/2005/8/layout/hierarchy6"/>
    <dgm:cxn modelId="{B1DF3FB7-5B94-44A8-9E7D-D9220307D472}" type="presParOf" srcId="{1F648567-B894-4C9C-82C5-556D4C8B61D0}" destId="{F0FB46A9-B6EE-4C15-BC1E-C26FE590062F}" srcOrd="0" destOrd="0" presId="urn:microsoft.com/office/officeart/2005/8/layout/hierarchy6"/>
    <dgm:cxn modelId="{7193E5D7-3B4B-476B-8E59-3100A4CDE424}" type="presParOf" srcId="{1F648567-B894-4C9C-82C5-556D4C8B61D0}" destId="{622BAB42-D528-41CA-832B-BEDC60124625}" srcOrd="1" destOrd="0" presId="urn:microsoft.com/office/officeart/2005/8/layout/hierarchy6"/>
    <dgm:cxn modelId="{9EFFB53A-54B0-44E3-9477-20B21CA50369}" type="presParOf" srcId="{9DD5C6F0-D0F3-4949-812A-ED94C8D938AA}" destId="{CC44C266-E2AF-45C5-9F84-FC33530ACFA8}" srcOrd="2" destOrd="0" presId="urn:microsoft.com/office/officeart/2005/8/layout/hierarchy6"/>
    <dgm:cxn modelId="{B01588AA-C25A-4EBE-8D26-EE293C9854E3}" type="presParOf" srcId="{9DD5C6F0-D0F3-4949-812A-ED94C8D938AA}" destId="{4D3E1DDA-25C3-41D8-BAB0-7AFA5C2823D8}" srcOrd="3" destOrd="0" presId="urn:microsoft.com/office/officeart/2005/8/layout/hierarchy6"/>
    <dgm:cxn modelId="{19DBD2D0-5563-4B5A-88B3-8BA423BE760C}" type="presParOf" srcId="{4D3E1DDA-25C3-41D8-BAB0-7AFA5C2823D8}" destId="{B7671E86-7F06-4FCA-80EE-E1549058A432}" srcOrd="0" destOrd="0" presId="urn:microsoft.com/office/officeart/2005/8/layout/hierarchy6"/>
    <dgm:cxn modelId="{023C21A6-84F3-4461-A86A-2F4C15C51450}" type="presParOf" srcId="{4D3E1DDA-25C3-41D8-BAB0-7AFA5C2823D8}" destId="{EC6D5861-60E5-422E-89A5-DE97BE7F7587}" srcOrd="1" destOrd="0" presId="urn:microsoft.com/office/officeart/2005/8/layout/hierarchy6"/>
    <dgm:cxn modelId="{668B1075-981D-4432-93D0-ADEFE38959C1}" type="presParOf" srcId="{9DD5C6F0-D0F3-4949-812A-ED94C8D938AA}" destId="{9D7E0595-6E18-4D1E-AFDA-6CEBF1B004E9}" srcOrd="4" destOrd="0" presId="urn:microsoft.com/office/officeart/2005/8/layout/hierarchy6"/>
    <dgm:cxn modelId="{89FE8789-7BAA-4651-8781-43F76F7BAA20}" type="presParOf" srcId="{9DD5C6F0-D0F3-4949-812A-ED94C8D938AA}" destId="{6827E26B-27CD-4BFD-9B47-FACAE7C3AF16}" srcOrd="5" destOrd="0" presId="urn:microsoft.com/office/officeart/2005/8/layout/hierarchy6"/>
    <dgm:cxn modelId="{0C5CDD86-0E71-4F63-BE9F-A05931D0B9C5}" type="presParOf" srcId="{6827E26B-27CD-4BFD-9B47-FACAE7C3AF16}" destId="{153327A5-4355-4F69-AAE6-CC558DE592AB}" srcOrd="0" destOrd="0" presId="urn:microsoft.com/office/officeart/2005/8/layout/hierarchy6"/>
    <dgm:cxn modelId="{B9AD6F21-B39C-4863-B4F3-FA3B151C3D9E}" type="presParOf" srcId="{6827E26B-27CD-4BFD-9B47-FACAE7C3AF16}" destId="{119B0BCC-69B8-443F-A1CD-3D4A63FCAA5B}" srcOrd="1" destOrd="0" presId="urn:microsoft.com/office/officeart/2005/8/layout/hierarchy6"/>
    <dgm:cxn modelId="{48D8C055-72D4-4D8B-BC22-71C08A4D8B16}" type="presParOf" srcId="{33D29A48-711B-4E62-BE17-71DCA6D35724}" destId="{45B874DC-BAC5-44B4-888E-62595A6FE8D4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0B9B5A-2407-40F2-A182-92F9B97F965B}">
      <dsp:nvSpPr>
        <dsp:cNvPr id="0" name=""/>
        <dsp:cNvSpPr/>
      </dsp:nvSpPr>
      <dsp:spPr>
        <a:xfrm>
          <a:off x="3784011" y="0"/>
          <a:ext cx="3472998" cy="8225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SMVIC</a:t>
          </a: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送检登记平台</a:t>
          </a:r>
        </a:p>
      </dsp:txBody>
      <dsp:txXfrm>
        <a:off x="3808103" y="24092"/>
        <a:ext cx="3424814" cy="774366"/>
      </dsp:txXfrm>
    </dsp:sp>
    <dsp:sp modelId="{89E754B1-2B68-4D3B-89B8-7A580E6F7335}">
      <dsp:nvSpPr>
        <dsp:cNvPr id="0" name=""/>
        <dsp:cNvSpPr/>
      </dsp:nvSpPr>
      <dsp:spPr>
        <a:xfrm>
          <a:off x="3023641" y="822550"/>
          <a:ext cx="2496869" cy="899721"/>
        </a:xfrm>
        <a:custGeom>
          <a:avLst/>
          <a:gdLst/>
          <a:ahLst/>
          <a:cxnLst/>
          <a:rect l="0" t="0" r="0" b="0"/>
          <a:pathLst>
            <a:path>
              <a:moveTo>
                <a:pt x="2496869" y="0"/>
              </a:moveTo>
              <a:lnTo>
                <a:pt x="2496869" y="449860"/>
              </a:lnTo>
              <a:lnTo>
                <a:pt x="0" y="449860"/>
              </a:lnTo>
              <a:lnTo>
                <a:pt x="0" y="899721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73C10C-B027-4368-BC26-F8D16B1CBBF0}">
      <dsp:nvSpPr>
        <dsp:cNvPr id="0" name=""/>
        <dsp:cNvSpPr/>
      </dsp:nvSpPr>
      <dsp:spPr>
        <a:xfrm>
          <a:off x="2406728" y="1722272"/>
          <a:ext cx="1233826" cy="8225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用户注册与登录</a:t>
          </a:r>
        </a:p>
      </dsp:txBody>
      <dsp:txXfrm>
        <a:off x="2430820" y="1746364"/>
        <a:ext cx="1185642" cy="774366"/>
      </dsp:txXfrm>
    </dsp:sp>
    <dsp:sp modelId="{17EECC7E-BD9A-4A0E-92A5-D301E77E32BB}">
      <dsp:nvSpPr>
        <dsp:cNvPr id="0" name=""/>
        <dsp:cNvSpPr/>
      </dsp:nvSpPr>
      <dsp:spPr>
        <a:xfrm>
          <a:off x="1419667" y="2544823"/>
          <a:ext cx="1603974" cy="329020"/>
        </a:xfrm>
        <a:custGeom>
          <a:avLst/>
          <a:gdLst/>
          <a:ahLst/>
          <a:cxnLst/>
          <a:rect l="0" t="0" r="0" b="0"/>
          <a:pathLst>
            <a:path>
              <a:moveTo>
                <a:pt x="1603974" y="0"/>
              </a:moveTo>
              <a:lnTo>
                <a:pt x="1603974" y="164510"/>
              </a:lnTo>
              <a:lnTo>
                <a:pt x="0" y="164510"/>
              </a:lnTo>
              <a:lnTo>
                <a:pt x="0" y="329020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7575E0-003A-4D87-B6F7-5B7EF74BCEE5}">
      <dsp:nvSpPr>
        <dsp:cNvPr id="0" name=""/>
        <dsp:cNvSpPr/>
      </dsp:nvSpPr>
      <dsp:spPr>
        <a:xfrm>
          <a:off x="802754" y="2873843"/>
          <a:ext cx="1233826" cy="8225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送检页面</a:t>
          </a:r>
        </a:p>
      </dsp:txBody>
      <dsp:txXfrm>
        <a:off x="826846" y="2897935"/>
        <a:ext cx="1185642" cy="774366"/>
      </dsp:txXfrm>
    </dsp:sp>
    <dsp:sp modelId="{25A428DD-5AEF-4488-A21D-8F49250EF1E4}">
      <dsp:nvSpPr>
        <dsp:cNvPr id="0" name=""/>
        <dsp:cNvSpPr/>
      </dsp:nvSpPr>
      <dsp:spPr>
        <a:xfrm>
          <a:off x="617680" y="3696394"/>
          <a:ext cx="801987" cy="329020"/>
        </a:xfrm>
        <a:custGeom>
          <a:avLst/>
          <a:gdLst/>
          <a:ahLst/>
          <a:cxnLst/>
          <a:rect l="0" t="0" r="0" b="0"/>
          <a:pathLst>
            <a:path>
              <a:moveTo>
                <a:pt x="801987" y="0"/>
              </a:moveTo>
              <a:lnTo>
                <a:pt x="801987" y="164510"/>
              </a:lnTo>
              <a:lnTo>
                <a:pt x="0" y="164510"/>
              </a:lnTo>
              <a:lnTo>
                <a:pt x="0" y="329020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0B61FC-842C-4794-9E91-F91BE7BCDDFD}">
      <dsp:nvSpPr>
        <dsp:cNvPr id="0" name=""/>
        <dsp:cNvSpPr/>
      </dsp:nvSpPr>
      <dsp:spPr>
        <a:xfrm>
          <a:off x="767" y="4025414"/>
          <a:ext cx="1233826" cy="8225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送检申请</a:t>
          </a:r>
        </a:p>
      </dsp:txBody>
      <dsp:txXfrm>
        <a:off x="24859" y="4049506"/>
        <a:ext cx="1185642" cy="774366"/>
      </dsp:txXfrm>
    </dsp:sp>
    <dsp:sp modelId="{F56C5EFF-E035-4A32-BA82-4285130088CA}">
      <dsp:nvSpPr>
        <dsp:cNvPr id="0" name=""/>
        <dsp:cNvSpPr/>
      </dsp:nvSpPr>
      <dsp:spPr>
        <a:xfrm>
          <a:off x="1419667" y="3696394"/>
          <a:ext cx="801987" cy="3290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4510"/>
              </a:lnTo>
              <a:lnTo>
                <a:pt x="801987" y="164510"/>
              </a:lnTo>
              <a:lnTo>
                <a:pt x="801987" y="329020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FDFC70-D46F-4A46-9FCC-CB7428B84003}">
      <dsp:nvSpPr>
        <dsp:cNvPr id="0" name=""/>
        <dsp:cNvSpPr/>
      </dsp:nvSpPr>
      <dsp:spPr>
        <a:xfrm>
          <a:off x="1604741" y="4025414"/>
          <a:ext cx="1233826" cy="8225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检测状态</a:t>
          </a:r>
        </a:p>
      </dsp:txBody>
      <dsp:txXfrm>
        <a:off x="1628833" y="4049506"/>
        <a:ext cx="1185642" cy="774366"/>
      </dsp:txXfrm>
    </dsp:sp>
    <dsp:sp modelId="{ACF63979-9C43-4402-8002-933768B55E77}">
      <dsp:nvSpPr>
        <dsp:cNvPr id="0" name=""/>
        <dsp:cNvSpPr/>
      </dsp:nvSpPr>
      <dsp:spPr>
        <a:xfrm>
          <a:off x="3023641" y="2544823"/>
          <a:ext cx="1603974" cy="3290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4510"/>
              </a:lnTo>
              <a:lnTo>
                <a:pt x="1603974" y="164510"/>
              </a:lnTo>
              <a:lnTo>
                <a:pt x="1603974" y="329020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3C3ADB-99B8-4B8B-933E-39270C3E45B1}">
      <dsp:nvSpPr>
        <dsp:cNvPr id="0" name=""/>
        <dsp:cNvSpPr/>
      </dsp:nvSpPr>
      <dsp:spPr>
        <a:xfrm>
          <a:off x="4010702" y="2873843"/>
          <a:ext cx="1233826" cy="8225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个人页面</a:t>
          </a:r>
        </a:p>
      </dsp:txBody>
      <dsp:txXfrm>
        <a:off x="4034794" y="2897935"/>
        <a:ext cx="1185642" cy="774366"/>
      </dsp:txXfrm>
    </dsp:sp>
    <dsp:sp modelId="{69D09E3E-ABA7-44D1-A8B5-676B3251480F}">
      <dsp:nvSpPr>
        <dsp:cNvPr id="0" name=""/>
        <dsp:cNvSpPr/>
      </dsp:nvSpPr>
      <dsp:spPr>
        <a:xfrm>
          <a:off x="3825628" y="3696394"/>
          <a:ext cx="801987" cy="329020"/>
        </a:xfrm>
        <a:custGeom>
          <a:avLst/>
          <a:gdLst/>
          <a:ahLst/>
          <a:cxnLst/>
          <a:rect l="0" t="0" r="0" b="0"/>
          <a:pathLst>
            <a:path>
              <a:moveTo>
                <a:pt x="801987" y="0"/>
              </a:moveTo>
              <a:lnTo>
                <a:pt x="801987" y="164510"/>
              </a:lnTo>
              <a:lnTo>
                <a:pt x="0" y="164510"/>
              </a:lnTo>
              <a:lnTo>
                <a:pt x="0" y="329020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0C5F9B-41B7-4315-9DEA-19212F845594}">
      <dsp:nvSpPr>
        <dsp:cNvPr id="0" name=""/>
        <dsp:cNvSpPr/>
      </dsp:nvSpPr>
      <dsp:spPr>
        <a:xfrm>
          <a:off x="3208715" y="4025414"/>
          <a:ext cx="1233826" cy="8225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送检任务列表</a:t>
          </a:r>
        </a:p>
      </dsp:txBody>
      <dsp:txXfrm>
        <a:off x="3232807" y="4049506"/>
        <a:ext cx="1185642" cy="774366"/>
      </dsp:txXfrm>
    </dsp:sp>
    <dsp:sp modelId="{B7116A51-5528-4225-8E8A-DFED581F32A7}">
      <dsp:nvSpPr>
        <dsp:cNvPr id="0" name=""/>
        <dsp:cNvSpPr/>
      </dsp:nvSpPr>
      <dsp:spPr>
        <a:xfrm>
          <a:off x="4627615" y="3696394"/>
          <a:ext cx="801987" cy="3290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4510"/>
              </a:lnTo>
              <a:lnTo>
                <a:pt x="801987" y="164510"/>
              </a:lnTo>
              <a:lnTo>
                <a:pt x="801987" y="329020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45DC4B-F6BC-41CF-BCD1-FE37C6073B08}">
      <dsp:nvSpPr>
        <dsp:cNvPr id="0" name=""/>
        <dsp:cNvSpPr/>
      </dsp:nvSpPr>
      <dsp:spPr>
        <a:xfrm>
          <a:off x="4812689" y="4025414"/>
          <a:ext cx="1233826" cy="8225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个人信息修改</a:t>
          </a:r>
        </a:p>
      </dsp:txBody>
      <dsp:txXfrm>
        <a:off x="4836781" y="4049506"/>
        <a:ext cx="1185642" cy="774366"/>
      </dsp:txXfrm>
    </dsp:sp>
    <dsp:sp modelId="{42D6BB87-DBD6-4A70-8B71-0BCAB14869B8}">
      <dsp:nvSpPr>
        <dsp:cNvPr id="0" name=""/>
        <dsp:cNvSpPr/>
      </dsp:nvSpPr>
      <dsp:spPr>
        <a:xfrm>
          <a:off x="5469979" y="822550"/>
          <a:ext cx="91440" cy="875736"/>
        </a:xfrm>
        <a:custGeom>
          <a:avLst/>
          <a:gdLst/>
          <a:ahLst/>
          <a:cxnLst/>
          <a:rect l="0" t="0" r="0" b="0"/>
          <a:pathLst>
            <a:path>
              <a:moveTo>
                <a:pt x="50531" y="0"/>
              </a:moveTo>
              <a:lnTo>
                <a:pt x="50531" y="437868"/>
              </a:lnTo>
              <a:lnTo>
                <a:pt x="45720" y="437868"/>
              </a:lnTo>
              <a:lnTo>
                <a:pt x="45720" y="875736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4C8DC6-917C-436E-BC32-6192AD612B47}">
      <dsp:nvSpPr>
        <dsp:cNvPr id="0" name=""/>
        <dsp:cNvSpPr/>
      </dsp:nvSpPr>
      <dsp:spPr>
        <a:xfrm>
          <a:off x="4898786" y="1698286"/>
          <a:ext cx="1233826" cy="8225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公告信息</a:t>
          </a:r>
        </a:p>
      </dsp:txBody>
      <dsp:txXfrm>
        <a:off x="4922878" y="1722378"/>
        <a:ext cx="1185642" cy="774366"/>
      </dsp:txXfrm>
    </dsp:sp>
    <dsp:sp modelId="{C0B5FD31-EEAB-4F0F-B4BC-6A19BD712E5A}">
      <dsp:nvSpPr>
        <dsp:cNvPr id="0" name=""/>
        <dsp:cNvSpPr/>
      </dsp:nvSpPr>
      <dsp:spPr>
        <a:xfrm>
          <a:off x="5520511" y="822550"/>
          <a:ext cx="2315052" cy="8997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9860"/>
              </a:lnTo>
              <a:lnTo>
                <a:pt x="2315052" y="449860"/>
              </a:lnTo>
              <a:lnTo>
                <a:pt x="2315052" y="899721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124285-032A-4169-96F8-CEDDB882FB59}">
      <dsp:nvSpPr>
        <dsp:cNvPr id="0" name=""/>
        <dsp:cNvSpPr/>
      </dsp:nvSpPr>
      <dsp:spPr>
        <a:xfrm>
          <a:off x="7218651" y="1722272"/>
          <a:ext cx="1233826" cy="8225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管理员页面</a:t>
          </a:r>
        </a:p>
      </dsp:txBody>
      <dsp:txXfrm>
        <a:off x="7242743" y="1746364"/>
        <a:ext cx="1185642" cy="774366"/>
      </dsp:txXfrm>
    </dsp:sp>
    <dsp:sp modelId="{3C017152-6BCE-4DEA-8EBC-FC8C222DCC5C}">
      <dsp:nvSpPr>
        <dsp:cNvPr id="0" name=""/>
        <dsp:cNvSpPr/>
      </dsp:nvSpPr>
      <dsp:spPr>
        <a:xfrm>
          <a:off x="6231590" y="2544823"/>
          <a:ext cx="1603974" cy="329020"/>
        </a:xfrm>
        <a:custGeom>
          <a:avLst/>
          <a:gdLst/>
          <a:ahLst/>
          <a:cxnLst/>
          <a:rect l="0" t="0" r="0" b="0"/>
          <a:pathLst>
            <a:path>
              <a:moveTo>
                <a:pt x="1603974" y="0"/>
              </a:moveTo>
              <a:lnTo>
                <a:pt x="1603974" y="164510"/>
              </a:lnTo>
              <a:lnTo>
                <a:pt x="0" y="164510"/>
              </a:lnTo>
              <a:lnTo>
                <a:pt x="0" y="329020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FB46A9-B6EE-4C15-BC1E-C26FE590062F}">
      <dsp:nvSpPr>
        <dsp:cNvPr id="0" name=""/>
        <dsp:cNvSpPr/>
      </dsp:nvSpPr>
      <dsp:spPr>
        <a:xfrm>
          <a:off x="5614676" y="2873843"/>
          <a:ext cx="1233826" cy="8225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公告内容管理</a:t>
          </a:r>
        </a:p>
      </dsp:txBody>
      <dsp:txXfrm>
        <a:off x="5638768" y="2897935"/>
        <a:ext cx="1185642" cy="774366"/>
      </dsp:txXfrm>
    </dsp:sp>
    <dsp:sp modelId="{CC44C266-E2AF-45C5-9F84-FC33530ACFA8}">
      <dsp:nvSpPr>
        <dsp:cNvPr id="0" name=""/>
        <dsp:cNvSpPr/>
      </dsp:nvSpPr>
      <dsp:spPr>
        <a:xfrm>
          <a:off x="7789844" y="2544823"/>
          <a:ext cx="91440" cy="32902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9020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671E86-7F06-4FCA-80EE-E1549058A432}">
      <dsp:nvSpPr>
        <dsp:cNvPr id="0" name=""/>
        <dsp:cNvSpPr/>
      </dsp:nvSpPr>
      <dsp:spPr>
        <a:xfrm>
          <a:off x="7218651" y="2873843"/>
          <a:ext cx="1233826" cy="8225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用户权限管理</a:t>
          </a:r>
        </a:p>
      </dsp:txBody>
      <dsp:txXfrm>
        <a:off x="7242743" y="2897935"/>
        <a:ext cx="1185642" cy="774366"/>
      </dsp:txXfrm>
    </dsp:sp>
    <dsp:sp modelId="{9D7E0595-6E18-4D1E-AFDA-6CEBF1B004E9}">
      <dsp:nvSpPr>
        <dsp:cNvPr id="0" name=""/>
        <dsp:cNvSpPr/>
      </dsp:nvSpPr>
      <dsp:spPr>
        <a:xfrm>
          <a:off x="7835564" y="2544823"/>
          <a:ext cx="1603974" cy="3290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4510"/>
              </a:lnTo>
              <a:lnTo>
                <a:pt x="1603974" y="164510"/>
              </a:lnTo>
              <a:lnTo>
                <a:pt x="1603974" y="329020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3327A5-4355-4F69-AAE6-CC558DE592AB}">
      <dsp:nvSpPr>
        <dsp:cNvPr id="0" name=""/>
        <dsp:cNvSpPr/>
      </dsp:nvSpPr>
      <dsp:spPr>
        <a:xfrm>
          <a:off x="8822625" y="2873843"/>
          <a:ext cx="1233826" cy="8225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送检任务检查及修改</a:t>
          </a:r>
        </a:p>
      </dsp:txBody>
      <dsp:txXfrm>
        <a:off x="8846717" y="2897935"/>
        <a:ext cx="1185642" cy="7743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2333@qq.com" TargetMode="External"/><Relationship Id="rId2" Type="http://schemas.openxmlformats.org/officeDocument/2006/relationships/hyperlink" Target="mailto:222@163.com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BBB@QQ.COM" TargetMode="External"/><Relationship Id="rId2" Type="http://schemas.openxmlformats.org/officeDocument/2006/relationships/hyperlink" Target="mailto:AAA@163.CO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DDD@google.com" TargetMode="External"/><Relationship Id="rId4" Type="http://schemas.openxmlformats.org/officeDocument/2006/relationships/hyperlink" Target="mailto:CCC@sina.com.cn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6238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2017-04-30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1690577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90577" y="0"/>
            <a:ext cx="10501423" cy="9037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6325" y="903767"/>
            <a:ext cx="1116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用户管理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106325" y="1312599"/>
            <a:ext cx="1116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内容管理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101006" y="2465711"/>
            <a:ext cx="1594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送检信息管理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95689" y="2867493"/>
            <a:ext cx="1594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账号管理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343779" y="1661776"/>
            <a:ext cx="1594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FAQ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343778" y="2043382"/>
            <a:ext cx="1594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公告管理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95690" y="4187142"/>
            <a:ext cx="1594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退出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1690577" y="140462"/>
            <a:ext cx="6971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送检信息管理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106324" y="226658"/>
            <a:ext cx="1584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LOGO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733108" y="1105217"/>
            <a:ext cx="6971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送检信息列表</a:t>
            </a:r>
          </a:p>
        </p:txBody>
      </p:sp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4670750"/>
              </p:ext>
            </p:extLst>
          </p:nvPr>
        </p:nvGraphicFramePr>
        <p:xfrm>
          <a:off x="2186757" y="2336940"/>
          <a:ext cx="9657913" cy="24983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1603">
                  <a:extLst>
                    <a:ext uri="{9D8B030D-6E8A-4147-A177-3AD203B41FA5}">
                      <a16:colId xmlns:a16="http://schemas.microsoft.com/office/drawing/2014/main" val="3434309758"/>
                    </a:ext>
                  </a:extLst>
                </a:gridCol>
                <a:gridCol w="1940823">
                  <a:extLst>
                    <a:ext uri="{9D8B030D-6E8A-4147-A177-3AD203B41FA5}">
                      <a16:colId xmlns:a16="http://schemas.microsoft.com/office/drawing/2014/main" val="1721062836"/>
                    </a:ext>
                  </a:extLst>
                </a:gridCol>
                <a:gridCol w="2053647">
                  <a:extLst>
                    <a:ext uri="{9D8B030D-6E8A-4147-A177-3AD203B41FA5}">
                      <a16:colId xmlns:a16="http://schemas.microsoft.com/office/drawing/2014/main" val="3534359099"/>
                    </a:ext>
                  </a:extLst>
                </a:gridCol>
                <a:gridCol w="1494579">
                  <a:extLst>
                    <a:ext uri="{9D8B030D-6E8A-4147-A177-3AD203B41FA5}">
                      <a16:colId xmlns:a16="http://schemas.microsoft.com/office/drawing/2014/main" val="2539210708"/>
                    </a:ext>
                  </a:extLst>
                </a:gridCol>
                <a:gridCol w="1621903">
                  <a:extLst>
                    <a:ext uri="{9D8B030D-6E8A-4147-A177-3AD203B41FA5}">
                      <a16:colId xmlns:a16="http://schemas.microsoft.com/office/drawing/2014/main" val="3856816495"/>
                    </a:ext>
                  </a:extLst>
                </a:gridCol>
                <a:gridCol w="1635358">
                  <a:extLst>
                    <a:ext uri="{9D8B030D-6E8A-4147-A177-3AD203B41FA5}">
                      <a16:colId xmlns:a16="http://schemas.microsoft.com/office/drawing/2014/main" val="2386590355"/>
                    </a:ext>
                  </a:extLst>
                </a:gridCol>
              </a:tblGrid>
              <a:tr h="26428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序号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送检</a:t>
                      </a:r>
                      <a:r>
                        <a:rPr lang="en-US" altLang="zh-CN" dirty="0"/>
                        <a:t>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表单内容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状态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送检人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更新时间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6229567"/>
                  </a:ext>
                </a:extLst>
              </a:tr>
              <a:tr h="4561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213121551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XXX</a:t>
                      </a:r>
                      <a:r>
                        <a:rPr lang="zh-CN" altLang="en-US" sz="1600" dirty="0"/>
                        <a:t>公司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已收到资料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hlinkClick r:id="rId2"/>
                        </a:rPr>
                        <a:t>222@163.com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2017-11-01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718299"/>
                  </a:ext>
                </a:extLst>
              </a:tr>
              <a:tr h="264286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213551254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CN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Sss</a:t>
                      </a: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公司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未收到资料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3"/>
                        </a:rPr>
                        <a:t>2333@qq.com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2017-12-30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09340"/>
                  </a:ext>
                </a:extLst>
              </a:tr>
              <a:tr h="264286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7145546"/>
                  </a:ext>
                </a:extLst>
              </a:tr>
              <a:tr h="264286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7699524"/>
                  </a:ext>
                </a:extLst>
              </a:tr>
              <a:tr h="264286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endParaRPr lang="zh-CN" altLang="en-US" sz="16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endParaRPr lang="zh-CN" altLang="en-US" sz="16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2353950"/>
                  </a:ext>
                </a:extLst>
              </a:tr>
              <a:tr h="264286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955932"/>
                  </a:ext>
                </a:extLst>
              </a:tr>
            </a:tbl>
          </a:graphicData>
        </a:graphic>
      </p:graphicFrame>
      <p:sp>
        <p:nvSpPr>
          <p:cNvPr id="26" name="文本框 25"/>
          <p:cNvSpPr txBox="1"/>
          <p:nvPr/>
        </p:nvSpPr>
        <p:spPr>
          <a:xfrm>
            <a:off x="3370513" y="1175748"/>
            <a:ext cx="96579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共计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条送检信息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2186759" y="5087427"/>
            <a:ext cx="96579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编辑  修改  更新所选项    更新所有项                                                        上一页 第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页 下一页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2186760" y="1669596"/>
            <a:ext cx="1828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快速查找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3711217" y="1656861"/>
            <a:ext cx="182865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250475" y="1656861"/>
            <a:ext cx="69081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查找</a:t>
            </a:r>
          </a:p>
        </p:txBody>
      </p:sp>
    </p:spTree>
    <p:extLst>
      <p:ext uri="{BB962C8B-B14F-4D97-AF65-F5344CB8AC3E}">
        <p14:creationId xmlns:p14="http://schemas.microsoft.com/office/powerpoint/2010/main" val="10792481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2017-04-30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1690577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90577" y="0"/>
            <a:ext cx="10501423" cy="9037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6325" y="903767"/>
            <a:ext cx="1116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用户管理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106325" y="1312599"/>
            <a:ext cx="1116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内容管理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101006" y="2465711"/>
            <a:ext cx="1594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送检信息管理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95689" y="2867493"/>
            <a:ext cx="1594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账号管理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343779" y="1661776"/>
            <a:ext cx="1594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FAQ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343778" y="2043382"/>
            <a:ext cx="1594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公告管理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95690" y="4187142"/>
            <a:ext cx="1594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退出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1690577" y="140462"/>
            <a:ext cx="6971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账号管理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106324" y="226658"/>
            <a:ext cx="1584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LOGO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733108" y="1105217"/>
            <a:ext cx="6971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账号管理</a:t>
            </a:r>
          </a:p>
        </p:txBody>
      </p:sp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4664601"/>
              </p:ext>
            </p:extLst>
          </p:nvPr>
        </p:nvGraphicFramePr>
        <p:xfrm>
          <a:off x="2176124" y="3729803"/>
          <a:ext cx="9657913" cy="24983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9595">
                  <a:extLst>
                    <a:ext uri="{9D8B030D-6E8A-4147-A177-3AD203B41FA5}">
                      <a16:colId xmlns:a16="http://schemas.microsoft.com/office/drawing/2014/main" val="3434309758"/>
                    </a:ext>
                  </a:extLst>
                </a:gridCol>
                <a:gridCol w="1659776">
                  <a:extLst>
                    <a:ext uri="{9D8B030D-6E8A-4147-A177-3AD203B41FA5}">
                      <a16:colId xmlns:a16="http://schemas.microsoft.com/office/drawing/2014/main" val="1721062836"/>
                    </a:ext>
                  </a:extLst>
                </a:gridCol>
                <a:gridCol w="1756262">
                  <a:extLst>
                    <a:ext uri="{9D8B030D-6E8A-4147-A177-3AD203B41FA5}">
                      <a16:colId xmlns:a16="http://schemas.microsoft.com/office/drawing/2014/main" val="3534359099"/>
                    </a:ext>
                  </a:extLst>
                </a:gridCol>
                <a:gridCol w="1278152">
                  <a:extLst>
                    <a:ext uri="{9D8B030D-6E8A-4147-A177-3AD203B41FA5}">
                      <a16:colId xmlns:a16="http://schemas.microsoft.com/office/drawing/2014/main" val="2539210708"/>
                    </a:ext>
                  </a:extLst>
                </a:gridCol>
                <a:gridCol w="1387038">
                  <a:extLst>
                    <a:ext uri="{9D8B030D-6E8A-4147-A177-3AD203B41FA5}">
                      <a16:colId xmlns:a16="http://schemas.microsoft.com/office/drawing/2014/main" val="3856816495"/>
                    </a:ext>
                  </a:extLst>
                </a:gridCol>
                <a:gridCol w="1398545">
                  <a:extLst>
                    <a:ext uri="{9D8B030D-6E8A-4147-A177-3AD203B41FA5}">
                      <a16:colId xmlns:a16="http://schemas.microsoft.com/office/drawing/2014/main" val="2386590355"/>
                    </a:ext>
                  </a:extLst>
                </a:gridCol>
                <a:gridCol w="1398545">
                  <a:extLst>
                    <a:ext uri="{9D8B030D-6E8A-4147-A177-3AD203B41FA5}">
                      <a16:colId xmlns:a16="http://schemas.microsoft.com/office/drawing/2014/main" val="1651881280"/>
                    </a:ext>
                  </a:extLst>
                </a:gridCol>
              </a:tblGrid>
              <a:tr h="26428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序号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所属部门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状态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权限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最后登录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最近登录</a:t>
                      </a:r>
                      <a:r>
                        <a:rPr lang="en-US" altLang="zh-CN" dirty="0"/>
                        <a:t>IP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6229567"/>
                  </a:ext>
                </a:extLst>
              </a:tr>
              <a:tr h="4561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Admin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网站管理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启用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管理员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2017-11-01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192.168.1.1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718299"/>
                  </a:ext>
                </a:extLst>
              </a:tr>
              <a:tr h="264286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customer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客服咨询外包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启用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咨询账号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2017-12-30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222.13.15.99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09340"/>
                  </a:ext>
                </a:extLst>
              </a:tr>
              <a:tr h="264286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Test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测试账号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7145546"/>
                  </a:ext>
                </a:extLst>
              </a:tr>
              <a:tr h="264286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7699524"/>
                  </a:ext>
                </a:extLst>
              </a:tr>
              <a:tr h="264286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endParaRPr lang="zh-CN" altLang="en-US" sz="16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endParaRPr lang="zh-CN" altLang="en-US" sz="16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2353950"/>
                  </a:ext>
                </a:extLst>
              </a:tr>
              <a:tr h="264286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955932"/>
                  </a:ext>
                </a:extLst>
              </a:tr>
            </a:tbl>
          </a:graphicData>
        </a:graphic>
      </p:graphicFrame>
      <p:sp>
        <p:nvSpPr>
          <p:cNvPr id="27" name="文本框 26"/>
          <p:cNvSpPr txBox="1"/>
          <p:nvPr/>
        </p:nvSpPr>
        <p:spPr>
          <a:xfrm>
            <a:off x="2176126" y="6480290"/>
            <a:ext cx="96579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编辑  修改  更新所选项    更新所有项                                                        上一页 第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页 下一页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2186760" y="1669596"/>
            <a:ext cx="1828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旧密码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3711217" y="1656861"/>
            <a:ext cx="182865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2176124" y="2125751"/>
            <a:ext cx="1828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新密码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3700581" y="2113016"/>
            <a:ext cx="182865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2186760" y="2650377"/>
            <a:ext cx="1828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密码确认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3711217" y="2637642"/>
            <a:ext cx="182865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5445944" y="3272025"/>
            <a:ext cx="960477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确定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7037283" y="3272025"/>
            <a:ext cx="960477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取消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5787961" y="1624991"/>
            <a:ext cx="1828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权限修改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7037283" y="1683576"/>
            <a:ext cx="182865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管理员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7037283" y="2048987"/>
            <a:ext cx="1828650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咨询账号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7037283" y="2415174"/>
            <a:ext cx="1828650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编辑公告</a:t>
            </a:r>
          </a:p>
        </p:txBody>
      </p:sp>
      <p:sp>
        <p:nvSpPr>
          <p:cNvPr id="40" name="文本框 39"/>
          <p:cNvSpPr txBox="1"/>
          <p:nvPr/>
        </p:nvSpPr>
        <p:spPr>
          <a:xfrm>
            <a:off x="7037283" y="2789689"/>
            <a:ext cx="1828650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可查看送检信息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9057923" y="1624991"/>
            <a:ext cx="1828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所属部门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10335301" y="1624991"/>
            <a:ext cx="182865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测试账号</a:t>
            </a:r>
          </a:p>
        </p:txBody>
      </p:sp>
      <p:sp>
        <p:nvSpPr>
          <p:cNvPr id="43" name="文本框 42"/>
          <p:cNvSpPr txBox="1"/>
          <p:nvPr/>
        </p:nvSpPr>
        <p:spPr>
          <a:xfrm>
            <a:off x="9085972" y="2113016"/>
            <a:ext cx="1828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状态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10314410" y="2137433"/>
            <a:ext cx="1828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禁用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启用</a:t>
            </a:r>
          </a:p>
        </p:txBody>
      </p:sp>
      <p:sp>
        <p:nvSpPr>
          <p:cNvPr id="46" name="文本框 45"/>
          <p:cNvSpPr txBox="1"/>
          <p:nvPr/>
        </p:nvSpPr>
        <p:spPr>
          <a:xfrm>
            <a:off x="2961541" y="1195604"/>
            <a:ext cx="33067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修改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的管理员信息</a:t>
            </a:r>
          </a:p>
        </p:txBody>
      </p:sp>
    </p:spTree>
    <p:extLst>
      <p:ext uri="{BB962C8B-B14F-4D97-AF65-F5344CB8AC3E}">
        <p14:creationId xmlns:p14="http://schemas.microsoft.com/office/powerpoint/2010/main" val="4971290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952" y="114714"/>
            <a:ext cx="8038095" cy="66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0450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5" name="组合 104"/>
          <p:cNvGrpSpPr/>
          <p:nvPr/>
        </p:nvGrpSpPr>
        <p:grpSpPr>
          <a:xfrm>
            <a:off x="1700985" y="1711716"/>
            <a:ext cx="4083126" cy="3487714"/>
            <a:chOff x="1700985" y="1711716"/>
            <a:chExt cx="4083126" cy="3487714"/>
          </a:xfrm>
        </p:grpSpPr>
        <p:grpSp>
          <p:nvGrpSpPr>
            <p:cNvPr id="100" name="组合 99"/>
            <p:cNvGrpSpPr/>
            <p:nvPr/>
          </p:nvGrpSpPr>
          <p:grpSpPr>
            <a:xfrm>
              <a:off x="1700985" y="1711716"/>
              <a:ext cx="4083126" cy="3052880"/>
              <a:chOff x="1700985" y="1711716"/>
              <a:chExt cx="4083126" cy="3052880"/>
            </a:xfrm>
          </p:grpSpPr>
          <p:sp>
            <p:nvSpPr>
              <p:cNvPr id="9" name="文本框 8"/>
              <p:cNvSpPr txBox="1"/>
              <p:nvPr/>
            </p:nvSpPr>
            <p:spPr>
              <a:xfrm>
                <a:off x="1795127" y="4487597"/>
                <a:ext cx="1031358" cy="27699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200" dirty="0"/>
                  <a:t>用户表</a:t>
                </a: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4192768" y="4487597"/>
                <a:ext cx="1506279" cy="27699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200" dirty="0"/>
                  <a:t>送检信息</a:t>
                </a:r>
              </a:p>
            </p:txBody>
          </p:sp>
          <p:sp>
            <p:nvSpPr>
              <p:cNvPr id="11" name="文本框 10"/>
              <p:cNvSpPr txBox="1"/>
              <p:nvPr/>
            </p:nvSpPr>
            <p:spPr>
              <a:xfrm>
                <a:off x="4107708" y="3914264"/>
                <a:ext cx="1676401" cy="27699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200" dirty="0"/>
                  <a:t>公告内容</a:t>
                </a:r>
                <a:r>
                  <a:rPr lang="en-US" altLang="zh-CN" sz="1200" dirty="0"/>
                  <a:t>(</a:t>
                </a:r>
                <a:r>
                  <a:rPr lang="zh-CN" altLang="en-US" sz="1200" dirty="0"/>
                  <a:t>中文</a:t>
                </a:r>
                <a:r>
                  <a:rPr lang="en-US" altLang="zh-CN" sz="1200" dirty="0"/>
                  <a:t>)</a:t>
                </a:r>
                <a:endParaRPr lang="zh-CN" altLang="en-US" sz="1200" dirty="0"/>
              </a:p>
            </p:txBody>
          </p:sp>
          <p:sp>
            <p:nvSpPr>
              <p:cNvPr id="12" name="文本框 11"/>
              <p:cNvSpPr txBox="1"/>
              <p:nvPr/>
            </p:nvSpPr>
            <p:spPr>
              <a:xfrm>
                <a:off x="4107709" y="3417033"/>
                <a:ext cx="1676401" cy="27699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200" dirty="0"/>
                  <a:t>公告内容</a:t>
                </a:r>
                <a:r>
                  <a:rPr lang="en-US" altLang="zh-CN" sz="1200" dirty="0"/>
                  <a:t>(</a:t>
                </a:r>
                <a:r>
                  <a:rPr lang="zh-CN" altLang="en-US" sz="1200" dirty="0"/>
                  <a:t>英文</a:t>
                </a:r>
                <a:r>
                  <a:rPr lang="en-US" altLang="zh-CN" sz="1200" dirty="0"/>
                  <a:t>)</a:t>
                </a:r>
                <a:endParaRPr lang="zh-CN" altLang="en-US" sz="1200" dirty="0"/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4107710" y="2267472"/>
                <a:ext cx="1676401" cy="27699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dirty="0"/>
                  <a:t>FAQ(</a:t>
                </a:r>
                <a:r>
                  <a:rPr lang="zh-CN" altLang="en-US" sz="1200" dirty="0"/>
                  <a:t>英文</a:t>
                </a:r>
                <a:r>
                  <a:rPr lang="en-US" altLang="zh-CN" sz="1200" dirty="0"/>
                  <a:t>)</a:t>
                </a:r>
                <a:endParaRPr lang="zh-CN" altLang="en-US" sz="1200" dirty="0"/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>
                <a:off x="4107709" y="2840665"/>
                <a:ext cx="1676401" cy="27699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dirty="0"/>
                  <a:t>FAQ</a:t>
                </a:r>
                <a:r>
                  <a:rPr lang="zh-CN" altLang="en-US" sz="1200" dirty="0"/>
                  <a:t>内容</a:t>
                </a:r>
                <a:r>
                  <a:rPr lang="en-US" altLang="zh-CN" sz="1200" dirty="0"/>
                  <a:t>(</a:t>
                </a:r>
                <a:r>
                  <a:rPr lang="zh-CN" altLang="en-US" sz="1200" dirty="0"/>
                  <a:t>中文</a:t>
                </a:r>
                <a:r>
                  <a:rPr lang="en-US" altLang="zh-CN" sz="1200" dirty="0"/>
                  <a:t>)</a:t>
                </a:r>
                <a:endParaRPr lang="zh-CN" altLang="en-US" sz="1200" dirty="0"/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1858919" y="2655999"/>
                <a:ext cx="903776" cy="27699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200" dirty="0"/>
                  <a:t>管理员</a:t>
                </a:r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>
                <a:off x="1700985" y="3448124"/>
                <a:ext cx="1219641" cy="27699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200" dirty="0"/>
                  <a:t>在线咨询</a:t>
                </a:r>
              </a:p>
            </p:txBody>
          </p:sp>
          <p:cxnSp>
            <p:nvCxnSpPr>
              <p:cNvPr id="18" name="直接连接符 17"/>
              <p:cNvCxnSpPr>
                <a:cxnSpLocks/>
                <a:stCxn id="9" idx="0"/>
                <a:endCxn id="16" idx="2"/>
              </p:cNvCxnSpPr>
              <p:nvPr/>
            </p:nvCxnSpPr>
            <p:spPr>
              <a:xfrm flipV="1">
                <a:off x="2310806" y="3725123"/>
                <a:ext cx="0" cy="762474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</p:cxnSp>
          <p:cxnSp>
            <p:nvCxnSpPr>
              <p:cNvPr id="20" name="直接连接符 19"/>
              <p:cNvCxnSpPr>
                <a:cxnSpLocks/>
                <a:stCxn id="15" idx="2"/>
                <a:endCxn id="16" idx="0"/>
              </p:cNvCxnSpPr>
              <p:nvPr/>
            </p:nvCxnSpPr>
            <p:spPr>
              <a:xfrm flipH="1">
                <a:off x="2310806" y="2932998"/>
                <a:ext cx="1" cy="515126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</p:cxnSp>
          <p:cxnSp>
            <p:nvCxnSpPr>
              <p:cNvPr id="28" name="直接连接符 27"/>
              <p:cNvCxnSpPr>
                <a:cxnSpLocks/>
                <a:stCxn id="10" idx="1"/>
                <a:endCxn id="9" idx="3"/>
              </p:cNvCxnSpPr>
              <p:nvPr/>
            </p:nvCxnSpPr>
            <p:spPr>
              <a:xfrm flipH="1">
                <a:off x="2826485" y="4626097"/>
                <a:ext cx="1366283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</p:cxnSp>
          <p:cxnSp>
            <p:nvCxnSpPr>
              <p:cNvPr id="34" name="直接连接符 33"/>
              <p:cNvCxnSpPr>
                <a:cxnSpLocks/>
                <a:stCxn id="15" idx="3"/>
                <a:endCxn id="11" idx="1"/>
              </p:cNvCxnSpPr>
              <p:nvPr/>
            </p:nvCxnSpPr>
            <p:spPr>
              <a:xfrm>
                <a:off x="2762695" y="2794499"/>
                <a:ext cx="1345013" cy="1258265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</p:cxnSp>
          <p:cxnSp>
            <p:nvCxnSpPr>
              <p:cNvPr id="35" name="直接连接符 34"/>
              <p:cNvCxnSpPr>
                <a:cxnSpLocks/>
                <a:stCxn id="12" idx="1"/>
                <a:endCxn id="15" idx="3"/>
              </p:cNvCxnSpPr>
              <p:nvPr/>
            </p:nvCxnSpPr>
            <p:spPr>
              <a:xfrm flipH="1" flipV="1">
                <a:off x="2762695" y="2794499"/>
                <a:ext cx="1345014" cy="761034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</p:cxnSp>
          <p:cxnSp>
            <p:nvCxnSpPr>
              <p:cNvPr id="38" name="直接连接符 37"/>
              <p:cNvCxnSpPr>
                <a:cxnSpLocks/>
                <a:stCxn id="14" idx="1"/>
                <a:endCxn id="15" idx="3"/>
              </p:cNvCxnSpPr>
              <p:nvPr/>
            </p:nvCxnSpPr>
            <p:spPr>
              <a:xfrm flipH="1" flipV="1">
                <a:off x="2762695" y="2794499"/>
                <a:ext cx="1345014" cy="184666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</p:cxnSp>
          <p:cxnSp>
            <p:nvCxnSpPr>
              <p:cNvPr id="41" name="直接连接符 40"/>
              <p:cNvCxnSpPr>
                <a:cxnSpLocks/>
                <a:stCxn id="13" idx="1"/>
                <a:endCxn id="15" idx="3"/>
              </p:cNvCxnSpPr>
              <p:nvPr/>
            </p:nvCxnSpPr>
            <p:spPr>
              <a:xfrm flipH="1">
                <a:off x="2762695" y="2405972"/>
                <a:ext cx="1345015" cy="388527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</p:cxnSp>
          <p:sp>
            <p:nvSpPr>
              <p:cNvPr id="97" name="文本框 96"/>
              <p:cNvSpPr txBox="1"/>
              <p:nvPr/>
            </p:nvSpPr>
            <p:spPr>
              <a:xfrm>
                <a:off x="4107708" y="1711716"/>
                <a:ext cx="1676401" cy="27699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200" dirty="0"/>
                  <a:t>登录记录</a:t>
                </a:r>
              </a:p>
            </p:txBody>
          </p:sp>
          <p:cxnSp>
            <p:nvCxnSpPr>
              <p:cNvPr id="98" name="直接连接符 97"/>
              <p:cNvCxnSpPr>
                <a:cxnSpLocks/>
                <a:stCxn id="97" idx="1"/>
                <a:endCxn id="15" idx="3"/>
              </p:cNvCxnSpPr>
              <p:nvPr/>
            </p:nvCxnSpPr>
            <p:spPr>
              <a:xfrm flipH="1">
                <a:off x="2762695" y="1850216"/>
                <a:ext cx="1345013" cy="944283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</p:cxnSp>
        </p:grpSp>
        <p:sp>
          <p:nvSpPr>
            <p:cNvPr id="101" name="文本框 100"/>
            <p:cNvSpPr txBox="1"/>
            <p:nvPr/>
          </p:nvSpPr>
          <p:spPr>
            <a:xfrm>
              <a:off x="4192767" y="4922431"/>
              <a:ext cx="1506279" cy="27699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/>
                <a:t>邮件信息</a:t>
              </a:r>
            </a:p>
          </p:txBody>
        </p:sp>
        <p:cxnSp>
          <p:nvCxnSpPr>
            <p:cNvPr id="102" name="直接连接符 101"/>
            <p:cNvCxnSpPr>
              <a:cxnSpLocks/>
              <a:stCxn id="101" idx="1"/>
              <a:endCxn id="9" idx="3"/>
            </p:cNvCxnSpPr>
            <p:nvPr/>
          </p:nvCxnSpPr>
          <p:spPr>
            <a:xfrm flipH="1" flipV="1">
              <a:off x="2826485" y="4626097"/>
              <a:ext cx="1366282" cy="434834"/>
            </a:xfrm>
            <a:prstGeom prst="lin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</p:grpSp>
    </p:spTree>
    <p:extLst>
      <p:ext uri="{BB962C8B-B14F-4D97-AF65-F5344CB8AC3E}">
        <p14:creationId xmlns:p14="http://schemas.microsoft.com/office/powerpoint/2010/main" val="12859992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847917" y="2655999"/>
            <a:ext cx="1041981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邮件服务器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2434866" y="2655999"/>
            <a:ext cx="978185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WMS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4020956" y="2655999"/>
            <a:ext cx="1199630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报告状态更新</a:t>
            </a:r>
          </a:p>
        </p:txBody>
      </p:sp>
      <p:cxnSp>
        <p:nvCxnSpPr>
          <p:cNvPr id="39" name="直接箭头连接符 38"/>
          <p:cNvCxnSpPr>
            <a:cxnSpLocks/>
            <a:stCxn id="15" idx="3"/>
            <a:endCxn id="16" idx="1"/>
          </p:cNvCxnSpPr>
          <p:nvPr/>
        </p:nvCxnSpPr>
        <p:spPr>
          <a:xfrm>
            <a:off x="3413051" y="2794499"/>
            <a:ext cx="6079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cxnSpLocks/>
            <a:stCxn id="16" idx="3"/>
            <a:endCxn id="9" idx="1"/>
          </p:cNvCxnSpPr>
          <p:nvPr/>
        </p:nvCxnSpPr>
        <p:spPr>
          <a:xfrm>
            <a:off x="5220586" y="2794499"/>
            <a:ext cx="6273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/>
          <p:cNvSpPr txBox="1"/>
          <p:nvPr/>
        </p:nvSpPr>
        <p:spPr>
          <a:xfrm>
            <a:off x="5800065" y="3290500"/>
            <a:ext cx="1137684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保存至数据库</a:t>
            </a:r>
          </a:p>
        </p:txBody>
      </p:sp>
      <p:cxnSp>
        <p:nvCxnSpPr>
          <p:cNvPr id="58" name="直接箭头连接符 57"/>
          <p:cNvCxnSpPr>
            <a:cxnSpLocks/>
            <a:stCxn id="9" idx="2"/>
            <a:endCxn id="57" idx="0"/>
          </p:cNvCxnSpPr>
          <p:nvPr/>
        </p:nvCxnSpPr>
        <p:spPr>
          <a:xfrm flipH="1">
            <a:off x="6368907" y="2932998"/>
            <a:ext cx="1" cy="357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/>
          <p:cNvSpPr txBox="1"/>
          <p:nvPr/>
        </p:nvSpPr>
        <p:spPr>
          <a:xfrm>
            <a:off x="7410888" y="2655999"/>
            <a:ext cx="1041981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发送邮件</a:t>
            </a:r>
          </a:p>
        </p:txBody>
      </p:sp>
      <p:cxnSp>
        <p:nvCxnSpPr>
          <p:cNvPr id="62" name="直接箭头连接符 61"/>
          <p:cNvCxnSpPr>
            <a:cxnSpLocks/>
            <a:stCxn id="9" idx="3"/>
            <a:endCxn id="61" idx="1"/>
          </p:cNvCxnSpPr>
          <p:nvPr/>
        </p:nvCxnSpPr>
        <p:spPr>
          <a:xfrm>
            <a:off x="6889898" y="2794499"/>
            <a:ext cx="5209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/>
          <p:cNvSpPr txBox="1"/>
          <p:nvPr/>
        </p:nvSpPr>
        <p:spPr>
          <a:xfrm>
            <a:off x="7363036" y="3290500"/>
            <a:ext cx="1137684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保存至数据库</a:t>
            </a:r>
          </a:p>
        </p:txBody>
      </p:sp>
      <p:cxnSp>
        <p:nvCxnSpPr>
          <p:cNvPr id="68" name="直接箭头连接符 67"/>
          <p:cNvCxnSpPr>
            <a:cxnSpLocks/>
            <a:stCxn id="61" idx="2"/>
            <a:endCxn id="67" idx="0"/>
          </p:cNvCxnSpPr>
          <p:nvPr/>
        </p:nvCxnSpPr>
        <p:spPr>
          <a:xfrm flipH="1">
            <a:off x="7931878" y="2932998"/>
            <a:ext cx="1" cy="357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/>
          <p:cNvSpPr txBox="1"/>
          <p:nvPr/>
        </p:nvSpPr>
        <p:spPr>
          <a:xfrm>
            <a:off x="8973858" y="2655999"/>
            <a:ext cx="1041981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用户邮箱</a:t>
            </a:r>
          </a:p>
        </p:txBody>
      </p:sp>
      <p:cxnSp>
        <p:nvCxnSpPr>
          <p:cNvPr id="73" name="直接箭头连接符 72"/>
          <p:cNvCxnSpPr>
            <a:cxnSpLocks/>
            <a:stCxn id="61" idx="3"/>
            <a:endCxn id="72" idx="1"/>
          </p:cNvCxnSpPr>
          <p:nvPr/>
        </p:nvCxnSpPr>
        <p:spPr>
          <a:xfrm>
            <a:off x="8452869" y="2794499"/>
            <a:ext cx="5209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连接符: 肘形 68"/>
          <p:cNvCxnSpPr>
            <a:cxnSpLocks/>
            <a:stCxn id="67" idx="2"/>
            <a:endCxn id="78" idx="3"/>
          </p:cNvCxnSpPr>
          <p:nvPr/>
        </p:nvCxnSpPr>
        <p:spPr>
          <a:xfrm rot="5400000">
            <a:off x="6859188" y="2792797"/>
            <a:ext cx="297988" cy="184739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文本框 77"/>
          <p:cNvSpPr txBox="1"/>
          <p:nvPr/>
        </p:nvSpPr>
        <p:spPr>
          <a:xfrm>
            <a:off x="4946802" y="3726987"/>
            <a:ext cx="1137684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邮件通知完成</a:t>
            </a:r>
          </a:p>
        </p:txBody>
      </p:sp>
      <p:cxnSp>
        <p:nvCxnSpPr>
          <p:cNvPr id="79" name="连接符: 肘形 78"/>
          <p:cNvCxnSpPr>
            <a:cxnSpLocks/>
            <a:stCxn id="78" idx="1"/>
            <a:endCxn id="15" idx="2"/>
          </p:cNvCxnSpPr>
          <p:nvPr/>
        </p:nvCxnSpPr>
        <p:spPr>
          <a:xfrm rot="10800000">
            <a:off x="2923960" y="2932999"/>
            <a:ext cx="2022843" cy="93248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06390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1222" y="3645234"/>
            <a:ext cx="1577792" cy="135738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3736" y="839661"/>
            <a:ext cx="1775855" cy="1456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1230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0636" y="164804"/>
            <a:ext cx="10018713" cy="568843"/>
          </a:xfrm>
        </p:spPr>
        <p:txBody>
          <a:bodyPr>
            <a:noAutofit/>
          </a:bodyPr>
          <a:lstStyle/>
          <a:p>
            <a:pPr algn="l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特别功能实现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796902" y="1137684"/>
            <a:ext cx="993081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国际化语言：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利用</a:t>
            </a:r>
            <a:r>
              <a:rPr lang="en-US" altLang="zh-CN" dirty="0"/>
              <a:t>JS</a:t>
            </a:r>
            <a:r>
              <a:rPr lang="zh-CN" altLang="en-US" dirty="0"/>
              <a:t>功能配合</a:t>
            </a:r>
            <a:r>
              <a:rPr lang="en-US" altLang="zh-CN" dirty="0"/>
              <a:t>COOKIES</a:t>
            </a:r>
            <a:r>
              <a:rPr lang="zh-CN" altLang="en-US" dirty="0"/>
              <a:t>等浏览器信息完成用户对语言要求的不同切换；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页面留有中英文切换选项，用户可随意切换需求语言。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在线客服：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采用</a:t>
            </a:r>
            <a:r>
              <a:rPr lang="en-US" altLang="zh-CN" dirty="0" err="1"/>
              <a:t>websocket</a:t>
            </a:r>
            <a:r>
              <a:rPr lang="zh-CN" altLang="en-US" dirty="0"/>
              <a:t>协议，完成用户及客服的在线沟通；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创建在线</a:t>
            </a:r>
            <a:r>
              <a:rPr lang="en-US" altLang="zh-CN" dirty="0"/>
              <a:t>FAQ</a:t>
            </a:r>
            <a:r>
              <a:rPr lang="zh-CN" altLang="en-US" dirty="0"/>
              <a:t>，方便用户自助查询问题及解决方案。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邮件通知：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系统实时保持与上游服务器通信，在用户送检信息更新时，发布邮件通知。</a:t>
            </a:r>
          </a:p>
        </p:txBody>
      </p:sp>
    </p:spTree>
    <p:extLst>
      <p:ext uri="{BB962C8B-B14F-4D97-AF65-F5344CB8AC3E}">
        <p14:creationId xmlns:p14="http://schemas.microsoft.com/office/powerpoint/2010/main" val="1400183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0636" y="164804"/>
            <a:ext cx="10018713" cy="568843"/>
          </a:xfrm>
        </p:spPr>
        <p:txBody>
          <a:bodyPr>
            <a:noAutofit/>
          </a:bodyPr>
          <a:lstStyle/>
          <a:p>
            <a:pPr algn="l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执行方案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407984" y="1076801"/>
            <a:ext cx="4757155" cy="5734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B:tomcat+Oracle+Java</a:t>
            </a:r>
          </a:p>
          <a:p>
            <a:pPr marL="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硬件环境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客户提供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数据库服务器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客户提供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备份服务器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客户提供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软件环境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操作系统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客户提供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网站发布平台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:tomcat</a:t>
            </a:r>
          </a:p>
          <a:p>
            <a:pPr marL="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数据库平台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:Oracle</a:t>
            </a:r>
          </a:p>
          <a:p>
            <a:pPr marL="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网站开发语言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java+HTML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2650829" y="1076802"/>
            <a:ext cx="4757155" cy="5734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推荐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A:apache+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+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Arial"/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硬件环境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客户提供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数据库服务器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客户提供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备份服务器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客户提供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Arial"/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Arial"/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软件环境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操作系统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客户提供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网站发布平台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:apache</a:t>
            </a:r>
          </a:p>
          <a:p>
            <a:pPr marL="0" indent="0">
              <a:buFont typeface="Arial"/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数据库平台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网站开发语言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php+HTML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26367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0636" y="164804"/>
            <a:ext cx="10018713" cy="568843"/>
          </a:xfrm>
        </p:spPr>
        <p:txBody>
          <a:bodyPr>
            <a:noAutofit/>
          </a:bodyPr>
          <a:lstStyle/>
          <a:p>
            <a:pPr algn="l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执行方案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––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详细配置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1686330" y="738963"/>
            <a:ext cx="4469921" cy="5757531"/>
          </a:xfrm>
        </p:spPr>
        <p:txBody>
          <a:bodyPr anchor="t">
            <a:norm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环境配置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我方推荐详细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0" indent="0">
              <a:buNone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硬件配置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marL="0" indent="0">
              <a:buNone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阿里云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ECS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云主机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CPU:Intel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Xeon E5 CPU  *4</a:t>
            </a:r>
          </a:p>
          <a:p>
            <a:pPr marL="0" indent="0">
              <a:buNone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内存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:DDR4 * 8G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网络带宽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:10M </a:t>
            </a:r>
          </a:p>
          <a:p>
            <a:pPr marL="0" indent="0">
              <a:buNone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:40GB (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可后期拓展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0" indent="0">
              <a:buNone/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软件环境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:(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我方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0" indent="0">
              <a:buNone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操作系统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:CentOS 7.2</a:t>
            </a:r>
          </a:p>
          <a:p>
            <a:pPr marL="0" indent="0">
              <a:buNone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服务器环境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:Apache 2.4.7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或更高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+PHP 5.5.10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或更高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前端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html+JS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内容占位符 5"/>
          <p:cNvSpPr txBox="1">
            <a:spLocks/>
          </p:cNvSpPr>
          <p:nvPr/>
        </p:nvSpPr>
        <p:spPr>
          <a:xfrm>
            <a:off x="6647839" y="738963"/>
            <a:ext cx="4469921" cy="575753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客户提供服务器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硬件配置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marL="0" indent="0">
              <a:buFont typeface="Arial"/>
              <a:buNone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CPU: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至少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核或者更高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Arial"/>
              <a:buNone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内存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:4G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以上</a:t>
            </a:r>
          </a:p>
          <a:p>
            <a:pPr marL="0" indent="0">
              <a:buFont typeface="Arial"/>
              <a:buNone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网络带宽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:10M </a:t>
            </a:r>
          </a:p>
          <a:p>
            <a:pPr marL="0" indent="0">
              <a:buFont typeface="Arial"/>
              <a:buNone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:100GB</a:t>
            </a:r>
          </a:p>
          <a:p>
            <a:pPr marL="0" indent="0">
              <a:buFont typeface="Arial"/>
              <a:buNone/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Arial"/>
              <a:buNone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软件环境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marL="0" indent="0">
              <a:buFont typeface="Arial"/>
              <a:buNone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操作系统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windows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操作系统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Arial"/>
              <a:buNone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服务器环境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marL="0" indent="0">
              <a:buFont typeface="Arial"/>
              <a:buNone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Apache 2.4.7+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IIS 6+</a:t>
            </a:r>
          </a:p>
          <a:p>
            <a:pPr marL="0" indent="0">
              <a:buFont typeface="Arial"/>
              <a:buNone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PHP 5.5.10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 </a:t>
            </a:r>
          </a:p>
          <a:p>
            <a:pPr marL="0" indent="0">
              <a:buNone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Oracle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或客户已有数据库类型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Arial"/>
              <a:buNone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前端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html+JS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Arial"/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Arial"/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Arial"/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Arial"/>
              <a:buNone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0681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0636" y="164804"/>
            <a:ext cx="10018713" cy="568843"/>
          </a:xfrm>
        </p:spPr>
        <p:txBody>
          <a:bodyPr>
            <a:noAutofit/>
          </a:bodyPr>
          <a:lstStyle/>
          <a:p>
            <a:pPr algn="l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网站结构</a:t>
            </a:r>
          </a:p>
        </p:txBody>
      </p:sp>
      <p:graphicFrame>
        <p:nvGraphicFramePr>
          <p:cNvPr id="7" name="图示 6"/>
          <p:cNvGraphicFramePr/>
          <p:nvPr>
            <p:extLst>
              <p:ext uri="{D42A27DB-BD31-4B8C-83A1-F6EECF244321}">
                <p14:modId xmlns:p14="http://schemas.microsoft.com/office/powerpoint/2010/main" val="2748833831"/>
              </p:ext>
            </p:extLst>
          </p:nvPr>
        </p:nvGraphicFramePr>
        <p:xfrm>
          <a:off x="2010734" y="1166233"/>
          <a:ext cx="10057219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98241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组合 58"/>
          <p:cNvGrpSpPr/>
          <p:nvPr/>
        </p:nvGrpSpPr>
        <p:grpSpPr>
          <a:xfrm>
            <a:off x="4841253" y="0"/>
            <a:ext cx="6847619" cy="4731488"/>
            <a:chOff x="1917551" y="0"/>
            <a:chExt cx="9771321" cy="6751674"/>
          </a:xfrm>
        </p:grpSpPr>
        <p:sp>
          <p:nvSpPr>
            <p:cNvPr id="38" name="矩形 37"/>
            <p:cNvSpPr/>
            <p:nvPr/>
          </p:nvSpPr>
          <p:spPr>
            <a:xfrm>
              <a:off x="1917551" y="0"/>
              <a:ext cx="9771321" cy="67516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6" name="直接连接符 15"/>
            <p:cNvCxnSpPr>
              <a:cxnSpLocks/>
              <a:stCxn id="39" idx="2"/>
              <a:endCxn id="31" idx="0"/>
            </p:cNvCxnSpPr>
            <p:nvPr/>
          </p:nvCxnSpPr>
          <p:spPr>
            <a:xfrm flipH="1">
              <a:off x="3941338" y="4027838"/>
              <a:ext cx="2994221" cy="5619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>
              <a:cxnSpLocks/>
              <a:stCxn id="39" idx="2"/>
              <a:endCxn id="30" idx="0"/>
            </p:cNvCxnSpPr>
            <p:nvPr/>
          </p:nvCxnSpPr>
          <p:spPr>
            <a:xfrm>
              <a:off x="6935559" y="4027838"/>
              <a:ext cx="2676175" cy="5657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>
              <a:cxnSpLocks/>
              <a:stCxn id="39" idx="0"/>
              <a:endCxn id="50" idx="2"/>
            </p:cNvCxnSpPr>
            <p:nvPr/>
          </p:nvCxnSpPr>
          <p:spPr>
            <a:xfrm flipH="1" flipV="1">
              <a:off x="6935558" y="1490868"/>
              <a:ext cx="1" cy="11775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27"/>
            <p:cNvSpPr txBox="1"/>
            <p:nvPr/>
          </p:nvSpPr>
          <p:spPr>
            <a:xfrm>
              <a:off x="4924339" y="626514"/>
              <a:ext cx="20112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DB</a:t>
              </a:r>
              <a:r>
                <a:rPr lang="zh-CN" altLang="en-US" dirty="0"/>
                <a:t>服务器</a:t>
              </a: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4723252" y="3024983"/>
              <a:ext cx="15376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WEB</a:t>
              </a:r>
              <a:r>
                <a:rPr lang="zh-CN" altLang="en-US" dirty="0"/>
                <a:t>服务器、</a:t>
              </a:r>
              <a:r>
                <a:rPr lang="en-US" altLang="zh-CN" dirty="0"/>
                <a:t>EMAIL</a:t>
              </a:r>
              <a:r>
                <a:rPr lang="zh-CN" altLang="en-US" dirty="0"/>
                <a:t>服务器</a:t>
              </a:r>
            </a:p>
          </p:txBody>
        </p:sp>
        <p:pic>
          <p:nvPicPr>
            <p:cNvPr id="30" name="图片 2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963049" y="4593548"/>
              <a:ext cx="1297370" cy="1116136"/>
            </a:xfrm>
            <a:prstGeom prst="rect">
              <a:avLst/>
            </a:prstGeom>
          </p:spPr>
        </p:pic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58838" y="4589793"/>
              <a:ext cx="1364999" cy="1119891"/>
            </a:xfrm>
            <a:prstGeom prst="rect">
              <a:avLst/>
            </a:prstGeom>
          </p:spPr>
        </p:pic>
        <p:pic>
          <p:nvPicPr>
            <p:cNvPr id="39" name="图片 38"/>
            <p:cNvPicPr>
              <a:picLocks noChangeAspect="1"/>
            </p:cNvPicPr>
            <p:nvPr/>
          </p:nvPicPr>
          <p:blipFill rotWithShape="1">
            <a:blip r:embed="rId4"/>
            <a:srcRect l="11514" t="12553" r="8030"/>
            <a:stretch/>
          </p:blipFill>
          <p:spPr>
            <a:xfrm>
              <a:off x="6260952" y="2668461"/>
              <a:ext cx="1349213" cy="1359377"/>
            </a:xfrm>
            <a:prstGeom prst="rect">
              <a:avLst/>
            </a:prstGeom>
          </p:spPr>
        </p:pic>
        <p:pic>
          <p:nvPicPr>
            <p:cNvPr id="50" name="图片 49"/>
            <p:cNvPicPr>
              <a:picLocks noChangeAspect="1"/>
            </p:cNvPicPr>
            <p:nvPr/>
          </p:nvPicPr>
          <p:blipFill rotWithShape="1">
            <a:blip r:embed="rId4"/>
            <a:srcRect l="11514" t="12553" r="8030"/>
            <a:stretch/>
          </p:blipFill>
          <p:spPr>
            <a:xfrm>
              <a:off x="6260951" y="131491"/>
              <a:ext cx="1349213" cy="1359377"/>
            </a:xfrm>
            <a:prstGeom prst="rect">
              <a:avLst/>
            </a:prstGeom>
          </p:spPr>
        </p:pic>
        <p:sp>
          <p:nvSpPr>
            <p:cNvPr id="57" name="文本框 56"/>
            <p:cNvSpPr txBox="1"/>
            <p:nvPr/>
          </p:nvSpPr>
          <p:spPr>
            <a:xfrm>
              <a:off x="3086138" y="5907513"/>
              <a:ext cx="15376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/>
                <a:t>网页浏览器</a:t>
              </a:r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8842884" y="5906062"/>
              <a:ext cx="15376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Email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89398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2017-04-30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" y="0"/>
            <a:ext cx="12192000" cy="9037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690577" y="140462"/>
            <a:ext cx="6971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用户管理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-30126" y="140462"/>
            <a:ext cx="1720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LOGO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2652823" y="2748983"/>
            <a:ext cx="1720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账号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4375297" y="2748983"/>
            <a:ext cx="172070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admin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2657252" y="3241625"/>
            <a:ext cx="1720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密码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4379726" y="3241625"/>
            <a:ext cx="172070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********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2735224" y="4158179"/>
            <a:ext cx="1720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登录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5024768" y="4158179"/>
            <a:ext cx="1720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联系管理员</a:t>
            </a:r>
          </a:p>
        </p:txBody>
      </p:sp>
    </p:spTree>
    <p:extLst>
      <p:ext uri="{BB962C8B-B14F-4D97-AF65-F5344CB8AC3E}">
        <p14:creationId xmlns:p14="http://schemas.microsoft.com/office/powerpoint/2010/main" val="556975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2017-04-30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1690577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90577" y="0"/>
            <a:ext cx="10501423" cy="9037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6325" y="903767"/>
            <a:ext cx="1116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用户管理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106325" y="1312599"/>
            <a:ext cx="1116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内容管理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101006" y="1721431"/>
            <a:ext cx="1594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送检信息管理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95689" y="2123213"/>
            <a:ext cx="1594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账号管理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391626" y="2494984"/>
            <a:ext cx="1594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密码修改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391625" y="2876590"/>
            <a:ext cx="1594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新建账号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95690" y="3442862"/>
            <a:ext cx="1594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退出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1690577" y="140462"/>
            <a:ext cx="6971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用户管理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106324" y="226658"/>
            <a:ext cx="1584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LOGO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733108" y="1105217"/>
            <a:ext cx="6971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用户列表</a:t>
            </a:r>
          </a:p>
        </p:txBody>
      </p:sp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7376138"/>
              </p:ext>
            </p:extLst>
          </p:nvPr>
        </p:nvGraphicFramePr>
        <p:xfrm>
          <a:off x="2186759" y="1621321"/>
          <a:ext cx="9657912" cy="24983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9213">
                  <a:extLst>
                    <a:ext uri="{9D8B030D-6E8A-4147-A177-3AD203B41FA5}">
                      <a16:colId xmlns:a16="http://schemas.microsoft.com/office/drawing/2014/main" val="3434309758"/>
                    </a:ext>
                  </a:extLst>
                </a:gridCol>
                <a:gridCol w="2280091">
                  <a:extLst>
                    <a:ext uri="{9D8B030D-6E8A-4147-A177-3AD203B41FA5}">
                      <a16:colId xmlns:a16="http://schemas.microsoft.com/office/drawing/2014/main" val="1721062836"/>
                    </a:ext>
                  </a:extLst>
                </a:gridCol>
                <a:gridCol w="1609652">
                  <a:extLst>
                    <a:ext uri="{9D8B030D-6E8A-4147-A177-3AD203B41FA5}">
                      <a16:colId xmlns:a16="http://schemas.microsoft.com/office/drawing/2014/main" val="3534359099"/>
                    </a:ext>
                  </a:extLst>
                </a:gridCol>
                <a:gridCol w="1609652">
                  <a:extLst>
                    <a:ext uri="{9D8B030D-6E8A-4147-A177-3AD203B41FA5}">
                      <a16:colId xmlns:a16="http://schemas.microsoft.com/office/drawing/2014/main" val="2539210708"/>
                    </a:ext>
                  </a:extLst>
                </a:gridCol>
                <a:gridCol w="1609652">
                  <a:extLst>
                    <a:ext uri="{9D8B030D-6E8A-4147-A177-3AD203B41FA5}">
                      <a16:colId xmlns:a16="http://schemas.microsoft.com/office/drawing/2014/main" val="2089336859"/>
                    </a:ext>
                  </a:extLst>
                </a:gridCol>
                <a:gridCol w="1609652">
                  <a:extLst>
                    <a:ext uri="{9D8B030D-6E8A-4147-A177-3AD203B41FA5}">
                      <a16:colId xmlns:a16="http://schemas.microsoft.com/office/drawing/2014/main" val="3856816495"/>
                    </a:ext>
                  </a:extLst>
                </a:gridCol>
              </a:tblGrid>
              <a:tr h="264286"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序号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邮箱地址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送检数量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所属单位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账号状态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备注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6229567"/>
                  </a:ext>
                </a:extLst>
              </a:tr>
              <a:tr h="4561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hlinkClick r:id="rId2"/>
                        </a:rPr>
                        <a:t>AAA@163.COM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4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安吉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启用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管理员测试账号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718299"/>
                  </a:ext>
                </a:extLst>
              </a:tr>
              <a:tr h="264286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3"/>
                        </a:rPr>
                        <a:t>BBB@QQ.COM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大众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启用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09340"/>
                  </a:ext>
                </a:extLst>
              </a:tr>
              <a:tr h="264286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4"/>
                        </a:rPr>
                        <a:t>CCC@sina.com.cn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未填写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启用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7145546"/>
                  </a:ext>
                </a:extLst>
              </a:tr>
              <a:tr h="264286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5"/>
                        </a:rPr>
                        <a:t>DDD@google.com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99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安吉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禁用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疑似恶意账号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7699524"/>
                  </a:ext>
                </a:extLst>
              </a:tr>
              <a:tr h="264286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endParaRPr lang="zh-CN" altLang="en-US" sz="16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endParaRPr lang="zh-CN" altLang="en-US" sz="16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2353950"/>
                  </a:ext>
                </a:extLst>
              </a:tr>
              <a:tr h="264286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955932"/>
                  </a:ext>
                </a:extLst>
              </a:tr>
            </a:tbl>
          </a:graphicData>
        </a:graphic>
      </p:graphicFrame>
      <p:sp>
        <p:nvSpPr>
          <p:cNvPr id="24" name="文本框 23"/>
          <p:cNvSpPr txBox="1"/>
          <p:nvPr/>
        </p:nvSpPr>
        <p:spPr>
          <a:xfrm>
            <a:off x="1733107" y="4418818"/>
            <a:ext cx="6971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送检明细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:AAA@163.com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1762312"/>
              </p:ext>
            </p:extLst>
          </p:nvPr>
        </p:nvGraphicFramePr>
        <p:xfrm>
          <a:off x="2186757" y="4860246"/>
          <a:ext cx="9657912" cy="14924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9213">
                  <a:extLst>
                    <a:ext uri="{9D8B030D-6E8A-4147-A177-3AD203B41FA5}">
                      <a16:colId xmlns:a16="http://schemas.microsoft.com/office/drawing/2014/main" val="3434309758"/>
                    </a:ext>
                  </a:extLst>
                </a:gridCol>
                <a:gridCol w="2280091">
                  <a:extLst>
                    <a:ext uri="{9D8B030D-6E8A-4147-A177-3AD203B41FA5}">
                      <a16:colId xmlns:a16="http://schemas.microsoft.com/office/drawing/2014/main" val="1721062836"/>
                    </a:ext>
                  </a:extLst>
                </a:gridCol>
                <a:gridCol w="1609652">
                  <a:extLst>
                    <a:ext uri="{9D8B030D-6E8A-4147-A177-3AD203B41FA5}">
                      <a16:colId xmlns:a16="http://schemas.microsoft.com/office/drawing/2014/main" val="3534359099"/>
                    </a:ext>
                  </a:extLst>
                </a:gridCol>
                <a:gridCol w="1609652">
                  <a:extLst>
                    <a:ext uri="{9D8B030D-6E8A-4147-A177-3AD203B41FA5}">
                      <a16:colId xmlns:a16="http://schemas.microsoft.com/office/drawing/2014/main" val="2539210708"/>
                    </a:ext>
                  </a:extLst>
                </a:gridCol>
                <a:gridCol w="1609652">
                  <a:extLst>
                    <a:ext uri="{9D8B030D-6E8A-4147-A177-3AD203B41FA5}">
                      <a16:colId xmlns:a16="http://schemas.microsoft.com/office/drawing/2014/main" val="2089336859"/>
                    </a:ext>
                  </a:extLst>
                </a:gridCol>
                <a:gridCol w="1609652">
                  <a:extLst>
                    <a:ext uri="{9D8B030D-6E8A-4147-A177-3AD203B41FA5}">
                      <a16:colId xmlns:a16="http://schemas.microsoft.com/office/drawing/2014/main" val="3856816495"/>
                    </a:ext>
                  </a:extLst>
                </a:gridCol>
              </a:tblGrid>
              <a:tr h="26428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序号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送检名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送检日期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状态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结束日期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6229567"/>
                  </a:ext>
                </a:extLst>
              </a:tr>
              <a:tr h="456165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AAA-01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2017-04-30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完成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2017-05-12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718299"/>
                  </a:ext>
                </a:extLst>
              </a:tr>
              <a:tr h="264286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AAA-02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2017-05-24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等待上级审批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09340"/>
                  </a:ext>
                </a:extLst>
              </a:tr>
              <a:tr h="264286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AAA-03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2017-06-30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未收到相关资料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7145546"/>
                  </a:ext>
                </a:extLst>
              </a:tr>
            </a:tbl>
          </a:graphicData>
        </a:graphic>
      </p:graphicFrame>
      <p:sp>
        <p:nvSpPr>
          <p:cNvPr id="26" name="文本框 25"/>
          <p:cNvSpPr txBox="1"/>
          <p:nvPr/>
        </p:nvSpPr>
        <p:spPr>
          <a:xfrm>
            <a:off x="2955843" y="1159078"/>
            <a:ext cx="96579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共计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168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名用户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2186757" y="4162002"/>
            <a:ext cx="96579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编辑  修改  添加                                                             上一页 第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页 下一页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2186757" y="6474560"/>
            <a:ext cx="96579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编辑  修改  添加                                                             上一页 第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页 下一页</a:t>
            </a:r>
          </a:p>
        </p:txBody>
      </p:sp>
    </p:spTree>
    <p:extLst>
      <p:ext uri="{BB962C8B-B14F-4D97-AF65-F5344CB8AC3E}">
        <p14:creationId xmlns:p14="http://schemas.microsoft.com/office/powerpoint/2010/main" val="2636632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2017-04-30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1690577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90577" y="0"/>
            <a:ext cx="10501423" cy="9037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6325" y="903767"/>
            <a:ext cx="1116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用户管理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106325" y="1312599"/>
            <a:ext cx="1116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内容管理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101006" y="2465711"/>
            <a:ext cx="1594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送检信息管理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95689" y="2867493"/>
            <a:ext cx="1594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账号管理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343779" y="1661776"/>
            <a:ext cx="1594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FAQ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343778" y="2043382"/>
            <a:ext cx="1594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公告管理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95690" y="4187142"/>
            <a:ext cx="1594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退出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1690577" y="140462"/>
            <a:ext cx="6971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FAQ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106324" y="226658"/>
            <a:ext cx="1584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LOGO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733108" y="1105217"/>
            <a:ext cx="6971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FAQ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列表</a:t>
            </a:r>
          </a:p>
        </p:txBody>
      </p:sp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0709696"/>
              </p:ext>
            </p:extLst>
          </p:nvPr>
        </p:nvGraphicFramePr>
        <p:xfrm>
          <a:off x="2186759" y="1621321"/>
          <a:ext cx="9657914" cy="24983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9092">
                  <a:extLst>
                    <a:ext uri="{9D8B030D-6E8A-4147-A177-3AD203B41FA5}">
                      <a16:colId xmlns:a16="http://schemas.microsoft.com/office/drawing/2014/main" val="3434309758"/>
                    </a:ext>
                  </a:extLst>
                </a:gridCol>
                <a:gridCol w="1637414">
                  <a:extLst>
                    <a:ext uri="{9D8B030D-6E8A-4147-A177-3AD203B41FA5}">
                      <a16:colId xmlns:a16="http://schemas.microsoft.com/office/drawing/2014/main" val="1721062836"/>
                    </a:ext>
                  </a:extLst>
                </a:gridCol>
                <a:gridCol w="1732600">
                  <a:extLst>
                    <a:ext uri="{9D8B030D-6E8A-4147-A177-3AD203B41FA5}">
                      <a16:colId xmlns:a16="http://schemas.microsoft.com/office/drawing/2014/main" val="3534359099"/>
                    </a:ext>
                  </a:extLst>
                </a:gridCol>
                <a:gridCol w="1584758">
                  <a:extLst>
                    <a:ext uri="{9D8B030D-6E8A-4147-A177-3AD203B41FA5}">
                      <a16:colId xmlns:a16="http://schemas.microsoft.com/office/drawing/2014/main" val="2539210708"/>
                    </a:ext>
                  </a:extLst>
                </a:gridCol>
                <a:gridCol w="1509824">
                  <a:extLst>
                    <a:ext uri="{9D8B030D-6E8A-4147-A177-3AD203B41FA5}">
                      <a16:colId xmlns:a16="http://schemas.microsoft.com/office/drawing/2014/main" val="2089336859"/>
                    </a:ext>
                  </a:extLst>
                </a:gridCol>
                <a:gridCol w="1044524">
                  <a:extLst>
                    <a:ext uri="{9D8B030D-6E8A-4147-A177-3AD203B41FA5}">
                      <a16:colId xmlns:a16="http://schemas.microsoft.com/office/drawing/2014/main" val="3856816495"/>
                    </a:ext>
                  </a:extLst>
                </a:gridCol>
                <a:gridCol w="1379702">
                  <a:extLst>
                    <a:ext uri="{9D8B030D-6E8A-4147-A177-3AD203B41FA5}">
                      <a16:colId xmlns:a16="http://schemas.microsoft.com/office/drawing/2014/main" val="2386590355"/>
                    </a:ext>
                  </a:extLst>
                </a:gridCol>
              </a:tblGrid>
              <a:tr h="26428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序号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问题中文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回答中文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问题英文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回答英文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编辑者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备注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6229567"/>
                  </a:ext>
                </a:extLst>
              </a:tr>
              <a:tr h="4561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如何上传报表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注册账号后</a:t>
                      </a:r>
                      <a:r>
                        <a:rPr lang="en-US" altLang="zh-CN" sz="1600" dirty="0"/>
                        <a:t>….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How to upload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/>
                        <a:t>Regist</a:t>
                      </a:r>
                      <a:r>
                        <a:rPr lang="en-US" altLang="zh-CN" sz="1600" dirty="0"/>
                        <a:t> first … 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管理员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测试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718299"/>
                  </a:ext>
                </a:extLst>
              </a:tr>
              <a:tr h="264286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09340"/>
                  </a:ext>
                </a:extLst>
              </a:tr>
              <a:tr h="264286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7145546"/>
                  </a:ext>
                </a:extLst>
              </a:tr>
              <a:tr h="264286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7699524"/>
                  </a:ext>
                </a:extLst>
              </a:tr>
              <a:tr h="264286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endParaRPr lang="zh-CN" altLang="en-US" sz="16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endParaRPr lang="zh-CN" altLang="en-US" sz="16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2353950"/>
                  </a:ext>
                </a:extLst>
              </a:tr>
              <a:tr h="264286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955932"/>
                  </a:ext>
                </a:extLst>
              </a:tr>
            </a:tbl>
          </a:graphicData>
        </a:graphic>
      </p:graphicFrame>
      <p:sp>
        <p:nvSpPr>
          <p:cNvPr id="26" name="文本框 25"/>
          <p:cNvSpPr txBox="1"/>
          <p:nvPr/>
        </p:nvSpPr>
        <p:spPr>
          <a:xfrm>
            <a:off x="2955843" y="1159078"/>
            <a:ext cx="96579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共计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条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FAQ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2186759" y="4371808"/>
            <a:ext cx="96579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编辑  修改  添加                                                             上一页 第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页 下一页</a:t>
            </a:r>
          </a:p>
        </p:txBody>
      </p:sp>
    </p:spTree>
    <p:extLst>
      <p:ext uri="{BB962C8B-B14F-4D97-AF65-F5344CB8AC3E}">
        <p14:creationId xmlns:p14="http://schemas.microsoft.com/office/powerpoint/2010/main" val="600093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2017-04-30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1690577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90577" y="0"/>
            <a:ext cx="10501423" cy="9037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6325" y="903767"/>
            <a:ext cx="1116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用户管理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106325" y="1312599"/>
            <a:ext cx="1116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内容管理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101006" y="2465711"/>
            <a:ext cx="1594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送检信息管理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95689" y="2867493"/>
            <a:ext cx="1594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账号管理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343779" y="1661776"/>
            <a:ext cx="1594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FAQ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343778" y="2043382"/>
            <a:ext cx="1594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公告管理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95690" y="4187142"/>
            <a:ext cx="1594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退出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1690577" y="140462"/>
            <a:ext cx="6971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FAQ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106324" y="226658"/>
            <a:ext cx="1584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LOGO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733108" y="1105217"/>
            <a:ext cx="6971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FAQ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列表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2955843" y="1159078"/>
            <a:ext cx="96579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条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FAQ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编辑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2216" y="2081065"/>
            <a:ext cx="6301572" cy="3871697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1733108" y="1719825"/>
            <a:ext cx="8931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FAQ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2679409" y="1723427"/>
            <a:ext cx="5124888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如何上传资料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1796899" y="2861681"/>
            <a:ext cx="5124888" cy="276999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首先注册账号并登陆后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点击上传我的送检请求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1793352" y="1441212"/>
            <a:ext cx="16232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编辑中文内容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3175581" y="1447328"/>
            <a:ext cx="16232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编辑英文内容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5911696" y="6251707"/>
            <a:ext cx="1029592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预览并提交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7270003" y="6251707"/>
            <a:ext cx="1029592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取消</a:t>
            </a:r>
          </a:p>
        </p:txBody>
      </p:sp>
    </p:spTree>
    <p:extLst>
      <p:ext uri="{BB962C8B-B14F-4D97-AF65-F5344CB8AC3E}">
        <p14:creationId xmlns:p14="http://schemas.microsoft.com/office/powerpoint/2010/main" val="36000883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视差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TM03457496[[fn=视差]]</Template>
  <TotalTime>856</TotalTime>
  <Words>782</Words>
  <Application>Microsoft Office PowerPoint</Application>
  <PresentationFormat>宽屏</PresentationFormat>
  <Paragraphs>318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1" baseType="lpstr">
      <vt:lpstr>华文楷体</vt:lpstr>
      <vt:lpstr>微软雅黑</vt:lpstr>
      <vt:lpstr>Arial</vt:lpstr>
      <vt:lpstr>Corbel</vt:lpstr>
      <vt:lpstr>视差</vt:lpstr>
      <vt:lpstr>PowerPoint 演示文稿</vt:lpstr>
      <vt:lpstr>执行方案</vt:lpstr>
      <vt:lpstr>执行方案 –– 详细配置</vt:lpstr>
      <vt:lpstr>网站结构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特别功能实现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tesssss</dc:creator>
  <cp:lastModifiedBy>tesssss</cp:lastModifiedBy>
  <cp:revision>42</cp:revision>
  <dcterms:created xsi:type="dcterms:W3CDTF">2017-03-16T03:40:39Z</dcterms:created>
  <dcterms:modified xsi:type="dcterms:W3CDTF">2017-03-31T08:22:26Z</dcterms:modified>
</cp:coreProperties>
</file>