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6"/>
  </p:notes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366e6842f4288f32" providerId="LiveId" clId="{4F29035B-72E0-4C62-BBD8-07F2C425E6CA}"/>
    <pc:docChg chg="modSld">
      <pc:chgData name="" userId="366e6842f4288f32" providerId="LiveId" clId="{4F29035B-72E0-4C62-BBD8-07F2C425E6CA}" dt="2017-09-09T02:25:23.856" v="2" actId="14100"/>
      <pc:docMkLst>
        <pc:docMk/>
      </pc:docMkLst>
      <pc:sldChg chg="modSp">
        <pc:chgData name="" userId="366e6842f4288f32" providerId="LiveId" clId="{4F29035B-72E0-4C62-BBD8-07F2C425E6CA}" dt="2017-09-08T23:40:43.698" v="0" actId="0"/>
        <pc:sldMkLst>
          <pc:docMk/>
          <pc:sldMk cId="3163270861" sldId="257"/>
        </pc:sldMkLst>
        <pc:spChg chg="mod">
          <ac:chgData name="" userId="366e6842f4288f32" providerId="LiveId" clId="{4F29035B-72E0-4C62-BBD8-07F2C425E6CA}" dt="2017-09-08T23:40:43.698" v="0" actId="0"/>
          <ac:spMkLst>
            <pc:docMk/>
            <pc:sldMk cId="3163270861" sldId="257"/>
            <ac:spMk id="3" creationId="{00000000-0000-0000-0000-000000000000}"/>
          </ac:spMkLst>
        </pc:spChg>
      </pc:sldChg>
      <pc:sldChg chg="modSp">
        <pc:chgData name="" userId="366e6842f4288f32" providerId="LiveId" clId="{4F29035B-72E0-4C62-BBD8-07F2C425E6CA}" dt="2017-09-09T02:25:23.856" v="2" actId="14100"/>
        <pc:sldMkLst>
          <pc:docMk/>
          <pc:sldMk cId="3691449806" sldId="258"/>
        </pc:sldMkLst>
        <pc:picChg chg="mod">
          <ac:chgData name="" userId="366e6842f4288f32" providerId="LiveId" clId="{4F29035B-72E0-4C62-BBD8-07F2C425E6CA}" dt="2017-09-09T02:25:23.856" v="2" actId="14100"/>
          <ac:picMkLst>
            <pc:docMk/>
            <pc:sldMk cId="3691449806" sldId="258"/>
            <ac:picMk id="4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25F163-8F02-45F4-A339-D4B2FBBE2A7E}" type="datetimeFigureOut">
              <a:rPr lang="en-US"/>
              <a:t>10/2/2017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D48C2C-344C-4B05-AB13-48B6D5C08F74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2400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*Personal accounts require verification through credit cards</a:t>
            </a:r>
          </a:p>
          <a:p>
            <a:r>
              <a:rPr lang="en-US" dirty="0"/>
              <a:t>*Initial verified on license but need re-verification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48C2C-344C-4B05-AB13-48B6D5C08F74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868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9C78D-D595-4EF4-8383-54D0291ECB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8CA3D1-BA28-4453-A6DF-FCFF917C4C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4E5D5F-4F07-4CE0-9EA8-9EFE6D2A6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290AB5-36E2-485A-B5E3-850EB3EFF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ACF933-19C4-4A3A-B688-7CD053A45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422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7C465-721A-4A47-96DA-D744631BC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28F3E0-0F48-4909-93A9-C92E72DD2B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9254F3-DEC3-4846-B0A8-46D8A0552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EAE984-90EB-4468-B62A-691B60C5D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A74A46-E3A0-4658-86BD-AC9CB0DFA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316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02D549-1C04-47A9-9FB3-73E58FB4D0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219772-27F0-400F-BDA5-C942D4D498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602875-5D9E-4C1B-A568-BC27A6A0F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4124C9-1323-49E7-AB2E-1BCD7F5A8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FA108E-3DA1-4DF1-852B-22BFF1690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704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B52D0-9097-49DE-8779-FAD412E7D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7ECE16-5EEC-4839-B20C-B33DEFCD1A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00240D-1A1D-4652-9DF4-B69EF8D21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CF3EFB-C2E2-4C3F-88D9-69C6D9768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C0B821-348F-4E1A-8561-1FB789106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997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929FD-9AA9-458E-8EE1-E32B687E7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A8BE49-4A4D-4872-85C2-62C9A4EF87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3335F9-AC0F-4E82-86C3-835FD1295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972708-86E3-4EF1-87F6-C7A6F487C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BD9E5B-E05C-4368-921F-A7F3D72C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298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F3F0A-D4C0-4401-A5A0-3A4B15B86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20AD4B-BA37-4FBD-BFD4-1B2A8F7DC9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ABCC84-E7F8-4AD3-B963-DB954053D4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00665A-CF89-4AB8-A98A-15558A7E5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F068DE-9392-43CF-834F-82D04ADCE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50FF87-6ED9-404C-BF37-030731E38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406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E60E4-E286-44E3-9F75-52E1C81B8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E1D0B3-D222-4BDD-BCBB-5D0A316195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60B1AC-D117-46C0-8C64-2368C63670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542AEA-C6BF-4507-B945-A0E2B4664A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07AE91-45EA-4AFE-89A2-DD480BE3E7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6B9CB2-7792-44A9-865E-C7D1C4809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9F486D-FD21-4A88-9261-D689B96F0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8AB86B-F1FD-43C3-8506-935959FDC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31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FA43D-11FC-462E-A760-FF6D0DA1D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DB393A-C683-48D6-AB8C-5B9BCB680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078342-C324-454C-97B2-F2D89B62E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1AC3BF-6FD0-4A8B-BCCC-BD06BE83D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246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B27B06-A121-4ED2-8146-344AFF463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ABE1C5-3ACF-4BCF-87AA-79AF94D19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B76DC5-E2A1-4025-8FFF-5D191F155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926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DE8A3-AF58-4A24-8046-2BB950F76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C3736E-3D60-42D8-B99E-6DC84116D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559D9B-81DB-463C-8BD1-6E67D36328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858A23-3B7D-464F-97C2-EBB043A5C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7D7FF9-7662-4AE4-98BC-026792436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3AC2AB-3666-4C86-9BB7-62207E20C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308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148C4-44E6-434E-A1AD-128336F77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B82FED-043E-4DB2-BA1A-ABCC6ADE7C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51173C-A136-4288-B459-4054A567D2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F93781-6730-4A5C-A3FA-75A0D18C1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2BA082-BD0E-4238-938F-FAA6A9E70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7A421A-7C41-4B29-A5EC-529B754AE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958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9BE1B-9C33-4319-A902-52BC4CF83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1ADC42-CABA-4B53-98EE-6A7B6C568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222875-422B-4E6E-B84F-FD83B44AB8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789031-7DA6-4EFC-982C-A624E0D431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3CAAA0-D21F-4A8A-A60E-35C8445E85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308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ec2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5900" y="609600"/>
            <a:ext cx="9144000" cy="1287387"/>
          </a:xfrm>
        </p:spPr>
        <p:txBody>
          <a:bodyPr/>
          <a:lstStyle/>
          <a:p>
            <a:pPr algn="l"/>
            <a:r>
              <a:rPr lang="en-US" dirty="0"/>
              <a:t>DevOps – Self-Study -v2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90650" y="2514599"/>
            <a:ext cx="9162336" cy="3236843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algn="l"/>
            <a:r>
              <a:rPr lang="en-US" dirty="0"/>
              <a:t>Objectives</a:t>
            </a:r>
          </a:p>
          <a:p>
            <a:pPr marL="342900" indent="-342900" algn="l">
              <a:buChar char="•"/>
            </a:pPr>
            <a:r>
              <a:rPr lang="en-US" dirty="0"/>
              <a:t>Self-Motivated</a:t>
            </a:r>
          </a:p>
          <a:p>
            <a:pPr marL="342900" indent="-342900" algn="l">
              <a:buChar char="•"/>
            </a:pPr>
            <a:r>
              <a:rPr lang="en-US" dirty="0"/>
              <a:t>Training PoC infrastructure based on individual trainee's personal account </a:t>
            </a:r>
          </a:p>
          <a:p>
            <a:pPr marL="342900" indent="-342900" algn="l">
              <a:buChar char="•"/>
            </a:pPr>
            <a:r>
              <a:rPr lang="en-US" dirty="0"/>
              <a:t>Bottlenecks with previous trainings </a:t>
            </a:r>
            <a:r>
              <a:rPr lang="en-US" dirty="0" err="1"/>
              <a:t>addressed ,especially</a:t>
            </a:r>
            <a:r>
              <a:rPr lang="en-US" dirty="0"/>
              <a:t> with the challenge in running the CICD softwares on trainee personal desktops</a:t>
            </a:r>
          </a:p>
          <a:p>
            <a:pPr marL="342900" indent="-342900" algn="l">
              <a:buChar char="•"/>
            </a:pPr>
            <a:r>
              <a:rPr lang="en-US" dirty="0"/>
              <a:t>Initial pilot with Open-source/Java based app DevOps</a:t>
            </a:r>
          </a:p>
          <a:p>
            <a:pPr marL="342900" indent="-342900" algn="l">
              <a:buChar char="•"/>
            </a:pPr>
            <a:r>
              <a:rPr lang="en-US" dirty="0"/>
              <a:t>Expand the platform to cover additional application technologies</a:t>
            </a:r>
          </a:p>
          <a:p>
            <a:pPr marL="342900" indent="-342900" algn="l"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60092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/>
              <a:t>Training </a:t>
            </a:r>
            <a:r>
              <a:rPr lang="en-US" sz="3200" b="1" dirty="0" err="1"/>
              <a:t>PoC</a:t>
            </a:r>
            <a:r>
              <a:rPr lang="en-US" sz="3200" b="1" dirty="0"/>
              <a:t> infrastructure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54564"/>
            <a:ext cx="10515600" cy="489322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  Trainee Personal Accounts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 Amazon Web Services IaaS</a:t>
            </a:r>
          </a:p>
          <a:p>
            <a:pPr>
              <a:buNone/>
            </a:pPr>
            <a:r>
              <a:rPr sz="1600" dirty="0"/>
              <a:t>12 months free</a:t>
            </a:r>
          </a:p>
          <a:p>
            <a:pPr>
              <a:buNone/>
            </a:pPr>
            <a:r>
              <a:rPr sz="1600" dirty="0"/>
              <a:t>Linux &amp; Windows VM with </a:t>
            </a:r>
            <a:r>
              <a:rPr lang="en-US" sz="1600" dirty="0"/>
              <a:t> </a:t>
            </a:r>
            <a:r>
              <a:rPr lang="en-US" sz="1600" dirty="0">
                <a:hlinkClick r:id="rId3"/>
              </a:rPr>
              <a:t>Amazon EC2</a:t>
            </a:r>
            <a:r>
              <a:rPr lang="en-US" sz="1600" dirty="0"/>
              <a:t>  with sufficient small power</a:t>
            </a:r>
          </a:p>
          <a:p>
            <a:pPr>
              <a:buNone/>
            </a:pPr>
            <a:endParaRPr lang="en-US" sz="16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Google </a:t>
            </a:r>
            <a:r>
              <a:rPr lang="en-US"/>
              <a:t>Cloud Compute </a:t>
            </a:r>
            <a:r>
              <a:rPr lang="en-US" dirty="0"/>
              <a:t>Engine</a:t>
            </a:r>
          </a:p>
          <a:p>
            <a:pPr>
              <a:buNone/>
            </a:pPr>
            <a:r>
              <a:rPr lang="en-US" sz="1600" dirty="0"/>
              <a:t>Required for softwares (ex: Nexus ) which require higher memory &amp; CPU not available in AWS free tier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270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2550" y="704850"/>
            <a:ext cx="9144000" cy="1016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b="1" dirty="0"/>
              <a:t>Trainee activities and expectations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977220"/>
            <a:ext cx="9144000" cy="3280580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342900" indent="-342900" algn="l">
              <a:buChar char="•"/>
            </a:pPr>
            <a:r>
              <a:rPr lang="en-US" dirty="0"/>
              <a:t>Create Personal account in AWS and Google Cloud App Engine</a:t>
            </a:r>
          </a:p>
          <a:p>
            <a:pPr algn="l"/>
            <a:r>
              <a:rPr lang="en-US" dirty="0"/>
              <a:t>   ( Intros on usage of cloud included in the subs )</a:t>
            </a:r>
          </a:p>
          <a:p>
            <a:pPr algn="l"/>
            <a:r>
              <a:rPr lang="en-US" dirty="0"/>
              <a:t>   ( Adhere to the Cloud free </a:t>
            </a:r>
            <a:r>
              <a:rPr lang="en-US" dirty="0" err="1"/>
              <a:t>tierusage</a:t>
            </a:r>
            <a:r>
              <a:rPr lang="en-US" dirty="0"/>
              <a:t> )</a:t>
            </a:r>
          </a:p>
          <a:p>
            <a:pPr marL="342900" indent="-342900" algn="l">
              <a:buChar char="•"/>
            </a:pPr>
            <a:r>
              <a:rPr lang="en-US" dirty="0"/>
              <a:t>Create CI based Virtual Machines</a:t>
            </a:r>
          </a:p>
          <a:p>
            <a:pPr marL="342900" indent="-342900" algn="l">
              <a:buChar char="•"/>
            </a:pPr>
            <a:r>
              <a:rPr lang="en-US" dirty="0"/>
              <a:t>Basic Configuration of tools (based on prior training links and guides)</a:t>
            </a:r>
          </a:p>
          <a:p>
            <a:pPr marL="342900" indent="-342900" algn="l">
              <a:buChar char="•"/>
            </a:pPr>
            <a:r>
              <a:rPr lang="en-US" dirty="0"/>
              <a:t>Checkpoint and test with the basic java webapp </a:t>
            </a:r>
          </a:p>
          <a:p>
            <a:pPr marL="342900" indent="-342900" algn="l">
              <a:buChar char="•"/>
            </a:pPr>
            <a:r>
              <a:rPr lang="en-US" dirty="0"/>
              <a:t>Create CD VMs and basic configuration</a:t>
            </a:r>
          </a:p>
          <a:p>
            <a:pPr marL="342900" indent="-342900" algn="l">
              <a:buChar char="•"/>
            </a:pPr>
            <a:r>
              <a:rPr lang="en-US" dirty="0"/>
              <a:t>Integrate all the features and run and E2E CICD process</a:t>
            </a:r>
          </a:p>
          <a:p>
            <a:pPr marL="342900" indent="-342900" algn="l">
              <a:buChar char="•"/>
            </a:pPr>
            <a:endParaRPr lang="en-US" dirty="0"/>
          </a:p>
          <a:p>
            <a:pPr marL="342900" indent="-342900" algn="l">
              <a:buChar char="•"/>
            </a:pPr>
            <a:endParaRPr lang="en-US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629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b="1" dirty="0"/>
              <a:t>Platform Outline</a:t>
            </a:r>
          </a:p>
        </p:txBody>
      </p:sp>
      <p:pic>
        <p:nvPicPr>
          <p:cNvPr id="4" name="Picture 4" descr="platform_infra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078" y="821635"/>
            <a:ext cx="9702271" cy="5363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4498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</TotalTime>
  <Words>54</Words>
  <Application>Microsoft Office PowerPoint</Application>
  <PresentationFormat>Widescreen</PresentationFormat>
  <Paragraphs>34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Wingdings</vt:lpstr>
      <vt:lpstr>Office Theme</vt:lpstr>
      <vt:lpstr>DevOps – Self-Study -v2</vt:lpstr>
      <vt:lpstr>Training PoC infrastructure</vt:lpstr>
      <vt:lpstr>Trainee activities and expectations</vt:lpstr>
      <vt:lpstr>Platform Outline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Sairam Krishna Lakkoju</cp:lastModifiedBy>
  <cp:revision>7</cp:revision>
  <dcterms:created xsi:type="dcterms:W3CDTF">2013-07-15T20:26:40Z</dcterms:created>
  <dcterms:modified xsi:type="dcterms:W3CDTF">2017-10-03T03:36:36Z</dcterms:modified>
</cp:coreProperties>
</file>