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D57D-8857-4C70-B4C6-B0AD50BFA7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5952-C396-4A89-96B8-AF89B139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fresco.me/course/90" TargetMode="External"/><Relationship Id="rId2" Type="http://schemas.openxmlformats.org/officeDocument/2006/relationships/hyperlink" Target="https://play.fresco.me/course/14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DevOps-Lab/java-devops-sbx-weba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196" y="1358241"/>
            <a:ext cx="9144000" cy="45853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Overview Courses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AWS Trial Account Creation and </a:t>
            </a:r>
            <a:r>
              <a:rPr lang="en-US" dirty="0" err="1"/>
              <a:t>GitLab</a:t>
            </a:r>
            <a:r>
              <a:rPr lang="en-US" dirty="0"/>
              <a:t> Account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Continuous Integration Theory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Continuous Integration Lab Exercises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Continuous Deployment Theory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Continuous Deployment Lab Exercises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872196" y="253216"/>
            <a:ext cx="875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79235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Fresco Play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AWS Essentials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https://play.fresco.me/course/142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DevOps Culture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https://play.fresco.me/course/90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Trial Account Creation and </a:t>
            </a:r>
            <a:r>
              <a:rPr lang="en-US" dirty="0" err="1"/>
              <a:t>GitLab</a:t>
            </a:r>
            <a:r>
              <a:rPr lang="en-US" dirty="0"/>
              <a:t> Account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Register at :- https://gitlab.com/users/sign_in 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Request access for below sample java web project:-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https://gitlab.com/DevOps-Lab/java-devops-sbx-webapp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Continuous Integration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001"/>
            <a:ext cx="10515600" cy="4351338"/>
          </a:xfrm>
        </p:spPr>
        <p:txBody>
          <a:bodyPr/>
          <a:lstStyle/>
          <a:p>
            <a:r>
              <a:rPr lang="en-US" dirty="0"/>
              <a:t>Jenkins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4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Continuous Integration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001"/>
            <a:ext cx="10515600" cy="4351338"/>
          </a:xfrm>
        </p:spPr>
        <p:txBody>
          <a:bodyPr/>
          <a:lstStyle/>
          <a:p>
            <a:r>
              <a:rPr lang="en-US" dirty="0"/>
              <a:t>Create CI job</a:t>
            </a:r>
          </a:p>
          <a:p>
            <a:r>
              <a:rPr lang="en-US" dirty="0"/>
              <a:t>Create Snapshot Job</a:t>
            </a:r>
          </a:p>
          <a:p>
            <a:r>
              <a:rPr lang="en-US" dirty="0"/>
              <a:t>Create Release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4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Overview Courses</vt:lpstr>
      <vt:lpstr>AWS Trial Account Creation and GitLab Account  </vt:lpstr>
      <vt:lpstr>Continuous Integration Theory</vt:lpstr>
      <vt:lpstr>Continuous Integration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Krishna Lakkoju</dc:creator>
  <cp:lastModifiedBy>Sairam Krishna Lakkoju</cp:lastModifiedBy>
  <cp:revision>28</cp:revision>
  <dcterms:created xsi:type="dcterms:W3CDTF">2017-09-24T05:04:51Z</dcterms:created>
  <dcterms:modified xsi:type="dcterms:W3CDTF">2017-09-24T06:10:35Z</dcterms:modified>
</cp:coreProperties>
</file>