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0" autoAdjust="0"/>
    <p:restoredTop sz="94660"/>
  </p:normalViewPr>
  <p:slideViewPr>
    <p:cSldViewPr snapToGrid="0">
      <p:cViewPr>
        <p:scale>
          <a:sx n="96" d="100"/>
          <a:sy n="96" d="100"/>
        </p:scale>
        <p:origin x="106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517-BE4A-4281-B2C8-A2EBF836B88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5274-56C6-4BC7-9C15-869A41CD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2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517-BE4A-4281-B2C8-A2EBF836B88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5274-56C6-4BC7-9C15-869A41CD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517-BE4A-4281-B2C8-A2EBF836B88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5274-56C6-4BC7-9C15-869A41CD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517-BE4A-4281-B2C8-A2EBF836B88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5274-56C6-4BC7-9C15-869A41CD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5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517-BE4A-4281-B2C8-A2EBF836B88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5274-56C6-4BC7-9C15-869A41CD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5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517-BE4A-4281-B2C8-A2EBF836B88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5274-56C6-4BC7-9C15-869A41CD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517-BE4A-4281-B2C8-A2EBF836B88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5274-56C6-4BC7-9C15-869A41CD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5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517-BE4A-4281-B2C8-A2EBF836B88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5274-56C6-4BC7-9C15-869A41CD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5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517-BE4A-4281-B2C8-A2EBF836B88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5274-56C6-4BC7-9C15-869A41CD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18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517-BE4A-4281-B2C8-A2EBF836B88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5274-56C6-4BC7-9C15-869A41CD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5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517-BE4A-4281-B2C8-A2EBF836B88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5274-56C6-4BC7-9C15-869A41CD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4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B517-BE4A-4281-B2C8-A2EBF836B885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5274-56C6-4BC7-9C15-869A41CD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435" y="205846"/>
            <a:ext cx="788761" cy="2749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" r="85564" b="5070"/>
          <a:stretch/>
        </p:blipFill>
        <p:spPr>
          <a:xfrm>
            <a:off x="4819329" y="586013"/>
            <a:ext cx="713721" cy="3067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70334" b="-11949"/>
          <a:stretch/>
        </p:blipFill>
        <p:spPr>
          <a:xfrm>
            <a:off x="5693031" y="586013"/>
            <a:ext cx="1466722" cy="361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687" y="2526967"/>
            <a:ext cx="1122220" cy="302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484" y="1406031"/>
            <a:ext cx="1115807" cy="2956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b="31495"/>
          <a:stretch/>
        </p:blipFill>
        <p:spPr>
          <a:xfrm>
            <a:off x="5975685" y="1729537"/>
            <a:ext cx="711808" cy="2872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7979" y="2437858"/>
            <a:ext cx="1089077" cy="30409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8757" y="2814647"/>
            <a:ext cx="667519" cy="24496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2451" y="3816962"/>
            <a:ext cx="1095528" cy="41915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6276" y="3816962"/>
            <a:ext cx="1095528" cy="381053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H="1">
            <a:off x="2240215" y="3132304"/>
            <a:ext cx="978473" cy="60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0" idx="0"/>
          </p:cNvCxnSpPr>
          <p:nvPr/>
        </p:nvCxnSpPr>
        <p:spPr>
          <a:xfrm>
            <a:off x="3182112" y="3132304"/>
            <a:ext cx="1031928" cy="68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2" idx="2"/>
          </p:cNvCxnSpPr>
          <p:nvPr/>
        </p:nvCxnSpPr>
        <p:spPr>
          <a:xfrm flipH="1">
            <a:off x="2377440" y="3069717"/>
            <a:ext cx="2731471" cy="73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3764" y="2864432"/>
            <a:ext cx="1050294" cy="20528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5685" y="2893007"/>
            <a:ext cx="1769179" cy="204599"/>
          </a:xfrm>
          <a:prstGeom prst="rect">
            <a:avLst/>
          </a:prstGeom>
        </p:spPr>
      </p:pic>
      <p:cxnSp>
        <p:nvCxnSpPr>
          <p:cNvPr id="41" name="직선 화살표 연결선 40"/>
          <p:cNvCxnSpPr/>
          <p:nvPr/>
        </p:nvCxnSpPr>
        <p:spPr>
          <a:xfrm flipH="1">
            <a:off x="4343400" y="3097606"/>
            <a:ext cx="2359152" cy="63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77470" y="5174263"/>
            <a:ext cx="1590897" cy="342948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3293885" y="4258059"/>
            <a:ext cx="2039153" cy="410944"/>
            <a:chOff x="4433974" y="4056009"/>
            <a:chExt cx="4220164" cy="678961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33974" y="4056009"/>
              <a:ext cx="4220164" cy="647790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5487583" y="4406320"/>
              <a:ext cx="1754465" cy="328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>
            <a:off x="4214040" y="4722141"/>
            <a:ext cx="0" cy="36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693031" y="947738"/>
            <a:ext cx="0" cy="45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11" idx="0"/>
          </p:cNvCxnSpPr>
          <p:nvPr/>
        </p:nvCxnSpPr>
        <p:spPr>
          <a:xfrm flipH="1">
            <a:off x="5822797" y="2110522"/>
            <a:ext cx="438855" cy="41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02981" y="1803222"/>
            <a:ext cx="1933407" cy="241676"/>
          </a:xfrm>
          <a:prstGeom prst="rect">
            <a:avLst/>
          </a:prstGeom>
        </p:spPr>
      </p:pic>
      <p:cxnSp>
        <p:nvCxnSpPr>
          <p:cNvPr id="61" name="직선 화살표 연결선 60"/>
          <p:cNvCxnSpPr>
            <a:stCxn id="59" idx="2"/>
          </p:cNvCxnSpPr>
          <p:nvPr/>
        </p:nvCxnSpPr>
        <p:spPr>
          <a:xfrm flipH="1">
            <a:off x="4305942" y="2044898"/>
            <a:ext cx="463743" cy="304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91479" y="6386450"/>
            <a:ext cx="1181265" cy="342948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82279" y="5553275"/>
            <a:ext cx="3626632" cy="326064"/>
          </a:xfrm>
          <a:prstGeom prst="rect">
            <a:avLst/>
          </a:prstGeom>
        </p:spPr>
      </p:pic>
      <p:cxnSp>
        <p:nvCxnSpPr>
          <p:cNvPr id="67" name="직선 화살표 연결선 66"/>
          <p:cNvCxnSpPr/>
          <p:nvPr/>
        </p:nvCxnSpPr>
        <p:spPr>
          <a:xfrm>
            <a:off x="3182111" y="5988362"/>
            <a:ext cx="0" cy="30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58618" y="5860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정상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273209" y="28294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비정상</a:t>
            </a:r>
            <a:endParaRPr lang="en-US" altLang="ko-KR" dirty="0" smtClean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83078" y="3307922"/>
            <a:ext cx="1057423" cy="333422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32668" y="3705136"/>
            <a:ext cx="1593480" cy="302352"/>
          </a:xfrm>
          <a:prstGeom prst="rect">
            <a:avLst/>
          </a:prstGeom>
        </p:spPr>
      </p:pic>
      <p:cxnSp>
        <p:nvCxnSpPr>
          <p:cNvPr id="74" name="직선 화살표 연결선 73"/>
          <p:cNvCxnSpPr>
            <a:stCxn id="72" idx="2"/>
            <a:endCxn id="47" idx="3"/>
          </p:cNvCxnSpPr>
          <p:nvPr/>
        </p:nvCxnSpPr>
        <p:spPr>
          <a:xfrm flipH="1">
            <a:off x="5068367" y="4007488"/>
            <a:ext cx="4561041" cy="1338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43792" y="5596308"/>
            <a:ext cx="1554560" cy="295705"/>
          </a:xfrm>
          <a:prstGeom prst="rect">
            <a:avLst/>
          </a:prstGeom>
        </p:spPr>
      </p:pic>
      <p:cxnSp>
        <p:nvCxnSpPr>
          <p:cNvPr id="80" name="직선 화살표 연결선 79"/>
          <p:cNvCxnSpPr/>
          <p:nvPr/>
        </p:nvCxnSpPr>
        <p:spPr>
          <a:xfrm flipV="1">
            <a:off x="6090196" y="3510815"/>
            <a:ext cx="2944474" cy="191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7744864" y="4053217"/>
            <a:ext cx="278458" cy="28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84" name="타원 83"/>
          <p:cNvSpPr/>
          <p:nvPr/>
        </p:nvSpPr>
        <p:spPr>
          <a:xfrm>
            <a:off x="8282463" y="4236120"/>
            <a:ext cx="278458" cy="28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6798352" y="2004000"/>
            <a:ext cx="2236318" cy="143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855723" y="2647532"/>
            <a:ext cx="278458" cy="28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989334" y="4065813"/>
            <a:ext cx="15953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</a:t>
            </a:r>
            <a:r>
              <a:rPr lang="ko-KR" altLang="en-US" sz="1000" dirty="0" smtClean="0"/>
              <a:t>손해금액확인은 </a:t>
            </a:r>
            <a:endParaRPr lang="en-US" altLang="ko-KR" sz="1000" dirty="0" smtClean="0"/>
          </a:p>
          <a:p>
            <a:r>
              <a:rPr lang="ko-KR" altLang="en-US" sz="1000" dirty="0" smtClean="0"/>
              <a:t>재고조사현황테이블에서</a:t>
            </a:r>
            <a:endParaRPr lang="en-US" altLang="ko-KR" sz="1000" dirty="0" smtClean="0"/>
          </a:p>
          <a:p>
            <a:r>
              <a:rPr lang="ko-KR" altLang="en-US" sz="1000" dirty="0" smtClean="0"/>
              <a:t>확인가능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268357" y="20584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매장 프로세스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94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844" y="2286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세무 프로세스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961" y="327924"/>
            <a:ext cx="1114581" cy="3143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815" y="289819"/>
            <a:ext cx="1114581" cy="352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751" y="2656003"/>
            <a:ext cx="1133633" cy="333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441" y="327924"/>
            <a:ext cx="1152686" cy="37152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647661" y="699451"/>
            <a:ext cx="1997765" cy="177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832536" y="761452"/>
            <a:ext cx="0" cy="163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6033052" y="864704"/>
            <a:ext cx="2067339" cy="161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80" y="4409040"/>
            <a:ext cx="11397543" cy="9394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2309" y="3442116"/>
            <a:ext cx="1194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사업장코드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사업자명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부가세 유형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결제유형</a:t>
            </a:r>
            <a:r>
              <a:rPr lang="en-US" altLang="ko-KR" dirty="0" smtClean="0"/>
              <a:t>/</a:t>
            </a:r>
            <a:r>
              <a:rPr lang="ko-KR" altLang="en-US" dirty="0" smtClean="0"/>
              <a:t> 공급가액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공급세액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결제유형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입고날짜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회계등록을위한그룹코드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ECS</dc:creator>
  <cp:lastModifiedBy>ECS</cp:lastModifiedBy>
  <cp:revision>7</cp:revision>
  <dcterms:created xsi:type="dcterms:W3CDTF">2021-03-05T06:06:25Z</dcterms:created>
  <dcterms:modified xsi:type="dcterms:W3CDTF">2021-03-05T08:21:59Z</dcterms:modified>
</cp:coreProperties>
</file>