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6" r:id="rId3"/>
    <p:sldId id="257" r:id="rId4"/>
    <p:sldId id="258" r:id="rId5"/>
    <p:sldId id="295" r:id="rId6"/>
    <p:sldId id="259" r:id="rId7"/>
    <p:sldId id="294" r:id="rId8"/>
    <p:sldId id="260" r:id="rId9"/>
    <p:sldId id="261" r:id="rId10"/>
    <p:sldId id="262" r:id="rId11"/>
    <p:sldId id="263" r:id="rId12"/>
    <p:sldId id="293" r:id="rId13"/>
    <p:sldId id="269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92" r:id="rId23"/>
    <p:sldId id="273" r:id="rId24"/>
    <p:sldId id="274" r:id="rId25"/>
    <p:sldId id="275" r:id="rId26"/>
    <p:sldId id="291" r:id="rId27"/>
    <p:sldId id="276" r:id="rId28"/>
    <p:sldId id="290" r:id="rId29"/>
    <p:sldId id="278" r:id="rId30"/>
    <p:sldId id="279" r:id="rId31"/>
    <p:sldId id="280" r:id="rId32"/>
    <p:sldId id="281" r:id="rId33"/>
    <p:sldId id="282" r:id="rId34"/>
    <p:sldId id="289" r:id="rId35"/>
    <p:sldId id="283" r:id="rId36"/>
    <p:sldId id="284" r:id="rId37"/>
    <p:sldId id="285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1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5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6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8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1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0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8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5DC9-EA33-4167-9B1E-69B21848101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6AB7-0E0E-41E9-A594-47112E7C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9628" y="2238705"/>
            <a:ext cx="6316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Cafe24 </a:t>
            </a:r>
            <a:r>
              <a:rPr lang="ko-KR" altLang="en-US" sz="6000" b="1" dirty="0" smtClean="0"/>
              <a:t>초기 설정</a:t>
            </a:r>
            <a:endParaRPr lang="en-US" altLang="ko-KR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45720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97" y="137128"/>
            <a:ext cx="7972425" cy="2295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801" y="1870841"/>
            <a:ext cx="7652321" cy="45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9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24" y="177854"/>
            <a:ext cx="7543800" cy="450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0152" y="4929352"/>
            <a:ext cx="410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연결 누르면 비밀번호 입력 창이 뜬다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FTP/DB </a:t>
            </a:r>
            <a:r>
              <a:rPr lang="ko-KR" altLang="en-US" dirty="0" smtClean="0"/>
              <a:t>비밀번호를 입력하면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67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700" y="2592222"/>
            <a:ext cx="11715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Spring boot</a:t>
            </a:r>
            <a:r>
              <a:rPr lang="ko-KR" altLang="en-US" sz="4400" dirty="0" smtClean="0"/>
              <a:t>에서 빌드할 </a:t>
            </a:r>
            <a:r>
              <a:rPr lang="en-US" altLang="ko-KR" sz="4400" dirty="0" smtClean="0"/>
              <a:t>war</a:t>
            </a:r>
            <a:r>
              <a:rPr lang="ko-KR" altLang="en-US" sz="4400" dirty="0" smtClean="0"/>
              <a:t>파일 만드는 방법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4918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49" y="1206227"/>
            <a:ext cx="10119592" cy="35339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4841" y="5002925"/>
            <a:ext cx="514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MybatisConfig.java </a:t>
            </a:r>
            <a:r>
              <a:rPr lang="ko-KR" altLang="en-US" dirty="0" smtClean="0"/>
              <a:t>에서 해당 정보로 바꿔준다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8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1" y="746233"/>
            <a:ext cx="5292517" cy="5799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90289" y="2168567"/>
            <a:ext cx="5646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Maven install</a:t>
            </a:r>
            <a:r>
              <a:rPr lang="ko-KR" altLang="en-US" dirty="0" smtClean="0"/>
              <a:t>을 해주는데 </a:t>
            </a:r>
            <a:endParaRPr lang="en-US" altLang="ko-KR" dirty="0" smtClean="0"/>
          </a:p>
          <a:p>
            <a:r>
              <a:rPr lang="en-US" altLang="ko-KR" dirty="0" smtClean="0"/>
              <a:t>target/generated-sources/annotations</a:t>
            </a:r>
            <a:r>
              <a:rPr lang="ko-KR" altLang="en-US" dirty="0" smtClean="0"/>
              <a:t>이 </a:t>
            </a:r>
            <a:endParaRPr lang="en-US" altLang="ko-KR" dirty="0" smtClean="0"/>
          </a:p>
          <a:p>
            <a:r>
              <a:rPr lang="ko-KR" altLang="en-US" dirty="0" smtClean="0"/>
              <a:t>총 두개가 되어 있어야한다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한 개만 되어있으면 다시 한번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시켜주면 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361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2" y="11496"/>
            <a:ext cx="2695575" cy="3057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0249" y="612720"/>
            <a:ext cx="578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target/generated-sources/annotations </a:t>
            </a:r>
            <a:r>
              <a:rPr lang="ko-KR" altLang="en-US" dirty="0" smtClean="0"/>
              <a:t>이 두개가 되면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490" y="1650536"/>
            <a:ext cx="4663145" cy="4910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6298" y="3090042"/>
            <a:ext cx="4150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Maven  </a:t>
            </a:r>
            <a:r>
              <a:rPr lang="en-US" altLang="ko-KR" dirty="0" err="1" smtClean="0"/>
              <a:t>bulid</a:t>
            </a:r>
            <a:r>
              <a:rPr lang="ko-KR" altLang="en-US" dirty="0" smtClean="0"/>
              <a:t>를 시켜준다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Bulid</a:t>
            </a:r>
            <a:r>
              <a:rPr lang="ko-KR" altLang="en-US" dirty="0" smtClean="0"/>
              <a:t>누르면 뜨는 창에서 </a:t>
            </a:r>
            <a:endParaRPr lang="en-US" altLang="ko-KR" dirty="0" smtClean="0"/>
          </a:p>
          <a:p>
            <a:r>
              <a:rPr lang="en-US" altLang="ko-KR" dirty="0" smtClean="0"/>
              <a:t>Goal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packag</a:t>
            </a:r>
            <a:r>
              <a:rPr lang="ko-KR" altLang="en-US" dirty="0" smtClean="0"/>
              <a:t>로 입력 후 </a:t>
            </a:r>
            <a:r>
              <a:rPr lang="en-US" altLang="ko-KR" dirty="0" smtClean="0"/>
              <a:t>run</a:t>
            </a:r>
            <a:r>
              <a:rPr lang="ko-KR" altLang="en-US" dirty="0" smtClean="0"/>
              <a:t>눌러주면</a:t>
            </a:r>
            <a:endParaRPr lang="en-US" altLang="ko-KR" dirty="0" smtClean="0"/>
          </a:p>
          <a:p>
            <a:r>
              <a:rPr lang="en-US" altLang="ko-KR" dirty="0" smtClean="0"/>
              <a:t>War</a:t>
            </a:r>
            <a:r>
              <a:rPr lang="ko-KR" altLang="en-US" dirty="0" smtClean="0"/>
              <a:t>파일이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쪽에 만들어진다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029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7" y="304963"/>
            <a:ext cx="4429125" cy="513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8331" y="672662"/>
            <a:ext cx="5885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이후 만들어진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파일에 오른쪽 마우스 후 </a:t>
            </a:r>
            <a:r>
              <a:rPr lang="en-US" altLang="ko-KR" dirty="0" smtClean="0"/>
              <a:t>properties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161" y="1178307"/>
            <a:ext cx="5893077" cy="4097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7397" y="2410285"/>
            <a:ext cx="2294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버튼 누르면 </a:t>
            </a:r>
            <a:endParaRPr lang="en-US" altLang="ko-KR" dirty="0" smtClean="0"/>
          </a:p>
          <a:p>
            <a:r>
              <a:rPr lang="en-US" altLang="ko-KR" dirty="0" smtClean="0"/>
              <a:t>War</a:t>
            </a:r>
            <a:r>
              <a:rPr lang="ko-KR" altLang="en-US" dirty="0" smtClean="0"/>
              <a:t>파일이 만들어진</a:t>
            </a:r>
            <a:endParaRPr lang="en-US" altLang="ko-KR" dirty="0" smtClean="0"/>
          </a:p>
          <a:p>
            <a:r>
              <a:rPr lang="ko-KR" altLang="en-US" dirty="0" smtClean="0"/>
              <a:t>폴더가 열어진다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14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86" y="1597407"/>
            <a:ext cx="7686675" cy="30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77793" y="2822053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그리고 만들어진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ko-KR" altLang="en-US" dirty="0" smtClean="0"/>
              <a:t>파일명을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로 변경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268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68" y="249128"/>
            <a:ext cx="6486525" cy="4257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7270" y="4918841"/>
            <a:ext cx="840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FileZilla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tomcat – 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경로에 만들어진 </a:t>
            </a:r>
            <a:r>
              <a:rPr lang="en-US" altLang="ko-KR" dirty="0" err="1" smtClean="0"/>
              <a:t>ROOT.war</a:t>
            </a:r>
            <a:r>
              <a:rPr lang="ko-KR" altLang="en-US" dirty="0" smtClean="0"/>
              <a:t>파일을 옮기고 </a:t>
            </a:r>
            <a:r>
              <a:rPr lang="en-US" altLang="ko-KR" dirty="0" smtClean="0"/>
              <a:t>F5</a:t>
            </a:r>
            <a:r>
              <a:rPr lang="ko-KR" altLang="en-US" dirty="0" smtClean="0"/>
              <a:t>번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9761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9" y="384348"/>
            <a:ext cx="8471173" cy="60970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91145" y="5318234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FileZilla</a:t>
            </a:r>
            <a:r>
              <a:rPr lang="ko-KR" altLang="en-US" dirty="0"/>
              <a:t> </a:t>
            </a:r>
            <a:r>
              <a:rPr lang="ko-KR" altLang="en-US" dirty="0" smtClean="0"/>
              <a:t>작업이 완료되면</a:t>
            </a:r>
            <a:endParaRPr lang="en-US" altLang="ko-KR" dirty="0" smtClean="0"/>
          </a:p>
          <a:p>
            <a:r>
              <a:rPr lang="en-US" altLang="ko-KR" dirty="0" smtClean="0"/>
              <a:t>Cafe24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88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95" y="0"/>
            <a:ext cx="7063609" cy="66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6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41" y="367862"/>
            <a:ext cx="8707345" cy="491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7358" y="5612524"/>
            <a:ext cx="725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재시작이</a:t>
            </a:r>
            <a:r>
              <a:rPr lang="ko-KR" altLang="en-US" dirty="0" smtClean="0"/>
              <a:t> 되고 내 도메인을 주소 창에 입력하면 빌드 완료 짜잔</a:t>
            </a:r>
            <a:r>
              <a:rPr lang="en-US" altLang="ko-KR" dirty="0" smtClean="0"/>
              <a:t>!!@!!!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53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8606" y="2175640"/>
            <a:ext cx="5530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은 다시 로드 할 필요가 없음</a:t>
            </a:r>
            <a:endParaRPr lang="en-US" altLang="ko-KR" dirty="0" smtClean="0"/>
          </a:p>
          <a:p>
            <a:r>
              <a:rPr lang="ko-KR" altLang="en-US" dirty="0" smtClean="0"/>
              <a:t>리소스 관련된 파일들은 로드 할 필요 </a:t>
            </a:r>
            <a:r>
              <a:rPr lang="en-US" altLang="ko-KR" dirty="0" smtClean="0"/>
              <a:t>x</a:t>
            </a:r>
          </a:p>
          <a:p>
            <a:r>
              <a:rPr lang="ko-KR" altLang="en-US" dirty="0" err="1" smtClean="0"/>
              <a:t>화면단은</a:t>
            </a:r>
            <a:r>
              <a:rPr lang="ko-KR" altLang="en-US" dirty="0" smtClean="0"/>
              <a:t> 굳이 로드 할 필요 </a:t>
            </a:r>
            <a:r>
              <a:rPr lang="en-US" altLang="ko-KR" dirty="0" smtClean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나 클래스는 수정하면 </a:t>
            </a:r>
            <a:r>
              <a:rPr lang="ko-KR" altLang="en-US" dirty="0" err="1" smtClean="0"/>
              <a:t>리스타트를</a:t>
            </a:r>
            <a:r>
              <a:rPr lang="ko-KR" altLang="en-US" dirty="0" smtClean="0"/>
              <a:t> 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6441" y="609600"/>
            <a:ext cx="4429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* </a:t>
            </a:r>
            <a:r>
              <a:rPr lang="ko-KR" altLang="en-US" sz="5400" dirty="0" err="1"/>
              <a:t>수정할때</a:t>
            </a:r>
            <a:r>
              <a:rPr lang="ko-KR" altLang="en-US" sz="5400" dirty="0"/>
              <a:t> </a:t>
            </a:r>
            <a:r>
              <a:rPr lang="ko-KR" altLang="en-US" sz="5400" dirty="0" smtClean="0"/>
              <a:t>팁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347732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642" y="2795751"/>
            <a:ext cx="1054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* </a:t>
            </a:r>
            <a:r>
              <a:rPr lang="ko-KR" altLang="en-US" sz="4800" dirty="0" smtClean="0"/>
              <a:t>스프링부트랑 </a:t>
            </a:r>
            <a:r>
              <a:rPr lang="ko-KR" altLang="en-US" sz="4800" dirty="0" err="1" smtClean="0"/>
              <a:t>깃허브</a:t>
            </a:r>
            <a:r>
              <a:rPr lang="ko-KR" altLang="en-US" sz="4800" dirty="0" smtClean="0"/>
              <a:t> 연동하는 방법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19953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69" y="791588"/>
            <a:ext cx="9714186" cy="58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3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5" y="588579"/>
            <a:ext cx="10729558" cy="5717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72249" y="326266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내거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아이디 비밀번호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93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06" y="810282"/>
            <a:ext cx="4895850" cy="5048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37738" y="2785241"/>
            <a:ext cx="55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자기거랑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디벨롭</a:t>
            </a:r>
            <a:r>
              <a:rPr lang="ko-KR" altLang="en-US" dirty="0" smtClean="0"/>
              <a:t> 체크해서 넥스트 </a:t>
            </a:r>
            <a:r>
              <a:rPr lang="ko-KR" altLang="en-US" dirty="0" err="1" smtClean="0"/>
              <a:t>넥스트하면</a:t>
            </a:r>
            <a:r>
              <a:rPr lang="ko-KR" altLang="en-US" dirty="0" smtClean="0"/>
              <a:t> 완료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868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758" y="2603767"/>
            <a:ext cx="11731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/>
              <a:t>깃허브에</a:t>
            </a:r>
            <a:r>
              <a:rPr lang="ko-KR" altLang="en-US" sz="4400" dirty="0" smtClean="0"/>
              <a:t> 있는 프로젝트 스프링부트로 </a:t>
            </a:r>
            <a:r>
              <a:rPr lang="en-US" altLang="ko-KR" sz="4400" dirty="0" smtClean="0"/>
              <a:t>import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17355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538162"/>
            <a:ext cx="48291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5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93" y="2669504"/>
            <a:ext cx="11700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/>
              <a:t>스프링부트에 있는 프로젝트 </a:t>
            </a:r>
            <a:r>
              <a:rPr lang="ko-KR" altLang="en-US" sz="4400" dirty="0" err="1" smtClean="0"/>
              <a:t>깃허브에</a:t>
            </a:r>
            <a:r>
              <a:rPr lang="ko-KR" altLang="en-US" sz="4400" dirty="0" smtClean="0"/>
              <a:t> 올리기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82235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267" y="2732690"/>
            <a:ext cx="364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프로젝트에 </a:t>
            </a:r>
            <a:endParaRPr lang="en-US" altLang="ko-KR" dirty="0" smtClean="0"/>
          </a:p>
          <a:p>
            <a:r>
              <a:rPr lang="ko-KR" altLang="en-US" dirty="0" smtClean="0"/>
              <a:t>오른쪽마우스</a:t>
            </a:r>
            <a:r>
              <a:rPr lang="en-US" altLang="ko-KR" dirty="0" smtClean="0"/>
              <a:t>-team-share project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1345433"/>
            <a:ext cx="71818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89" y="727841"/>
            <a:ext cx="6877050" cy="5486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618" y="2853558"/>
            <a:ext cx="6205748" cy="2932387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4351284" y="4782207"/>
            <a:ext cx="4079655" cy="777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6938" y="998483"/>
            <a:ext cx="3767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Cafe24</a:t>
            </a:r>
            <a:r>
              <a:rPr lang="ko-KR" altLang="en-US" dirty="0" smtClean="0"/>
              <a:t>에서 부여한 서버 </a:t>
            </a:r>
            <a:r>
              <a:rPr lang="ko-KR" altLang="en-US" dirty="0" err="1" smtClean="0"/>
              <a:t>아이피와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사용중인 컴퓨터 </a:t>
            </a:r>
            <a:r>
              <a:rPr lang="ko-KR" altLang="en-US" dirty="0" err="1" smtClean="0"/>
              <a:t>아이피를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MySQL 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IP </a:t>
            </a:r>
            <a:r>
              <a:rPr lang="ko-KR" altLang="en-US" dirty="0" err="1" smtClean="0"/>
              <a:t>접근설정에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두개의 </a:t>
            </a:r>
            <a:r>
              <a:rPr lang="ko-KR" altLang="en-US" dirty="0" err="1" smtClean="0"/>
              <a:t>아이피를</a:t>
            </a:r>
            <a:r>
              <a:rPr lang="ko-KR" altLang="en-US" dirty="0" smtClean="0"/>
              <a:t> 등록시켜준다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64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16" y="448041"/>
            <a:ext cx="5349109" cy="62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43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78" y="84681"/>
            <a:ext cx="9269139" cy="64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39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447800"/>
            <a:ext cx="11420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41" y="1469313"/>
            <a:ext cx="6248400" cy="4276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9007" y="417260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완료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841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539" y="2511974"/>
            <a:ext cx="12032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* </a:t>
            </a:r>
            <a:r>
              <a:rPr lang="ko-KR" altLang="en-US" sz="6000" dirty="0" err="1" smtClean="0"/>
              <a:t>커밋할때</a:t>
            </a:r>
            <a:r>
              <a:rPr lang="en-US" altLang="ko-KR" sz="6000" dirty="0" smtClean="0"/>
              <a:t>… </a:t>
            </a:r>
            <a:r>
              <a:rPr lang="ko-KR" altLang="en-US" sz="6000" dirty="0" smtClean="0"/>
              <a:t>아이디</a:t>
            </a:r>
            <a:r>
              <a:rPr lang="en-US" altLang="ko-KR" sz="6000" dirty="0" smtClean="0"/>
              <a:t>..</a:t>
            </a:r>
            <a:r>
              <a:rPr lang="ko-KR" altLang="en-US" sz="6000" dirty="0" smtClean="0"/>
              <a:t>바꾸는 방법</a:t>
            </a:r>
            <a:r>
              <a:rPr lang="en-US" altLang="ko-KR" sz="6000" dirty="0" smtClean="0"/>
              <a:t>…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53879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609" y="789746"/>
            <a:ext cx="5949408" cy="55517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10" y="2275162"/>
            <a:ext cx="22098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17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" y="683172"/>
            <a:ext cx="6137546" cy="56837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3669" y="2417379"/>
            <a:ext cx="375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User.name </a:t>
            </a:r>
            <a:r>
              <a:rPr lang="ko-KR" altLang="en-US" dirty="0" smtClean="0"/>
              <a:t>만들어주고 또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해서</a:t>
            </a:r>
            <a:endParaRPr lang="en-US" altLang="ko-KR" dirty="0" smtClean="0"/>
          </a:p>
          <a:p>
            <a:r>
              <a:rPr lang="en-US" altLang="ko-KR" dirty="0" err="1" smtClean="0"/>
              <a:t>User.email</a:t>
            </a:r>
            <a:r>
              <a:rPr lang="en-US" altLang="ko-KR" dirty="0"/>
              <a:t> </a:t>
            </a:r>
            <a:r>
              <a:rPr lang="ko-KR" altLang="en-US" dirty="0" err="1" smtClean="0"/>
              <a:t>만들어줄때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7870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0353" t="8611" r="2400" b="31722"/>
          <a:stretch/>
        </p:blipFill>
        <p:spPr>
          <a:xfrm>
            <a:off x="1385634" y="749820"/>
            <a:ext cx="8724452" cy="42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63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7741" t="9403" r="10517" b="20549"/>
          <a:stretch/>
        </p:blipFill>
        <p:spPr>
          <a:xfrm>
            <a:off x="354752" y="467131"/>
            <a:ext cx="11558888" cy="53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43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55" y="304800"/>
            <a:ext cx="6658987" cy="62139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80332" y="2680138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둘다 만들어지면</a:t>
            </a:r>
            <a:endParaRPr lang="en-US" altLang="ko-KR" dirty="0" smtClean="0"/>
          </a:p>
          <a:p>
            <a:r>
              <a:rPr lang="en-US" altLang="ko-KR" dirty="0" smtClean="0"/>
              <a:t>Apply and close!!!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65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38" y="390031"/>
            <a:ext cx="8524875" cy="3933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2386" y="4603531"/>
            <a:ext cx="62840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호스트명</a:t>
            </a:r>
            <a:r>
              <a:rPr lang="en-US" altLang="ko-KR" dirty="0" smtClean="0"/>
              <a:t>/IP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cafe24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.cafe24.com </a:t>
            </a:r>
            <a:br>
              <a:rPr lang="en-US" altLang="ko-KR" dirty="0" smtClean="0"/>
            </a:br>
            <a:r>
              <a:rPr lang="ko-KR" altLang="en-US" dirty="0" smtClean="0"/>
              <a:t>사용자아이디는 </a:t>
            </a:r>
            <a:r>
              <a:rPr lang="en-US" altLang="ko-KR" dirty="0" smtClean="0"/>
              <a:t>cafe24</a:t>
            </a:r>
            <a:r>
              <a:rPr lang="ko-KR" altLang="en-US" dirty="0" err="1" smtClean="0"/>
              <a:t>아아디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비밀번호는 </a:t>
            </a:r>
            <a:r>
              <a:rPr lang="en-US" altLang="ko-KR" dirty="0" smtClean="0"/>
              <a:t>ftp/DB</a:t>
            </a:r>
            <a:r>
              <a:rPr lang="ko-KR" altLang="en-US" dirty="0" smtClean="0"/>
              <a:t>비밀번호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(cafe24</a:t>
            </a:r>
            <a:r>
              <a:rPr lang="ko-KR" altLang="en-US" dirty="0" smtClean="0"/>
              <a:t>사이트 로그인 비밀번호가 아님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그리고 데이터베이스에 해당</a:t>
            </a:r>
            <a:r>
              <a:rPr lang="en-US" altLang="ko-KR" dirty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뜨면 선택해서 열기하면</a:t>
            </a:r>
            <a:endParaRPr lang="en-US" altLang="ko-KR" dirty="0" smtClean="0"/>
          </a:p>
          <a:p>
            <a:r>
              <a:rPr lang="en-US" altLang="ko-KR" dirty="0" smtClean="0"/>
              <a:t>Cafe24</a:t>
            </a:r>
            <a:r>
              <a:rPr lang="ko-KR" altLang="en-US" dirty="0" smtClean="0"/>
              <a:t>와 연결된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가 열린다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863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324" y="1378498"/>
            <a:ext cx="5857875" cy="1200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5683" y="313208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짜잔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62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0181" y="2718739"/>
            <a:ext cx="751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* </a:t>
            </a:r>
            <a:r>
              <a:rPr lang="en-US" altLang="ko-KR" sz="5400" dirty="0" err="1" smtClean="0"/>
              <a:t>mariaDB</a:t>
            </a:r>
            <a:r>
              <a:rPr lang="en-US" altLang="ko-KR" sz="5400" dirty="0" smtClean="0"/>
              <a:t> </a:t>
            </a:r>
            <a:r>
              <a:rPr lang="ko-KR" altLang="en-US" sz="5400" dirty="0" smtClean="0"/>
              <a:t>권한 확인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6970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09" y="933450"/>
            <a:ext cx="6024727" cy="33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0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662" y="2554015"/>
            <a:ext cx="7243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* FTP/shell </a:t>
            </a:r>
            <a:r>
              <a:rPr lang="ko-KR" altLang="en-US" sz="6000" dirty="0" err="1" smtClean="0"/>
              <a:t>접속설정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0439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968350" y="208055"/>
            <a:ext cx="7584035" cy="6369942"/>
            <a:chOff x="1854254" y="113462"/>
            <a:chExt cx="7584035" cy="636994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4254" y="113462"/>
              <a:ext cx="7584035" cy="636994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477407" y="5202621"/>
              <a:ext cx="1618593" cy="4204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135007" y="4782207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Cafe24</a:t>
            </a:r>
            <a:r>
              <a:rPr lang="ko-KR" altLang="en-US" dirty="0" smtClean="0"/>
              <a:t>에서 부여한 </a:t>
            </a:r>
            <a:r>
              <a:rPr lang="ko-KR" altLang="en-US" dirty="0" err="1" smtClean="0"/>
              <a:t>서버아이피</a:t>
            </a:r>
            <a:endParaRPr lang="en-US" altLang="ko-KR" dirty="0" smtClean="0"/>
          </a:p>
          <a:p>
            <a:r>
              <a:rPr lang="ko-KR" altLang="en-US" dirty="0" smtClean="0"/>
              <a:t>사용하는 해당 컴퓨터 </a:t>
            </a:r>
            <a:r>
              <a:rPr lang="ko-KR" altLang="en-US" dirty="0" err="1" smtClean="0"/>
              <a:t>아이피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7325710" y="5105373"/>
            <a:ext cx="809297" cy="323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5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07" y="571500"/>
            <a:ext cx="9391650" cy="628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4731" y="115614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설정하고 하단에 내려보면  </a:t>
            </a:r>
            <a:r>
              <a:rPr lang="en-US" altLang="ko-KR" dirty="0" smtClean="0"/>
              <a:t>FileZilla </a:t>
            </a:r>
            <a:r>
              <a:rPr lang="ko-KR" altLang="en-US" dirty="0" smtClean="0"/>
              <a:t>다운로드 받기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561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255</Words>
  <Application>Microsoft Office PowerPoint</Application>
  <PresentationFormat>와이드스크린</PresentationFormat>
  <Paragraphs>54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ECS</dc:creator>
  <cp:lastModifiedBy>ECS</cp:lastModifiedBy>
  <cp:revision>16</cp:revision>
  <dcterms:created xsi:type="dcterms:W3CDTF">2021-03-02T00:52:26Z</dcterms:created>
  <dcterms:modified xsi:type="dcterms:W3CDTF">2021-03-15T07:46:22Z</dcterms:modified>
</cp:coreProperties>
</file>