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7" r:id="rId10"/>
    <p:sldId id="266" r:id="rId11"/>
    <p:sldId id="263"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4EBBE9-FF79-403C-8DC2-F470BCC0FE36}">
          <p14:sldIdLst>
            <p14:sldId id="256"/>
            <p14:sldId id="258"/>
          </p14:sldIdLst>
        </p14:section>
        <p14:section name="Untitled Section" id="{0ABBCCFC-753F-413E-B53C-4ADD44A4903E}">
          <p14:sldIdLst>
            <p14:sldId id="259"/>
            <p14:sldId id="260"/>
            <p14:sldId id="261"/>
            <p14:sldId id="262"/>
            <p14:sldId id="264"/>
            <p14:sldId id="265"/>
            <p14:sldId id="267"/>
            <p14:sldId id="266"/>
            <p14:sldId id="263"/>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EA595-5C4D-4CBB-BC0B-17E7759CD75F}" v="127" dt="2021-05-10T19:53:57.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513" y="1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S, Prajith" userId="1c8506e4-e5f8-49b6-828d-4ba5399733f3" providerId="ADAL" clId="{2DEEA595-5C4D-4CBB-BC0B-17E7759CD75F}"/>
    <pc:docChg chg="undo redo custSel addSld modSld sldOrd addSection modSection">
      <pc:chgData name="PS, Prajith" userId="1c8506e4-e5f8-49b6-828d-4ba5399733f3" providerId="ADAL" clId="{2DEEA595-5C4D-4CBB-BC0B-17E7759CD75F}" dt="2021-05-10T19:54:00.202" v="2900" actId="20577"/>
      <pc:docMkLst>
        <pc:docMk/>
      </pc:docMkLst>
      <pc:sldChg chg="modSp mod">
        <pc:chgData name="PS, Prajith" userId="1c8506e4-e5f8-49b6-828d-4ba5399733f3" providerId="ADAL" clId="{2DEEA595-5C4D-4CBB-BC0B-17E7759CD75F}" dt="2021-05-10T02:09:49.014" v="2643" actId="20577"/>
        <pc:sldMkLst>
          <pc:docMk/>
          <pc:sldMk cId="1151548333" sldId="256"/>
        </pc:sldMkLst>
        <pc:spChg chg="mod">
          <ac:chgData name="PS, Prajith" userId="1c8506e4-e5f8-49b6-828d-4ba5399733f3" providerId="ADAL" clId="{2DEEA595-5C4D-4CBB-BC0B-17E7759CD75F}" dt="2021-05-10T02:09:44.500" v="2642" actId="20577"/>
          <ac:spMkLst>
            <pc:docMk/>
            <pc:sldMk cId="1151548333" sldId="256"/>
            <ac:spMk id="2" creationId="{20CEA6BA-4B2D-4502-8A84-1EFC9E3E1B3F}"/>
          </ac:spMkLst>
        </pc:spChg>
        <pc:spChg chg="mod">
          <ac:chgData name="PS, Prajith" userId="1c8506e4-e5f8-49b6-828d-4ba5399733f3" providerId="ADAL" clId="{2DEEA595-5C4D-4CBB-BC0B-17E7759CD75F}" dt="2021-05-10T02:09:49.014" v="2643" actId="20577"/>
          <ac:spMkLst>
            <pc:docMk/>
            <pc:sldMk cId="1151548333" sldId="256"/>
            <ac:spMk id="3" creationId="{0A71CE20-399D-4B02-A5AA-E528E47414E4}"/>
          </ac:spMkLst>
        </pc:spChg>
      </pc:sldChg>
      <pc:sldChg chg="addSp delSp modSp mod">
        <pc:chgData name="PS, Prajith" userId="1c8506e4-e5f8-49b6-828d-4ba5399733f3" providerId="ADAL" clId="{2DEEA595-5C4D-4CBB-BC0B-17E7759CD75F}" dt="2021-05-10T05:36:39.041" v="2655" actId="20577"/>
        <pc:sldMkLst>
          <pc:docMk/>
          <pc:sldMk cId="3960514146" sldId="258"/>
        </pc:sldMkLst>
        <pc:spChg chg="mod">
          <ac:chgData name="PS, Prajith" userId="1c8506e4-e5f8-49b6-828d-4ba5399733f3" providerId="ADAL" clId="{2DEEA595-5C4D-4CBB-BC0B-17E7759CD75F}" dt="2021-05-08T16:49:11.555" v="169" actId="26606"/>
          <ac:spMkLst>
            <pc:docMk/>
            <pc:sldMk cId="3960514146" sldId="258"/>
            <ac:spMk id="2" creationId="{707AD315-73BA-473A-AB46-1C70D214FDE6}"/>
          </ac:spMkLst>
        </pc:spChg>
        <pc:spChg chg="mod">
          <ac:chgData name="PS, Prajith" userId="1c8506e4-e5f8-49b6-828d-4ba5399733f3" providerId="ADAL" clId="{2DEEA595-5C4D-4CBB-BC0B-17E7759CD75F}" dt="2021-05-10T05:36:39.041" v="2655" actId="20577"/>
          <ac:spMkLst>
            <pc:docMk/>
            <pc:sldMk cId="3960514146" sldId="258"/>
            <ac:spMk id="3" creationId="{FFAC18EA-0086-41DE-9864-CE3F0672913D}"/>
          </ac:spMkLst>
        </pc:spChg>
        <pc:spChg chg="add del">
          <ac:chgData name="PS, Prajith" userId="1c8506e4-e5f8-49b6-828d-4ba5399733f3" providerId="ADAL" clId="{2DEEA595-5C4D-4CBB-BC0B-17E7759CD75F}" dt="2021-05-08T16:49:15.981" v="171" actId="26606"/>
          <ac:spMkLst>
            <pc:docMk/>
            <pc:sldMk cId="3960514146" sldId="258"/>
            <ac:spMk id="11" creationId="{D1D34770-47A8-402C-AF23-2B653F2D88C1}"/>
          </ac:spMkLst>
        </pc:spChg>
        <pc:spChg chg="add del">
          <ac:chgData name="PS, Prajith" userId="1c8506e4-e5f8-49b6-828d-4ba5399733f3" providerId="ADAL" clId="{2DEEA595-5C4D-4CBB-BC0B-17E7759CD75F}" dt="2021-05-08T16:49:11.555" v="169" actId="26606"/>
          <ac:spMkLst>
            <pc:docMk/>
            <pc:sldMk cId="3960514146" sldId="258"/>
            <ac:spMk id="16" creationId="{2B97F24A-32CE-4C1C-A50D-3016B394DCFB}"/>
          </ac:spMkLst>
        </pc:spChg>
        <pc:spChg chg="add del">
          <ac:chgData name="PS, Prajith" userId="1c8506e4-e5f8-49b6-828d-4ba5399733f3" providerId="ADAL" clId="{2DEEA595-5C4D-4CBB-BC0B-17E7759CD75F}" dt="2021-05-08T16:49:11.555" v="169" actId="26606"/>
          <ac:spMkLst>
            <pc:docMk/>
            <pc:sldMk cId="3960514146" sldId="258"/>
            <ac:spMk id="18" creationId="{CD8B4F24-440B-49E9-B85D-733523DC064B}"/>
          </ac:spMkLst>
        </pc:spChg>
        <pc:spChg chg="add del">
          <ac:chgData name="PS, Prajith" userId="1c8506e4-e5f8-49b6-828d-4ba5399733f3" providerId="ADAL" clId="{2DEEA595-5C4D-4CBB-BC0B-17E7759CD75F}" dt="2021-05-08T16:49:15.981" v="171" actId="26606"/>
          <ac:spMkLst>
            <pc:docMk/>
            <pc:sldMk cId="3960514146" sldId="258"/>
            <ac:spMk id="20" creationId="{D1D34770-47A8-402C-AF23-2B653F2D88C1}"/>
          </ac:spMkLst>
        </pc:spChg>
        <pc:picChg chg="mod">
          <ac:chgData name="PS, Prajith" userId="1c8506e4-e5f8-49b6-828d-4ba5399733f3" providerId="ADAL" clId="{2DEEA595-5C4D-4CBB-BC0B-17E7759CD75F}" dt="2021-05-08T16:49:11.555" v="169" actId="26606"/>
          <ac:picMkLst>
            <pc:docMk/>
            <pc:sldMk cId="3960514146" sldId="258"/>
            <ac:picMk id="6" creationId="{6E8DD143-A444-4743-B638-E2C81F6D9E66}"/>
          </ac:picMkLst>
        </pc:picChg>
      </pc:sldChg>
      <pc:sldChg chg="addSp delSp modSp mod setBg">
        <pc:chgData name="PS, Prajith" userId="1c8506e4-e5f8-49b6-828d-4ba5399733f3" providerId="ADAL" clId="{2DEEA595-5C4D-4CBB-BC0B-17E7759CD75F}" dt="2021-05-09T17:00:38.397" v="2615" actId="20577"/>
        <pc:sldMkLst>
          <pc:docMk/>
          <pc:sldMk cId="540667772" sldId="259"/>
        </pc:sldMkLst>
        <pc:spChg chg="mod">
          <ac:chgData name="PS, Prajith" userId="1c8506e4-e5f8-49b6-828d-4ba5399733f3" providerId="ADAL" clId="{2DEEA595-5C4D-4CBB-BC0B-17E7759CD75F}" dt="2021-05-09T17:00:38.397" v="2615" actId="20577"/>
          <ac:spMkLst>
            <pc:docMk/>
            <pc:sldMk cId="540667772" sldId="259"/>
            <ac:spMk id="2" creationId="{57FD0389-E121-4589-AFF8-E9E5861AC71D}"/>
          </ac:spMkLst>
        </pc:spChg>
        <pc:spChg chg="mod">
          <ac:chgData name="PS, Prajith" userId="1c8506e4-e5f8-49b6-828d-4ba5399733f3" providerId="ADAL" clId="{2DEEA595-5C4D-4CBB-BC0B-17E7759CD75F}" dt="2021-05-08T17:53:35.778" v="304" actId="1076"/>
          <ac:spMkLst>
            <pc:docMk/>
            <pc:sldMk cId="540667772" sldId="259"/>
            <ac:spMk id="3" creationId="{A1DACE98-CEC3-4938-AD27-A070CD3500F8}"/>
          </ac:spMkLst>
        </pc:spChg>
        <pc:spChg chg="add mod">
          <ac:chgData name="PS, Prajith" userId="1c8506e4-e5f8-49b6-828d-4ba5399733f3" providerId="ADAL" clId="{2DEEA595-5C4D-4CBB-BC0B-17E7759CD75F}" dt="2021-05-08T16:58:22.188" v="303" actId="1076"/>
          <ac:spMkLst>
            <pc:docMk/>
            <pc:sldMk cId="540667772" sldId="259"/>
            <ac:spMk id="17" creationId="{2F093FE8-5B86-4B95-91E0-4FA4D601F4B9}"/>
          </ac:spMkLst>
        </pc:spChg>
        <pc:spChg chg="add del">
          <ac:chgData name="PS, Prajith" userId="1c8506e4-e5f8-49b6-828d-4ba5399733f3" providerId="ADAL" clId="{2DEEA595-5C4D-4CBB-BC0B-17E7759CD75F}" dt="2021-05-08T16:48:10.010" v="156" actId="26606"/>
          <ac:spMkLst>
            <pc:docMk/>
            <pc:sldMk cId="540667772" sldId="259"/>
            <ac:spMk id="78" creationId="{22587ECF-85E9-4393-9D87-8EB6F3F6C208}"/>
          </ac:spMkLst>
        </pc:spChg>
        <pc:spChg chg="add del">
          <ac:chgData name="PS, Prajith" userId="1c8506e4-e5f8-49b6-828d-4ba5399733f3" providerId="ADAL" clId="{2DEEA595-5C4D-4CBB-BC0B-17E7759CD75F}" dt="2021-05-08T16:53:44.789" v="245" actId="26606"/>
          <ac:spMkLst>
            <pc:docMk/>
            <pc:sldMk cId="540667772" sldId="259"/>
            <ac:spMk id="142" creationId="{743AA782-23D1-4521-8CAD-47662984AA08}"/>
          </ac:spMkLst>
        </pc:spChg>
        <pc:spChg chg="add del">
          <ac:chgData name="PS, Prajith" userId="1c8506e4-e5f8-49b6-828d-4ba5399733f3" providerId="ADAL" clId="{2DEEA595-5C4D-4CBB-BC0B-17E7759CD75F}" dt="2021-05-08T16:53:44.789" v="245" actId="26606"/>
          <ac:spMkLst>
            <pc:docMk/>
            <pc:sldMk cId="540667772" sldId="259"/>
            <ac:spMk id="144" creationId="{650D18FE-0824-4A46-B22C-A86B52E5780A}"/>
          </ac:spMkLst>
        </pc:spChg>
        <pc:spChg chg="add del">
          <ac:chgData name="PS, Prajith" userId="1c8506e4-e5f8-49b6-828d-4ba5399733f3" providerId="ADAL" clId="{2DEEA595-5C4D-4CBB-BC0B-17E7759CD75F}" dt="2021-05-08T16:53:42.766" v="242" actId="26606"/>
          <ac:spMkLst>
            <pc:docMk/>
            <pc:sldMk cId="540667772" sldId="259"/>
            <ac:spMk id="192" creationId="{743AA782-23D1-4521-8CAD-47662984AA08}"/>
          </ac:spMkLst>
        </pc:spChg>
        <pc:spChg chg="add del">
          <ac:chgData name="PS, Prajith" userId="1c8506e4-e5f8-49b6-828d-4ba5399733f3" providerId="ADAL" clId="{2DEEA595-5C4D-4CBB-BC0B-17E7759CD75F}" dt="2021-05-08T16:53:42.766" v="242" actId="26606"/>
          <ac:spMkLst>
            <pc:docMk/>
            <pc:sldMk cId="540667772" sldId="259"/>
            <ac:spMk id="193" creationId="{650D18FE-0824-4A46-B22C-A86B52E5780A}"/>
          </ac:spMkLst>
        </pc:spChg>
        <pc:spChg chg="add del">
          <ac:chgData name="PS, Prajith" userId="1c8506e4-e5f8-49b6-828d-4ba5399733f3" providerId="ADAL" clId="{2DEEA595-5C4D-4CBB-BC0B-17E7759CD75F}" dt="2021-05-08T16:53:44.767" v="244" actId="26606"/>
          <ac:spMkLst>
            <pc:docMk/>
            <pc:sldMk cId="540667772" sldId="259"/>
            <ac:spMk id="2059" creationId="{22587ECF-85E9-4393-9D87-8EB6F3F6C208}"/>
          </ac:spMkLst>
        </pc:spChg>
        <pc:spChg chg="add">
          <ac:chgData name="PS, Prajith" userId="1c8506e4-e5f8-49b6-828d-4ba5399733f3" providerId="ADAL" clId="{2DEEA595-5C4D-4CBB-BC0B-17E7759CD75F}" dt="2021-05-08T16:53:44.789" v="245" actId="26606"/>
          <ac:spMkLst>
            <pc:docMk/>
            <pc:sldMk cId="540667772" sldId="259"/>
            <ac:spMk id="2061" creationId="{743AA782-23D1-4521-8CAD-47662984AA08}"/>
          </ac:spMkLst>
        </pc:spChg>
        <pc:spChg chg="add">
          <ac:chgData name="PS, Prajith" userId="1c8506e4-e5f8-49b6-828d-4ba5399733f3" providerId="ADAL" clId="{2DEEA595-5C4D-4CBB-BC0B-17E7759CD75F}" dt="2021-05-08T16:53:44.789" v="245" actId="26606"/>
          <ac:spMkLst>
            <pc:docMk/>
            <pc:sldMk cId="540667772" sldId="259"/>
            <ac:spMk id="2062" creationId="{650D18FE-0824-4A46-B22C-A86B52E5780A}"/>
          </ac:spMkLst>
        </pc:spChg>
        <pc:picChg chg="add del">
          <ac:chgData name="PS, Prajith" userId="1c8506e4-e5f8-49b6-828d-4ba5399733f3" providerId="ADAL" clId="{2DEEA595-5C4D-4CBB-BC0B-17E7759CD75F}" dt="2021-05-08T16:43:46.978" v="145"/>
          <ac:picMkLst>
            <pc:docMk/>
            <pc:sldMk cId="540667772" sldId="259"/>
            <ac:picMk id="2053" creationId="{AC3C2B69-D63D-4306-A5EC-F90DAACF51A2}"/>
          </ac:picMkLst>
        </pc:picChg>
        <pc:picChg chg="add del">
          <ac:chgData name="PS, Prajith" userId="1c8506e4-e5f8-49b6-828d-4ba5399733f3" providerId="ADAL" clId="{2DEEA595-5C4D-4CBB-BC0B-17E7759CD75F}" dt="2021-05-08T16:46:58.040" v="149"/>
          <ac:picMkLst>
            <pc:docMk/>
            <pc:sldMk cId="540667772" sldId="259"/>
            <ac:picMk id="2055" creationId="{F05C3157-6014-43D1-99DA-CABCEA06C20A}"/>
          </ac:picMkLst>
        </pc:picChg>
        <pc:picChg chg="add mod">
          <ac:chgData name="PS, Prajith" userId="1c8506e4-e5f8-49b6-828d-4ba5399733f3" providerId="ADAL" clId="{2DEEA595-5C4D-4CBB-BC0B-17E7759CD75F}" dt="2021-05-08T16:57:00.945" v="270" actId="1076"/>
          <ac:picMkLst>
            <pc:docMk/>
            <pc:sldMk cId="540667772" sldId="259"/>
            <ac:picMk id="2057" creationId="{BABDBEB3-0858-4F6C-B05C-7A57BABE9BE0}"/>
          </ac:picMkLst>
        </pc:picChg>
      </pc:sldChg>
      <pc:sldChg chg="addSp delSp modSp add mod setBg">
        <pc:chgData name="PS, Prajith" userId="1c8506e4-e5f8-49b6-828d-4ba5399733f3" providerId="ADAL" clId="{2DEEA595-5C4D-4CBB-BC0B-17E7759CD75F}" dt="2021-05-09T12:14:44.984" v="869" actId="108"/>
        <pc:sldMkLst>
          <pc:docMk/>
          <pc:sldMk cId="1620574379" sldId="260"/>
        </pc:sldMkLst>
        <pc:spChg chg="mod">
          <ac:chgData name="PS, Prajith" userId="1c8506e4-e5f8-49b6-828d-4ba5399733f3" providerId="ADAL" clId="{2DEEA595-5C4D-4CBB-BC0B-17E7759CD75F}" dt="2021-05-08T17:55:31.930" v="312" actId="14100"/>
          <ac:spMkLst>
            <pc:docMk/>
            <pc:sldMk cId="1620574379" sldId="260"/>
            <ac:spMk id="2" creationId="{57FD0389-E121-4589-AFF8-E9E5861AC71D}"/>
          </ac:spMkLst>
        </pc:spChg>
        <pc:spChg chg="del mod">
          <ac:chgData name="PS, Prajith" userId="1c8506e4-e5f8-49b6-828d-4ba5399733f3" providerId="ADAL" clId="{2DEEA595-5C4D-4CBB-BC0B-17E7759CD75F}" dt="2021-05-08T16:36:16.967" v="33"/>
          <ac:spMkLst>
            <pc:docMk/>
            <pc:sldMk cId="1620574379" sldId="260"/>
            <ac:spMk id="3" creationId="{A1DACE98-CEC3-4938-AD27-A070CD3500F8}"/>
          </ac:spMkLst>
        </pc:spChg>
        <pc:spChg chg="add mod">
          <ac:chgData name="PS, Prajith" userId="1c8506e4-e5f8-49b6-828d-4ba5399733f3" providerId="ADAL" clId="{2DEEA595-5C4D-4CBB-BC0B-17E7759CD75F}" dt="2021-05-09T12:14:44.984" v="869" actId="108"/>
          <ac:spMkLst>
            <pc:docMk/>
            <pc:sldMk cId="1620574379" sldId="260"/>
            <ac:spMk id="4" creationId="{43DD3DAA-DDAD-4559-904C-6E9195EC0506}"/>
          </ac:spMkLst>
        </pc:spChg>
        <pc:spChg chg="add del">
          <ac:chgData name="PS, Prajith" userId="1c8506e4-e5f8-49b6-828d-4ba5399733f3" providerId="ADAL" clId="{2DEEA595-5C4D-4CBB-BC0B-17E7759CD75F}" dt="2021-05-08T16:37:08.359" v="41" actId="26606"/>
          <ac:spMkLst>
            <pc:docMk/>
            <pc:sldMk cId="1620574379" sldId="260"/>
            <ac:spMk id="74" creationId="{80DF40B2-80F7-4E71-B46C-284163F3654A}"/>
          </ac:spMkLst>
        </pc:spChg>
        <pc:spChg chg="add del">
          <ac:chgData name="PS, Prajith" userId="1c8506e4-e5f8-49b6-828d-4ba5399733f3" providerId="ADAL" clId="{2DEEA595-5C4D-4CBB-BC0B-17E7759CD75F}" dt="2021-05-08T16:48:31.273" v="162" actId="26606"/>
          <ac:spMkLst>
            <pc:docMk/>
            <pc:sldMk cId="1620574379" sldId="260"/>
            <ac:spMk id="76" creationId="{D1EA859B-E555-4109-94F3-6700E046E008}"/>
          </ac:spMkLst>
        </pc:spChg>
        <pc:spChg chg="add del">
          <ac:chgData name="PS, Prajith" userId="1c8506e4-e5f8-49b6-828d-4ba5399733f3" providerId="ADAL" clId="{2DEEA595-5C4D-4CBB-BC0B-17E7759CD75F}" dt="2021-05-08T17:55:02.209" v="310" actId="26606"/>
          <ac:spMkLst>
            <pc:docMk/>
            <pc:sldMk cId="1620574379" sldId="260"/>
            <ac:spMk id="85" creationId="{2B97F24A-32CE-4C1C-A50D-3016B394DCFB}"/>
          </ac:spMkLst>
        </pc:spChg>
        <pc:spChg chg="add del">
          <ac:chgData name="PS, Prajith" userId="1c8506e4-e5f8-49b6-828d-4ba5399733f3" providerId="ADAL" clId="{2DEEA595-5C4D-4CBB-BC0B-17E7759CD75F}" dt="2021-05-08T17:55:02.209" v="310" actId="26606"/>
          <ac:spMkLst>
            <pc:docMk/>
            <pc:sldMk cId="1620574379" sldId="260"/>
            <ac:spMk id="87" creationId="{CD8B4F24-440B-49E9-B85D-733523DC064B}"/>
          </ac:spMkLst>
        </pc:spChg>
        <pc:spChg chg="add">
          <ac:chgData name="PS, Prajith" userId="1c8506e4-e5f8-49b6-828d-4ba5399733f3" providerId="ADAL" clId="{2DEEA595-5C4D-4CBB-BC0B-17E7759CD75F}" dt="2021-05-08T17:55:02.209" v="310" actId="26606"/>
          <ac:spMkLst>
            <pc:docMk/>
            <pc:sldMk cId="1620574379" sldId="260"/>
            <ac:spMk id="92" creationId="{80DF40B2-80F7-4E71-B46C-284163F3654A}"/>
          </ac:spMkLst>
        </pc:spChg>
        <pc:spChg chg="add del">
          <ac:chgData name="PS, Prajith" userId="1c8506e4-e5f8-49b6-828d-4ba5399733f3" providerId="ADAL" clId="{2DEEA595-5C4D-4CBB-BC0B-17E7759CD75F}" dt="2021-05-08T16:41:46.317" v="53" actId="26606"/>
          <ac:spMkLst>
            <pc:docMk/>
            <pc:sldMk cId="1620574379" sldId="260"/>
            <ac:spMk id="141" creationId="{04812C46-200A-4DEB-A05E-3ED6C68C2387}"/>
          </ac:spMkLst>
        </pc:spChg>
        <pc:spChg chg="add del">
          <ac:chgData name="PS, Prajith" userId="1c8506e4-e5f8-49b6-828d-4ba5399733f3" providerId="ADAL" clId="{2DEEA595-5C4D-4CBB-BC0B-17E7759CD75F}" dt="2021-05-08T16:41:46.317" v="53" actId="26606"/>
          <ac:spMkLst>
            <pc:docMk/>
            <pc:sldMk cId="1620574379" sldId="260"/>
            <ac:spMk id="143" creationId="{A783CD55-1776-4C75-9A8F-D1179C0C7B48}"/>
          </ac:spMkLst>
        </pc:spChg>
        <pc:spChg chg="add del">
          <ac:chgData name="PS, Prajith" userId="1c8506e4-e5f8-49b6-828d-4ba5399733f3" providerId="ADAL" clId="{2DEEA595-5C4D-4CBB-BC0B-17E7759CD75F}" dt="2021-05-08T16:37:08.359" v="41" actId="26606"/>
          <ac:spMkLst>
            <pc:docMk/>
            <pc:sldMk cId="1620574379" sldId="260"/>
            <ac:spMk id="3079" creationId="{3D05842E-B21A-44BD-B2AB-DEC2B86601C8}"/>
          </ac:spMkLst>
        </pc:spChg>
        <pc:spChg chg="add del">
          <ac:chgData name="PS, Prajith" userId="1c8506e4-e5f8-49b6-828d-4ba5399733f3" providerId="ADAL" clId="{2DEEA595-5C4D-4CBB-BC0B-17E7759CD75F}" dt="2021-05-08T16:48:31.273" v="162" actId="26606"/>
          <ac:spMkLst>
            <pc:docMk/>
            <pc:sldMk cId="1620574379" sldId="260"/>
            <ac:spMk id="3080" creationId="{04812C46-200A-4DEB-A05E-3ED6C68C2387}"/>
          </ac:spMkLst>
        </pc:spChg>
        <pc:spChg chg="add del">
          <ac:chgData name="PS, Prajith" userId="1c8506e4-e5f8-49b6-828d-4ba5399733f3" providerId="ADAL" clId="{2DEEA595-5C4D-4CBB-BC0B-17E7759CD75F}" dt="2021-05-08T16:48:30.169" v="159" actId="26606"/>
          <ac:spMkLst>
            <pc:docMk/>
            <pc:sldMk cId="1620574379" sldId="260"/>
            <ac:spMk id="3082" creationId="{A8908DB7-C3A6-4FCB-9820-CEE02B398C4A}"/>
          </ac:spMkLst>
        </pc:spChg>
        <pc:spChg chg="add del">
          <ac:chgData name="PS, Prajith" userId="1c8506e4-e5f8-49b6-828d-4ba5399733f3" providerId="ADAL" clId="{2DEEA595-5C4D-4CBB-BC0B-17E7759CD75F}" dt="2021-05-08T16:48:30.169" v="159" actId="26606"/>
          <ac:spMkLst>
            <pc:docMk/>
            <pc:sldMk cId="1620574379" sldId="260"/>
            <ac:spMk id="3083" creationId="{535742DD-1B16-4E9D-B715-0D74B4574A68}"/>
          </ac:spMkLst>
        </pc:spChg>
        <pc:spChg chg="add del">
          <ac:chgData name="PS, Prajith" userId="1c8506e4-e5f8-49b6-828d-4ba5399733f3" providerId="ADAL" clId="{2DEEA595-5C4D-4CBB-BC0B-17E7759CD75F}" dt="2021-05-08T16:48:31.261" v="161" actId="26606"/>
          <ac:spMkLst>
            <pc:docMk/>
            <pc:sldMk cId="1620574379" sldId="260"/>
            <ac:spMk id="3085" creationId="{04812C46-200A-4DEB-A05E-3ED6C68C2387}"/>
          </ac:spMkLst>
        </pc:spChg>
        <pc:spChg chg="add del">
          <ac:chgData name="PS, Prajith" userId="1c8506e4-e5f8-49b6-828d-4ba5399733f3" providerId="ADAL" clId="{2DEEA595-5C4D-4CBB-BC0B-17E7759CD75F}" dt="2021-05-08T16:48:31.261" v="161" actId="26606"/>
          <ac:spMkLst>
            <pc:docMk/>
            <pc:sldMk cId="1620574379" sldId="260"/>
            <ac:spMk id="3086" creationId="{D1EA859B-E555-4109-94F3-6700E046E008}"/>
          </ac:spMkLst>
        </pc:spChg>
        <pc:spChg chg="add del">
          <ac:chgData name="PS, Prajith" userId="1c8506e4-e5f8-49b6-828d-4ba5399733f3" providerId="ADAL" clId="{2DEEA595-5C4D-4CBB-BC0B-17E7759CD75F}" dt="2021-05-08T16:49:29.665" v="173" actId="26606"/>
          <ac:spMkLst>
            <pc:docMk/>
            <pc:sldMk cId="1620574379" sldId="260"/>
            <ac:spMk id="3088" creationId="{22587ECF-85E9-4393-9D87-8EB6F3F6C208}"/>
          </ac:spMkLst>
        </pc:spChg>
        <pc:picChg chg="add del mod">
          <ac:chgData name="PS, Prajith" userId="1c8506e4-e5f8-49b6-828d-4ba5399733f3" providerId="ADAL" clId="{2DEEA595-5C4D-4CBB-BC0B-17E7759CD75F}" dt="2021-05-08T17:56:22.717" v="320" actId="478"/>
          <ac:picMkLst>
            <pc:docMk/>
            <pc:sldMk cId="1620574379" sldId="260"/>
            <ac:picMk id="5" creationId="{B3180302-ED14-4C62-80AD-D74597F795A0}"/>
          </ac:picMkLst>
        </pc:picChg>
        <pc:picChg chg="add del mod">
          <ac:chgData name="PS, Prajith" userId="1c8506e4-e5f8-49b6-828d-4ba5399733f3" providerId="ADAL" clId="{2DEEA595-5C4D-4CBB-BC0B-17E7759CD75F}" dt="2021-05-08T16:41:08.847" v="42" actId="478"/>
          <ac:picMkLst>
            <pc:docMk/>
            <pc:sldMk cId="1620574379" sldId="260"/>
            <ac:picMk id="3075" creationId="{DA9344F5-F240-48F6-B899-0F6F85E35745}"/>
          </ac:picMkLst>
        </pc:picChg>
        <pc:picChg chg="add del mod ord">
          <ac:chgData name="PS, Prajith" userId="1c8506e4-e5f8-49b6-828d-4ba5399733f3" providerId="ADAL" clId="{2DEEA595-5C4D-4CBB-BC0B-17E7759CD75F}" dt="2021-05-08T17:54:50.731" v="307" actId="478"/>
          <ac:picMkLst>
            <pc:docMk/>
            <pc:sldMk cId="1620574379" sldId="260"/>
            <ac:picMk id="3077" creationId="{D9165E0B-7D4C-45A5-A97B-2DAB4964CA2B}"/>
          </ac:picMkLst>
        </pc:picChg>
        <pc:picChg chg="add mod">
          <ac:chgData name="PS, Prajith" userId="1c8506e4-e5f8-49b6-828d-4ba5399733f3" providerId="ADAL" clId="{2DEEA595-5C4D-4CBB-BC0B-17E7759CD75F}" dt="2021-05-08T17:56:35.330" v="338" actId="1038"/>
          <ac:picMkLst>
            <pc:docMk/>
            <pc:sldMk cId="1620574379" sldId="260"/>
            <ac:picMk id="3081" creationId="{34BC832F-828A-4506-8ADC-15BF38A46F35}"/>
          </ac:picMkLst>
        </pc:picChg>
      </pc:sldChg>
      <pc:sldChg chg="addSp delSp modSp new mod setBg">
        <pc:chgData name="PS, Prajith" userId="1c8506e4-e5f8-49b6-828d-4ba5399733f3" providerId="ADAL" clId="{2DEEA595-5C4D-4CBB-BC0B-17E7759CD75F}" dt="2021-05-09T12:25:38.689" v="1063" actId="20577"/>
        <pc:sldMkLst>
          <pc:docMk/>
          <pc:sldMk cId="2020556196" sldId="261"/>
        </pc:sldMkLst>
        <pc:spChg chg="mod">
          <ac:chgData name="PS, Prajith" userId="1c8506e4-e5f8-49b6-828d-4ba5399733f3" providerId="ADAL" clId="{2DEEA595-5C4D-4CBB-BC0B-17E7759CD75F}" dt="2021-05-08T18:01:34.570" v="387" actId="14100"/>
          <ac:spMkLst>
            <pc:docMk/>
            <pc:sldMk cId="2020556196" sldId="261"/>
            <ac:spMk id="2" creationId="{D8F55AA8-D742-499B-8C56-CD3CDF379385}"/>
          </ac:spMkLst>
        </pc:spChg>
        <pc:spChg chg="del">
          <ac:chgData name="PS, Prajith" userId="1c8506e4-e5f8-49b6-828d-4ba5399733f3" providerId="ADAL" clId="{2DEEA595-5C4D-4CBB-BC0B-17E7759CD75F}" dt="2021-05-08T18:00:34.534" v="376"/>
          <ac:spMkLst>
            <pc:docMk/>
            <pc:sldMk cId="2020556196" sldId="261"/>
            <ac:spMk id="3" creationId="{EB783549-824D-4904-A695-D0CB328AC74F}"/>
          </ac:spMkLst>
        </pc:spChg>
        <pc:spChg chg="add del">
          <ac:chgData name="PS, Prajith" userId="1c8506e4-e5f8-49b6-828d-4ba5399733f3" providerId="ADAL" clId="{2DEEA595-5C4D-4CBB-BC0B-17E7759CD75F}" dt="2021-05-08T18:01:07.777" v="384" actId="26606"/>
          <ac:spMkLst>
            <pc:docMk/>
            <pc:sldMk cId="2020556196" sldId="261"/>
            <ac:spMk id="75" creationId="{2B97F24A-32CE-4C1C-A50D-3016B394DCFB}"/>
          </ac:spMkLst>
        </pc:spChg>
        <pc:spChg chg="add del">
          <ac:chgData name="PS, Prajith" userId="1c8506e4-e5f8-49b6-828d-4ba5399733f3" providerId="ADAL" clId="{2DEEA595-5C4D-4CBB-BC0B-17E7759CD75F}" dt="2021-05-08T18:01:07.777" v="384" actId="26606"/>
          <ac:spMkLst>
            <pc:docMk/>
            <pc:sldMk cId="2020556196" sldId="261"/>
            <ac:spMk id="77" creationId="{CD8B4F24-440B-49E9-B85D-733523DC064B}"/>
          </ac:spMkLst>
        </pc:spChg>
        <pc:spChg chg="add">
          <ac:chgData name="PS, Prajith" userId="1c8506e4-e5f8-49b6-828d-4ba5399733f3" providerId="ADAL" clId="{2DEEA595-5C4D-4CBB-BC0B-17E7759CD75F}" dt="2021-05-08T18:01:07.777" v="384" actId="26606"/>
          <ac:spMkLst>
            <pc:docMk/>
            <pc:sldMk cId="2020556196" sldId="261"/>
            <ac:spMk id="141" creationId="{22587ECF-85E9-4393-9D87-8EB6F3F6C208}"/>
          </ac:spMkLst>
        </pc:spChg>
        <pc:spChg chg="add mod">
          <ac:chgData name="PS, Prajith" userId="1c8506e4-e5f8-49b6-828d-4ba5399733f3" providerId="ADAL" clId="{2DEEA595-5C4D-4CBB-BC0B-17E7759CD75F}" dt="2021-05-09T12:25:38.689" v="1063" actId="20577"/>
          <ac:spMkLst>
            <pc:docMk/>
            <pc:sldMk cId="2020556196" sldId="261"/>
            <ac:spMk id="4104" creationId="{134DEE6C-A543-4F2C-AD34-6D0BA837382A}"/>
          </ac:spMkLst>
        </pc:spChg>
        <pc:picChg chg="add del mod">
          <ac:chgData name="PS, Prajith" userId="1c8506e4-e5f8-49b6-828d-4ba5399733f3" providerId="ADAL" clId="{2DEEA595-5C4D-4CBB-BC0B-17E7759CD75F}" dt="2021-05-08T17:56:51.483" v="339" actId="478"/>
          <ac:picMkLst>
            <pc:docMk/>
            <pc:sldMk cId="2020556196" sldId="261"/>
            <ac:picMk id="4098" creationId="{220610C1-1F32-4C6C-9AB7-5015517DA2CD}"/>
          </ac:picMkLst>
        </pc:picChg>
        <pc:picChg chg="add mod">
          <ac:chgData name="PS, Prajith" userId="1c8506e4-e5f8-49b6-828d-4ba5399733f3" providerId="ADAL" clId="{2DEEA595-5C4D-4CBB-BC0B-17E7759CD75F}" dt="2021-05-08T18:02:03.690" v="394" actId="14100"/>
          <ac:picMkLst>
            <pc:docMk/>
            <pc:sldMk cId="2020556196" sldId="261"/>
            <ac:picMk id="4100" creationId="{43101A65-B410-4EC4-9B52-9CAD08389D95}"/>
          </ac:picMkLst>
        </pc:picChg>
      </pc:sldChg>
      <pc:sldChg chg="addSp delSp modSp new mod setBg">
        <pc:chgData name="PS, Prajith" userId="1c8506e4-e5f8-49b6-828d-4ba5399733f3" providerId="ADAL" clId="{2DEEA595-5C4D-4CBB-BC0B-17E7759CD75F}" dt="2021-05-09T16:24:33.613" v="1949" actId="26606"/>
        <pc:sldMkLst>
          <pc:docMk/>
          <pc:sldMk cId="2551082491" sldId="262"/>
        </pc:sldMkLst>
        <pc:spChg chg="mod">
          <ac:chgData name="PS, Prajith" userId="1c8506e4-e5f8-49b6-828d-4ba5399733f3" providerId="ADAL" clId="{2DEEA595-5C4D-4CBB-BC0B-17E7759CD75F}" dt="2021-05-09T16:24:33.613" v="1949" actId="26606"/>
          <ac:spMkLst>
            <pc:docMk/>
            <pc:sldMk cId="2551082491" sldId="262"/>
            <ac:spMk id="2" creationId="{E6A403EA-A5A1-4E52-B983-3985B19DF464}"/>
          </ac:spMkLst>
        </pc:spChg>
        <pc:spChg chg="mod">
          <ac:chgData name="PS, Prajith" userId="1c8506e4-e5f8-49b6-828d-4ba5399733f3" providerId="ADAL" clId="{2DEEA595-5C4D-4CBB-BC0B-17E7759CD75F}" dt="2021-05-09T16:24:33.613" v="1949" actId="26606"/>
          <ac:spMkLst>
            <pc:docMk/>
            <pc:sldMk cId="2551082491" sldId="262"/>
            <ac:spMk id="3" creationId="{6F2738CF-1262-4EE5-B5AB-A0529F44D67A}"/>
          </ac:spMkLst>
        </pc:spChg>
        <pc:spChg chg="add del">
          <ac:chgData name="PS, Prajith" userId="1c8506e4-e5f8-49b6-828d-4ba5399733f3" providerId="ADAL" clId="{2DEEA595-5C4D-4CBB-BC0B-17E7759CD75F}" dt="2021-05-08T18:20:58.547" v="499" actId="26606"/>
          <ac:spMkLst>
            <pc:docMk/>
            <pc:sldMk cId="2551082491" sldId="262"/>
            <ac:spMk id="8" creationId="{081EA652-8C6A-4E69-BEB9-170809474553}"/>
          </ac:spMkLst>
        </pc:spChg>
        <pc:spChg chg="add del">
          <ac:chgData name="PS, Prajith" userId="1c8506e4-e5f8-49b6-828d-4ba5399733f3" providerId="ADAL" clId="{2DEEA595-5C4D-4CBB-BC0B-17E7759CD75F}" dt="2021-05-08T18:20:58.547" v="499" actId="26606"/>
          <ac:spMkLst>
            <pc:docMk/>
            <pc:sldMk cId="2551082491" sldId="262"/>
            <ac:spMk id="10" creationId="{5298780A-33B9-4EA2-8F67-DE68AD62841B}"/>
          </ac:spMkLst>
        </pc:spChg>
        <pc:spChg chg="add del">
          <ac:chgData name="PS, Prajith" userId="1c8506e4-e5f8-49b6-828d-4ba5399733f3" providerId="ADAL" clId="{2DEEA595-5C4D-4CBB-BC0B-17E7759CD75F}" dt="2021-05-08T18:20:58.547" v="499" actId="26606"/>
          <ac:spMkLst>
            <pc:docMk/>
            <pc:sldMk cId="2551082491" sldId="262"/>
            <ac:spMk id="12" creationId="{7F488E8B-4E1E-4402-8935-D4E6C02615C7}"/>
          </ac:spMkLst>
        </pc:spChg>
        <pc:spChg chg="add del">
          <ac:chgData name="PS, Prajith" userId="1c8506e4-e5f8-49b6-828d-4ba5399733f3" providerId="ADAL" clId="{2DEEA595-5C4D-4CBB-BC0B-17E7759CD75F}" dt="2021-05-08T18:21:09.716" v="501" actId="26606"/>
          <ac:spMkLst>
            <pc:docMk/>
            <pc:sldMk cId="2551082491" sldId="262"/>
            <ac:spMk id="16" creationId="{979E27D9-03C7-44E2-9FF8-15D0C8506AF7}"/>
          </ac:spMkLst>
        </pc:spChg>
        <pc:spChg chg="add del">
          <ac:chgData name="PS, Prajith" userId="1c8506e4-e5f8-49b6-828d-4ba5399733f3" providerId="ADAL" clId="{2DEEA595-5C4D-4CBB-BC0B-17E7759CD75F}" dt="2021-05-08T18:21:09.716" v="501" actId="26606"/>
          <ac:spMkLst>
            <pc:docMk/>
            <pc:sldMk cId="2551082491" sldId="262"/>
            <ac:spMk id="17" creationId="{EEBF1590-3B36-48EE-A89D-3B6F3CB256AB}"/>
          </ac:spMkLst>
        </pc:spChg>
        <pc:spChg chg="add del">
          <ac:chgData name="PS, Prajith" userId="1c8506e4-e5f8-49b6-828d-4ba5399733f3" providerId="ADAL" clId="{2DEEA595-5C4D-4CBB-BC0B-17E7759CD75F}" dt="2021-05-08T18:21:09.716" v="501" actId="26606"/>
          <ac:spMkLst>
            <pc:docMk/>
            <pc:sldMk cId="2551082491" sldId="262"/>
            <ac:spMk id="18" creationId="{AC8F6C8C-AB5A-4548-942D-E3FD40ACBC49}"/>
          </ac:spMkLst>
        </pc:spChg>
        <pc:spChg chg="add del">
          <ac:chgData name="PS, Prajith" userId="1c8506e4-e5f8-49b6-828d-4ba5399733f3" providerId="ADAL" clId="{2DEEA595-5C4D-4CBB-BC0B-17E7759CD75F}" dt="2021-05-08T18:40:20.221" v="681" actId="26606"/>
          <ac:spMkLst>
            <pc:docMk/>
            <pc:sldMk cId="2551082491" sldId="262"/>
            <ac:spMk id="23" creationId="{777A147A-9ED8-46B4-8660-1B3C2AA880B5}"/>
          </ac:spMkLst>
        </pc:spChg>
        <pc:spChg chg="add del">
          <ac:chgData name="PS, Prajith" userId="1c8506e4-e5f8-49b6-828d-4ba5399733f3" providerId="ADAL" clId="{2DEEA595-5C4D-4CBB-BC0B-17E7759CD75F}" dt="2021-05-08T18:40:20.221" v="681" actId="26606"/>
          <ac:spMkLst>
            <pc:docMk/>
            <pc:sldMk cId="2551082491" sldId="262"/>
            <ac:spMk id="25" creationId="{5D6C15A0-C087-4593-8414-2B4EC1CDC3DE}"/>
          </ac:spMkLst>
        </pc:spChg>
        <pc:spChg chg="add del">
          <ac:chgData name="PS, Prajith" userId="1c8506e4-e5f8-49b6-828d-4ba5399733f3" providerId="ADAL" clId="{2DEEA595-5C4D-4CBB-BC0B-17E7759CD75F}" dt="2021-05-09T16:24:33.613" v="1949" actId="26606"/>
          <ac:spMkLst>
            <pc:docMk/>
            <pc:sldMk cId="2551082491" sldId="262"/>
            <ac:spMk id="30" creationId="{6CC7D015-0DD8-420F-A568-AC4FEDC41251}"/>
          </ac:spMkLst>
        </pc:spChg>
        <pc:spChg chg="add">
          <ac:chgData name="PS, Prajith" userId="1c8506e4-e5f8-49b6-828d-4ba5399733f3" providerId="ADAL" clId="{2DEEA595-5C4D-4CBB-BC0B-17E7759CD75F}" dt="2021-05-09T16:24:33.613" v="1949" actId="26606"/>
          <ac:spMkLst>
            <pc:docMk/>
            <pc:sldMk cId="2551082491" sldId="262"/>
            <ac:spMk id="35" creationId="{777A147A-9ED8-46B4-8660-1B3C2AA880B5}"/>
          </ac:spMkLst>
        </pc:spChg>
        <pc:spChg chg="add">
          <ac:chgData name="PS, Prajith" userId="1c8506e4-e5f8-49b6-828d-4ba5399733f3" providerId="ADAL" clId="{2DEEA595-5C4D-4CBB-BC0B-17E7759CD75F}" dt="2021-05-09T16:24:33.613" v="1949" actId="26606"/>
          <ac:spMkLst>
            <pc:docMk/>
            <pc:sldMk cId="2551082491" sldId="262"/>
            <ac:spMk id="37" creationId="{5D6C15A0-C087-4593-8414-2B4EC1CDC3DE}"/>
          </ac:spMkLst>
        </pc:spChg>
        <pc:cxnChg chg="add del">
          <ac:chgData name="PS, Prajith" userId="1c8506e4-e5f8-49b6-828d-4ba5399733f3" providerId="ADAL" clId="{2DEEA595-5C4D-4CBB-BC0B-17E7759CD75F}" dt="2021-05-08T18:20:58.547" v="499" actId="26606"/>
          <ac:cxnSpMkLst>
            <pc:docMk/>
            <pc:sldMk cId="2551082491" sldId="262"/>
            <ac:cxnSpMk id="14" creationId="{23AAC9B5-8015-485C-ACF9-A750390E9A56}"/>
          </ac:cxnSpMkLst>
        </pc:cxnChg>
      </pc:sldChg>
      <pc:sldChg chg="addSp modSp add mod setBg">
        <pc:chgData name="PS, Prajith" userId="1c8506e4-e5f8-49b6-828d-4ba5399733f3" providerId="ADAL" clId="{2DEEA595-5C4D-4CBB-BC0B-17E7759CD75F}" dt="2021-05-09T17:01:57.790" v="2620" actId="113"/>
        <pc:sldMkLst>
          <pc:docMk/>
          <pc:sldMk cId="1824570010" sldId="263"/>
        </pc:sldMkLst>
        <pc:spChg chg="mod">
          <ac:chgData name="PS, Prajith" userId="1c8506e4-e5f8-49b6-828d-4ba5399733f3" providerId="ADAL" clId="{2DEEA595-5C4D-4CBB-BC0B-17E7759CD75F}" dt="2021-05-09T17:01:43.735" v="2616" actId="26606"/>
          <ac:spMkLst>
            <pc:docMk/>
            <pc:sldMk cId="1824570010" sldId="263"/>
            <ac:spMk id="2" creationId="{E6A403EA-A5A1-4E52-B983-3985B19DF464}"/>
          </ac:spMkLst>
        </pc:spChg>
        <pc:spChg chg="mod">
          <ac:chgData name="PS, Prajith" userId="1c8506e4-e5f8-49b6-828d-4ba5399733f3" providerId="ADAL" clId="{2DEEA595-5C4D-4CBB-BC0B-17E7759CD75F}" dt="2021-05-09T17:01:57.790" v="2620" actId="113"/>
          <ac:spMkLst>
            <pc:docMk/>
            <pc:sldMk cId="1824570010" sldId="263"/>
            <ac:spMk id="3" creationId="{6F2738CF-1262-4EE5-B5AB-A0529F44D67A}"/>
          </ac:spMkLst>
        </pc:spChg>
        <pc:spChg chg="add">
          <ac:chgData name="PS, Prajith" userId="1c8506e4-e5f8-49b6-828d-4ba5399733f3" providerId="ADAL" clId="{2DEEA595-5C4D-4CBB-BC0B-17E7759CD75F}" dt="2021-05-09T17:01:43.735" v="2616" actId="26606"/>
          <ac:spMkLst>
            <pc:docMk/>
            <pc:sldMk cId="1824570010" sldId="263"/>
            <ac:spMk id="8" creationId="{777A147A-9ED8-46B4-8660-1B3C2AA880B5}"/>
          </ac:spMkLst>
        </pc:spChg>
        <pc:spChg chg="add">
          <ac:chgData name="PS, Prajith" userId="1c8506e4-e5f8-49b6-828d-4ba5399733f3" providerId="ADAL" clId="{2DEEA595-5C4D-4CBB-BC0B-17E7759CD75F}" dt="2021-05-09T17:01:43.735" v="2616" actId="26606"/>
          <ac:spMkLst>
            <pc:docMk/>
            <pc:sldMk cId="1824570010" sldId="263"/>
            <ac:spMk id="10" creationId="{5D6C15A0-C087-4593-8414-2B4EC1CDC3DE}"/>
          </ac:spMkLst>
        </pc:spChg>
      </pc:sldChg>
      <pc:sldChg chg="addSp delSp modSp new mod ord setBg">
        <pc:chgData name="PS, Prajith" userId="1c8506e4-e5f8-49b6-828d-4ba5399733f3" providerId="ADAL" clId="{2DEEA595-5C4D-4CBB-BC0B-17E7759CD75F}" dt="2021-05-09T16:59:28.733" v="2611" actId="26606"/>
        <pc:sldMkLst>
          <pc:docMk/>
          <pc:sldMk cId="1251948109" sldId="264"/>
        </pc:sldMkLst>
        <pc:spChg chg="mod">
          <ac:chgData name="PS, Prajith" userId="1c8506e4-e5f8-49b6-828d-4ba5399733f3" providerId="ADAL" clId="{2DEEA595-5C4D-4CBB-BC0B-17E7759CD75F}" dt="2021-05-09T16:59:28.733" v="2611" actId="26606"/>
          <ac:spMkLst>
            <pc:docMk/>
            <pc:sldMk cId="1251948109" sldId="264"/>
            <ac:spMk id="2" creationId="{0ACAD240-6FEB-4C10-8FC5-85059BBB18F6}"/>
          </ac:spMkLst>
        </pc:spChg>
        <pc:spChg chg="mod ord">
          <ac:chgData name="PS, Prajith" userId="1c8506e4-e5f8-49b6-828d-4ba5399733f3" providerId="ADAL" clId="{2DEEA595-5C4D-4CBB-BC0B-17E7759CD75F}" dt="2021-05-09T16:59:28.733" v="2611" actId="26606"/>
          <ac:spMkLst>
            <pc:docMk/>
            <pc:sldMk cId="1251948109" sldId="264"/>
            <ac:spMk id="3" creationId="{13870849-7FAF-4DC0-9FBB-386E414D99AA}"/>
          </ac:spMkLst>
        </pc:spChg>
        <pc:spChg chg="add del">
          <ac:chgData name="PS, Prajith" userId="1c8506e4-e5f8-49b6-828d-4ba5399733f3" providerId="ADAL" clId="{2DEEA595-5C4D-4CBB-BC0B-17E7759CD75F}" dt="2021-05-09T14:48:38.338" v="1160" actId="26606"/>
          <ac:spMkLst>
            <pc:docMk/>
            <pc:sldMk cId="1251948109" sldId="264"/>
            <ac:spMk id="6" creationId="{2B566528-1B12-4246-9431-5C2D7D081168}"/>
          </ac:spMkLst>
        </pc:spChg>
        <pc:spChg chg="add">
          <ac:chgData name="PS, Prajith" userId="1c8506e4-e5f8-49b6-828d-4ba5399733f3" providerId="ADAL" clId="{2DEEA595-5C4D-4CBB-BC0B-17E7759CD75F}" dt="2021-05-09T16:59:28.733" v="2611" actId="26606"/>
          <ac:spMkLst>
            <pc:docMk/>
            <pc:sldMk cId="1251948109" sldId="264"/>
            <ac:spMk id="8" creationId="{743AA782-23D1-4521-8CAD-47662984AA08}"/>
          </ac:spMkLst>
        </pc:spChg>
        <pc:spChg chg="add del">
          <ac:chgData name="PS, Prajith" userId="1c8506e4-e5f8-49b6-828d-4ba5399733f3" providerId="ADAL" clId="{2DEEA595-5C4D-4CBB-BC0B-17E7759CD75F}" dt="2021-05-09T14:48:24.076" v="1158" actId="26606"/>
          <ac:spMkLst>
            <pc:docMk/>
            <pc:sldMk cId="1251948109" sldId="264"/>
            <ac:spMk id="9" creationId="{F56F5174-31D9-4DBB-AAB7-A1FD7BDB1352}"/>
          </ac:spMkLst>
        </pc:spChg>
        <pc:spChg chg="add del">
          <ac:chgData name="PS, Prajith" userId="1c8506e4-e5f8-49b6-828d-4ba5399733f3" providerId="ADAL" clId="{2DEEA595-5C4D-4CBB-BC0B-17E7759CD75F}" dt="2021-05-09T16:58:58.571" v="2597" actId="26606"/>
          <ac:spMkLst>
            <pc:docMk/>
            <pc:sldMk cId="1251948109" sldId="264"/>
            <ac:spMk id="10" creationId="{2B97F24A-32CE-4C1C-A50D-3016B394DCFB}"/>
          </ac:spMkLst>
        </pc:spChg>
        <pc:spChg chg="add del">
          <ac:chgData name="PS, Prajith" userId="1c8506e4-e5f8-49b6-828d-4ba5399733f3" providerId="ADAL" clId="{2DEEA595-5C4D-4CBB-BC0B-17E7759CD75F}" dt="2021-05-09T16:58:58.571" v="2597" actId="26606"/>
          <ac:spMkLst>
            <pc:docMk/>
            <pc:sldMk cId="1251948109" sldId="264"/>
            <ac:spMk id="12" creationId="{CD8B4F24-440B-49E9-B85D-733523DC064B}"/>
          </ac:spMkLst>
        </pc:spChg>
        <pc:spChg chg="add del">
          <ac:chgData name="PS, Prajith" userId="1c8506e4-e5f8-49b6-828d-4ba5399733f3" providerId="ADAL" clId="{2DEEA595-5C4D-4CBB-BC0B-17E7759CD75F}" dt="2021-05-09T14:48:24.076" v="1158" actId="26606"/>
          <ac:spMkLst>
            <pc:docMk/>
            <pc:sldMk cId="1251948109" sldId="264"/>
            <ac:spMk id="13" creationId="{F9A95BEE-6BB1-4A28-A8E6-A34B2E42EF87}"/>
          </ac:spMkLst>
        </pc:spChg>
        <pc:spChg chg="add del">
          <ac:chgData name="PS, Prajith" userId="1c8506e4-e5f8-49b6-828d-4ba5399733f3" providerId="ADAL" clId="{2DEEA595-5C4D-4CBB-BC0B-17E7759CD75F}" dt="2021-05-09T16:59:01.542" v="2599" actId="26606"/>
          <ac:spMkLst>
            <pc:docMk/>
            <pc:sldMk cId="1251948109" sldId="264"/>
            <ac:spMk id="14" creationId="{2B97F24A-32CE-4C1C-A50D-3016B394DCFB}"/>
          </ac:spMkLst>
        </pc:spChg>
        <pc:spChg chg="add del">
          <ac:chgData name="PS, Prajith" userId="1c8506e4-e5f8-49b6-828d-4ba5399733f3" providerId="ADAL" clId="{2DEEA595-5C4D-4CBB-BC0B-17E7759CD75F}" dt="2021-05-09T16:59:01.542" v="2599" actId="26606"/>
          <ac:spMkLst>
            <pc:docMk/>
            <pc:sldMk cId="1251948109" sldId="264"/>
            <ac:spMk id="16" creationId="{6357EC4F-235E-4222-A36F-C7878ACE37F2}"/>
          </ac:spMkLst>
        </pc:spChg>
        <pc:spChg chg="add">
          <ac:chgData name="PS, Prajith" userId="1c8506e4-e5f8-49b6-828d-4ba5399733f3" providerId="ADAL" clId="{2DEEA595-5C4D-4CBB-BC0B-17E7759CD75F}" dt="2021-05-09T16:59:28.733" v="2611" actId="26606"/>
          <ac:spMkLst>
            <pc:docMk/>
            <pc:sldMk cId="1251948109" sldId="264"/>
            <ac:spMk id="17" creationId="{71877DBC-BB60-40F0-AC93-2ACDBAAE60CE}"/>
          </ac:spMkLst>
        </pc:spChg>
        <pc:spChg chg="add del">
          <ac:chgData name="PS, Prajith" userId="1c8506e4-e5f8-49b6-828d-4ba5399733f3" providerId="ADAL" clId="{2DEEA595-5C4D-4CBB-BC0B-17E7759CD75F}" dt="2021-05-09T16:59:20.962" v="2609" actId="26606"/>
          <ac:spMkLst>
            <pc:docMk/>
            <pc:sldMk cId="1251948109" sldId="264"/>
            <ac:spMk id="18" creationId="{45D37F4E-DDB4-456B-97E0-9937730A039F}"/>
          </ac:spMkLst>
        </pc:spChg>
        <pc:spChg chg="add del">
          <ac:chgData name="PS, Prajith" userId="1c8506e4-e5f8-49b6-828d-4ba5399733f3" providerId="ADAL" clId="{2DEEA595-5C4D-4CBB-BC0B-17E7759CD75F}" dt="2021-05-09T16:59:20.962" v="2609" actId="26606"/>
          <ac:spMkLst>
            <pc:docMk/>
            <pc:sldMk cId="1251948109" sldId="264"/>
            <ac:spMk id="19" creationId="{B2DD41CD-8F47-4F56-AD12-4E2FF7696987}"/>
          </ac:spMkLst>
        </pc:spChg>
        <pc:spChg chg="add del">
          <ac:chgData name="PS, Prajith" userId="1c8506e4-e5f8-49b6-828d-4ba5399733f3" providerId="ADAL" clId="{2DEEA595-5C4D-4CBB-BC0B-17E7759CD75F}" dt="2021-05-09T16:59:19.260" v="2605" actId="26606"/>
          <ac:spMkLst>
            <pc:docMk/>
            <pc:sldMk cId="1251948109" sldId="264"/>
            <ac:spMk id="24" creationId="{F13C74B1-5B17-4795-BED0-7140497B445A}"/>
          </ac:spMkLst>
        </pc:spChg>
        <pc:spChg chg="add del">
          <ac:chgData name="PS, Prajith" userId="1c8506e4-e5f8-49b6-828d-4ba5399733f3" providerId="ADAL" clId="{2DEEA595-5C4D-4CBB-BC0B-17E7759CD75F}" dt="2021-05-09T16:59:19.260" v="2605" actId="26606"/>
          <ac:spMkLst>
            <pc:docMk/>
            <pc:sldMk cId="1251948109" sldId="264"/>
            <ac:spMk id="26" creationId="{D4974D33-8DC5-464E-8C6D-BE58F0669C17}"/>
          </ac:spMkLst>
        </pc:spChg>
        <pc:grpChg chg="add del">
          <ac:chgData name="PS, Prajith" userId="1c8506e4-e5f8-49b6-828d-4ba5399733f3" providerId="ADAL" clId="{2DEEA595-5C4D-4CBB-BC0B-17E7759CD75F}" dt="2021-05-09T14:48:38.338" v="1160" actId="26606"/>
          <ac:grpSpMkLst>
            <pc:docMk/>
            <pc:sldMk cId="1251948109" sldId="264"/>
            <ac:grpSpMk id="7" creationId="{828A5161-06F1-46CF-8AD7-844680A59E13}"/>
          </ac:grpSpMkLst>
        </pc:grpChg>
        <pc:grpChg chg="add del">
          <ac:chgData name="PS, Prajith" userId="1c8506e4-e5f8-49b6-828d-4ba5399733f3" providerId="ADAL" clId="{2DEEA595-5C4D-4CBB-BC0B-17E7759CD75F}" dt="2021-05-09T14:48:38.338" v="1160" actId="26606"/>
          <ac:grpSpMkLst>
            <pc:docMk/>
            <pc:sldMk cId="1251948109" sldId="264"/>
            <ac:grpSpMk id="15" creationId="{5995D10D-E9C9-47DB-AE7E-801FEF38F5C9}"/>
          </ac:grpSpMkLst>
        </pc:grpChg>
        <pc:picChg chg="add del mod">
          <ac:chgData name="PS, Prajith" userId="1c8506e4-e5f8-49b6-828d-4ba5399733f3" providerId="ADAL" clId="{2DEEA595-5C4D-4CBB-BC0B-17E7759CD75F}" dt="2021-05-09T14:57:21.290" v="1509" actId="478"/>
          <ac:picMkLst>
            <pc:docMk/>
            <pc:sldMk cId="1251948109" sldId="264"/>
            <ac:picMk id="4" creationId="{DBBEDE69-1983-436F-8A27-C3DA480440BA}"/>
          </ac:picMkLst>
        </pc:picChg>
        <pc:picChg chg="add mod">
          <ac:chgData name="PS, Prajith" userId="1c8506e4-e5f8-49b6-828d-4ba5399733f3" providerId="ADAL" clId="{2DEEA595-5C4D-4CBB-BC0B-17E7759CD75F}" dt="2021-05-09T16:59:28.733" v="2611" actId="26606"/>
          <ac:picMkLst>
            <pc:docMk/>
            <pc:sldMk cId="1251948109" sldId="264"/>
            <ac:picMk id="5" creationId="{1780AA0C-B4E7-434C-B086-47A4844C6369}"/>
          </ac:picMkLst>
        </pc:picChg>
        <pc:picChg chg="add del">
          <ac:chgData name="PS, Prajith" userId="1c8506e4-e5f8-49b6-828d-4ba5399733f3" providerId="ADAL" clId="{2DEEA595-5C4D-4CBB-BC0B-17E7759CD75F}" dt="2021-05-09T14:48:24.076" v="1158" actId="26606"/>
          <ac:picMkLst>
            <pc:docMk/>
            <pc:sldMk cId="1251948109" sldId="264"/>
            <ac:picMk id="11" creationId="{AE113210-7872-481A-ADE6-3A05CCAF5EB2}"/>
          </ac:picMkLst>
        </pc:picChg>
      </pc:sldChg>
      <pc:sldChg chg="addSp delSp modSp add mod setBg">
        <pc:chgData name="PS, Prajith" userId="1c8506e4-e5f8-49b6-828d-4ba5399733f3" providerId="ADAL" clId="{2DEEA595-5C4D-4CBB-BC0B-17E7759CD75F}" dt="2021-05-09T16:24:44.036" v="1950" actId="26606"/>
        <pc:sldMkLst>
          <pc:docMk/>
          <pc:sldMk cId="1019185265" sldId="265"/>
        </pc:sldMkLst>
        <pc:spChg chg="mod">
          <ac:chgData name="PS, Prajith" userId="1c8506e4-e5f8-49b6-828d-4ba5399733f3" providerId="ADAL" clId="{2DEEA595-5C4D-4CBB-BC0B-17E7759CD75F}" dt="2021-05-09T16:24:44.036" v="1950" actId="26606"/>
          <ac:spMkLst>
            <pc:docMk/>
            <pc:sldMk cId="1019185265" sldId="265"/>
            <ac:spMk id="2" creationId="{0ACAD240-6FEB-4C10-8FC5-85059BBB18F6}"/>
          </ac:spMkLst>
        </pc:spChg>
        <pc:spChg chg="mod">
          <ac:chgData name="PS, Prajith" userId="1c8506e4-e5f8-49b6-828d-4ba5399733f3" providerId="ADAL" clId="{2DEEA595-5C4D-4CBB-BC0B-17E7759CD75F}" dt="2021-05-09T16:24:44.036" v="1950" actId="26606"/>
          <ac:spMkLst>
            <pc:docMk/>
            <pc:sldMk cId="1019185265" sldId="265"/>
            <ac:spMk id="3" creationId="{13870849-7FAF-4DC0-9FBB-386E414D99AA}"/>
          </ac:spMkLst>
        </pc:spChg>
        <pc:spChg chg="add">
          <ac:chgData name="PS, Prajith" userId="1c8506e4-e5f8-49b6-828d-4ba5399733f3" providerId="ADAL" clId="{2DEEA595-5C4D-4CBB-BC0B-17E7759CD75F}" dt="2021-05-09T16:24:44.036" v="1950" actId="26606"/>
          <ac:spMkLst>
            <pc:docMk/>
            <pc:sldMk cId="1019185265" sldId="265"/>
            <ac:spMk id="5" creationId="{5D6C15A0-C087-4593-8414-2B4EC1CDC3DE}"/>
          </ac:spMkLst>
        </pc:spChg>
        <pc:spChg chg="add">
          <ac:chgData name="PS, Prajith" userId="1c8506e4-e5f8-49b6-828d-4ba5399733f3" providerId="ADAL" clId="{2DEEA595-5C4D-4CBB-BC0B-17E7759CD75F}" dt="2021-05-09T16:24:44.036" v="1950" actId="26606"/>
          <ac:spMkLst>
            <pc:docMk/>
            <pc:sldMk cId="1019185265" sldId="265"/>
            <ac:spMk id="8" creationId="{777A147A-9ED8-46B4-8660-1B3C2AA880B5}"/>
          </ac:spMkLst>
        </pc:spChg>
        <pc:spChg chg="add del">
          <ac:chgData name="PS, Prajith" userId="1c8506e4-e5f8-49b6-828d-4ba5399733f3" providerId="ADAL" clId="{2DEEA595-5C4D-4CBB-BC0B-17E7759CD75F}" dt="2021-05-09T16:23:37.871" v="1947" actId="26606"/>
          <ac:spMkLst>
            <pc:docMk/>
            <pc:sldMk cId="1019185265" sldId="265"/>
            <ac:spMk id="10" creationId="{7B831B6F-405A-4B47-B9BB-5CA88F285844}"/>
          </ac:spMkLst>
        </pc:spChg>
        <pc:spChg chg="add del">
          <ac:chgData name="PS, Prajith" userId="1c8506e4-e5f8-49b6-828d-4ba5399733f3" providerId="ADAL" clId="{2DEEA595-5C4D-4CBB-BC0B-17E7759CD75F}" dt="2021-05-09T16:23:37.871" v="1947" actId="26606"/>
          <ac:spMkLst>
            <pc:docMk/>
            <pc:sldMk cId="1019185265" sldId="265"/>
            <ac:spMk id="12" creationId="{953EE71A-6488-4203-A7C4-77102FD0DCCA}"/>
          </ac:spMkLst>
        </pc:spChg>
        <pc:picChg chg="add del">
          <ac:chgData name="PS, Prajith" userId="1c8506e4-e5f8-49b6-828d-4ba5399733f3" providerId="ADAL" clId="{2DEEA595-5C4D-4CBB-BC0B-17E7759CD75F}" dt="2021-05-09T14:52:00.690" v="1243" actId="478"/>
          <ac:picMkLst>
            <pc:docMk/>
            <pc:sldMk cId="1019185265" sldId="265"/>
            <ac:picMk id="4" creationId="{DBBEDE69-1983-436F-8A27-C3DA480440BA}"/>
          </ac:picMkLst>
        </pc:picChg>
        <pc:picChg chg="add del">
          <ac:chgData name="PS, Prajith" userId="1c8506e4-e5f8-49b6-828d-4ba5399733f3" providerId="ADAL" clId="{2DEEA595-5C4D-4CBB-BC0B-17E7759CD75F}" dt="2021-05-09T16:23:37.871" v="1947" actId="26606"/>
          <ac:picMkLst>
            <pc:docMk/>
            <pc:sldMk cId="1019185265" sldId="265"/>
            <ac:picMk id="7" creationId="{26B392EB-EA42-4F2A-AE4E-1C03A9631ADC}"/>
          </ac:picMkLst>
        </pc:picChg>
      </pc:sldChg>
      <pc:sldChg chg="addSp delSp modSp add mod ord setBg">
        <pc:chgData name="PS, Prajith" userId="1c8506e4-e5f8-49b6-828d-4ba5399733f3" providerId="ADAL" clId="{2DEEA595-5C4D-4CBB-BC0B-17E7759CD75F}" dt="2021-05-09T16:25:34.928" v="1955" actId="403"/>
        <pc:sldMkLst>
          <pc:docMk/>
          <pc:sldMk cId="3747420979" sldId="266"/>
        </pc:sldMkLst>
        <pc:spChg chg="mod">
          <ac:chgData name="PS, Prajith" userId="1c8506e4-e5f8-49b6-828d-4ba5399733f3" providerId="ADAL" clId="{2DEEA595-5C4D-4CBB-BC0B-17E7759CD75F}" dt="2021-05-09T16:25:10.921" v="1952" actId="26606"/>
          <ac:spMkLst>
            <pc:docMk/>
            <pc:sldMk cId="3747420979" sldId="266"/>
            <ac:spMk id="2" creationId="{0ACAD240-6FEB-4C10-8FC5-85059BBB18F6}"/>
          </ac:spMkLst>
        </pc:spChg>
        <pc:spChg chg="add del mod">
          <ac:chgData name="PS, Prajith" userId="1c8506e4-e5f8-49b6-828d-4ba5399733f3" providerId="ADAL" clId="{2DEEA595-5C4D-4CBB-BC0B-17E7759CD75F}" dt="2021-05-09T16:25:34.928" v="1955" actId="403"/>
          <ac:spMkLst>
            <pc:docMk/>
            <pc:sldMk cId="3747420979" sldId="266"/>
            <ac:spMk id="3" creationId="{13870849-7FAF-4DC0-9FBB-386E414D99AA}"/>
          </ac:spMkLst>
        </pc:spChg>
        <pc:spChg chg="add">
          <ac:chgData name="PS, Prajith" userId="1c8506e4-e5f8-49b6-828d-4ba5399733f3" providerId="ADAL" clId="{2DEEA595-5C4D-4CBB-BC0B-17E7759CD75F}" dt="2021-05-09T16:25:10.921" v="1952" actId="26606"/>
          <ac:spMkLst>
            <pc:docMk/>
            <pc:sldMk cId="3747420979" sldId="266"/>
            <ac:spMk id="8" creationId="{777A147A-9ED8-46B4-8660-1B3C2AA880B5}"/>
          </ac:spMkLst>
        </pc:spChg>
        <pc:spChg chg="add">
          <ac:chgData name="PS, Prajith" userId="1c8506e4-e5f8-49b6-828d-4ba5399733f3" providerId="ADAL" clId="{2DEEA595-5C4D-4CBB-BC0B-17E7759CD75F}" dt="2021-05-09T16:25:10.921" v="1952" actId="26606"/>
          <ac:spMkLst>
            <pc:docMk/>
            <pc:sldMk cId="3747420979" sldId="266"/>
            <ac:spMk id="10" creationId="{5D6C15A0-C087-4593-8414-2B4EC1CDC3DE}"/>
          </ac:spMkLst>
        </pc:spChg>
        <pc:graphicFrameChg chg="add del">
          <ac:chgData name="PS, Prajith" userId="1c8506e4-e5f8-49b6-828d-4ba5399733f3" providerId="ADAL" clId="{2DEEA595-5C4D-4CBB-BC0B-17E7759CD75F}" dt="2021-05-09T16:22:18.465" v="1942" actId="26606"/>
          <ac:graphicFrameMkLst>
            <pc:docMk/>
            <pc:sldMk cId="3747420979" sldId="266"/>
            <ac:graphicFrameMk id="6" creationId="{02A08905-3426-4B19-A72A-49F5B37524ED}"/>
          </ac:graphicFrameMkLst>
        </pc:graphicFrameChg>
        <pc:picChg chg="add del">
          <ac:chgData name="PS, Prajith" userId="1c8506e4-e5f8-49b6-828d-4ba5399733f3" providerId="ADAL" clId="{2DEEA595-5C4D-4CBB-BC0B-17E7759CD75F}" dt="2021-05-09T16:22:06.556" v="1940" actId="26606"/>
          <ac:picMkLst>
            <pc:docMk/>
            <pc:sldMk cId="3747420979" sldId="266"/>
            <ac:picMk id="5" creationId="{CAD91CFC-217F-42B4-B952-3F2E57FDCE09}"/>
          </ac:picMkLst>
        </pc:picChg>
        <pc:cxnChg chg="add del">
          <ac:chgData name="PS, Prajith" userId="1c8506e4-e5f8-49b6-828d-4ba5399733f3" providerId="ADAL" clId="{2DEEA595-5C4D-4CBB-BC0B-17E7759CD75F}" dt="2021-05-09T16:22:06.556" v="1940" actId="26606"/>
          <ac:cxnSpMkLst>
            <pc:docMk/>
            <pc:sldMk cId="3747420979" sldId="266"/>
            <ac:cxnSpMk id="9" creationId="{A7F400EE-A8A5-48AF-B4D6-291B52C6F0B0}"/>
          </ac:cxnSpMkLst>
        </pc:cxnChg>
      </pc:sldChg>
      <pc:sldChg chg="addSp delSp modSp add mod setBg">
        <pc:chgData name="PS, Prajith" userId="1c8506e4-e5f8-49b6-828d-4ba5399733f3" providerId="ADAL" clId="{2DEEA595-5C4D-4CBB-BC0B-17E7759CD75F}" dt="2021-05-09T16:24:49.730" v="1951" actId="26606"/>
        <pc:sldMkLst>
          <pc:docMk/>
          <pc:sldMk cId="3731126354" sldId="267"/>
        </pc:sldMkLst>
        <pc:spChg chg="mod">
          <ac:chgData name="PS, Prajith" userId="1c8506e4-e5f8-49b6-828d-4ba5399733f3" providerId="ADAL" clId="{2DEEA595-5C4D-4CBB-BC0B-17E7759CD75F}" dt="2021-05-09T16:24:49.730" v="1951" actId="26606"/>
          <ac:spMkLst>
            <pc:docMk/>
            <pc:sldMk cId="3731126354" sldId="267"/>
            <ac:spMk id="2" creationId="{0ACAD240-6FEB-4C10-8FC5-85059BBB18F6}"/>
          </ac:spMkLst>
        </pc:spChg>
        <pc:spChg chg="mod">
          <ac:chgData name="PS, Prajith" userId="1c8506e4-e5f8-49b6-828d-4ba5399733f3" providerId="ADAL" clId="{2DEEA595-5C4D-4CBB-BC0B-17E7759CD75F}" dt="2021-05-09T16:24:49.730" v="1951" actId="26606"/>
          <ac:spMkLst>
            <pc:docMk/>
            <pc:sldMk cId="3731126354" sldId="267"/>
            <ac:spMk id="3" creationId="{13870849-7FAF-4DC0-9FBB-386E414D99AA}"/>
          </ac:spMkLst>
        </pc:spChg>
        <pc:spChg chg="add">
          <ac:chgData name="PS, Prajith" userId="1c8506e4-e5f8-49b6-828d-4ba5399733f3" providerId="ADAL" clId="{2DEEA595-5C4D-4CBB-BC0B-17E7759CD75F}" dt="2021-05-09T16:24:49.730" v="1951" actId="26606"/>
          <ac:spMkLst>
            <pc:docMk/>
            <pc:sldMk cId="3731126354" sldId="267"/>
            <ac:spMk id="5" creationId="{777A147A-9ED8-46B4-8660-1B3C2AA880B5}"/>
          </ac:spMkLst>
        </pc:spChg>
        <pc:spChg chg="add">
          <ac:chgData name="PS, Prajith" userId="1c8506e4-e5f8-49b6-828d-4ba5399733f3" providerId="ADAL" clId="{2DEEA595-5C4D-4CBB-BC0B-17E7759CD75F}" dt="2021-05-09T16:24:49.730" v="1951" actId="26606"/>
          <ac:spMkLst>
            <pc:docMk/>
            <pc:sldMk cId="3731126354" sldId="267"/>
            <ac:spMk id="6" creationId="{5D6C15A0-C087-4593-8414-2B4EC1CDC3DE}"/>
          </ac:spMkLst>
        </pc:spChg>
        <pc:spChg chg="add del">
          <ac:chgData name="PS, Prajith" userId="1c8506e4-e5f8-49b6-828d-4ba5399733f3" providerId="ADAL" clId="{2DEEA595-5C4D-4CBB-BC0B-17E7759CD75F}" dt="2021-05-09T16:23:41.617" v="1948" actId="26606"/>
          <ac:spMkLst>
            <pc:docMk/>
            <pc:sldMk cId="3731126354" sldId="267"/>
            <ac:spMk id="8" creationId="{100EDD19-6802-4EC3-95CE-CFFAB042CFD6}"/>
          </ac:spMkLst>
        </pc:spChg>
        <pc:spChg chg="add del">
          <ac:chgData name="PS, Prajith" userId="1c8506e4-e5f8-49b6-828d-4ba5399733f3" providerId="ADAL" clId="{2DEEA595-5C4D-4CBB-BC0B-17E7759CD75F}" dt="2021-05-09T16:23:41.617" v="1948" actId="26606"/>
          <ac:spMkLst>
            <pc:docMk/>
            <pc:sldMk cId="3731126354" sldId="267"/>
            <ac:spMk id="10" creationId="{DB17E863-922E-4C26-BD64-E8FD41D28661}"/>
          </ac:spMkLst>
        </pc:spChg>
        <pc:spChg chg="add del">
          <ac:chgData name="PS, Prajith" userId="1c8506e4-e5f8-49b6-828d-4ba5399733f3" providerId="ADAL" clId="{2DEEA595-5C4D-4CBB-BC0B-17E7759CD75F}" dt="2021-05-09T16:23:36.763" v="1946" actId="26606"/>
          <ac:spMkLst>
            <pc:docMk/>
            <pc:sldMk cId="3731126354" sldId="267"/>
            <ac:spMk id="15" creationId="{777A147A-9ED8-46B4-8660-1B3C2AA880B5}"/>
          </ac:spMkLst>
        </pc:spChg>
        <pc:spChg chg="add del">
          <ac:chgData name="PS, Prajith" userId="1c8506e4-e5f8-49b6-828d-4ba5399733f3" providerId="ADAL" clId="{2DEEA595-5C4D-4CBB-BC0B-17E7759CD75F}" dt="2021-05-09T16:23:36.763" v="1946" actId="26606"/>
          <ac:spMkLst>
            <pc:docMk/>
            <pc:sldMk cId="3731126354" sldId="267"/>
            <ac:spMk id="17" creationId="{5D6C15A0-C087-4593-8414-2B4EC1CDC3DE}"/>
          </ac:spMkLst>
        </pc:spChg>
      </pc:sldChg>
      <pc:sldChg chg="addSp delSp modSp add mod">
        <pc:chgData name="PS, Prajith" userId="1c8506e4-e5f8-49b6-828d-4ba5399733f3" providerId="ADAL" clId="{2DEEA595-5C4D-4CBB-BC0B-17E7759CD75F}" dt="2021-05-10T19:54:00.202" v="2900" actId="20577"/>
        <pc:sldMkLst>
          <pc:docMk/>
          <pc:sldMk cId="421309670" sldId="268"/>
        </pc:sldMkLst>
        <pc:spChg chg="mod">
          <ac:chgData name="PS, Prajith" userId="1c8506e4-e5f8-49b6-828d-4ba5399733f3" providerId="ADAL" clId="{2DEEA595-5C4D-4CBB-BC0B-17E7759CD75F}" dt="2021-05-10T19:54:00.202" v="2900" actId="20577"/>
          <ac:spMkLst>
            <pc:docMk/>
            <pc:sldMk cId="421309670" sldId="268"/>
            <ac:spMk id="2" creationId="{E6A403EA-A5A1-4E52-B983-3985B19DF464}"/>
          </ac:spMkLst>
        </pc:spChg>
        <pc:spChg chg="mod">
          <ac:chgData name="PS, Prajith" userId="1c8506e4-e5f8-49b6-828d-4ba5399733f3" providerId="ADAL" clId="{2DEEA595-5C4D-4CBB-BC0B-17E7759CD75F}" dt="2021-05-10T19:52:09.214" v="2872" actId="27636"/>
          <ac:spMkLst>
            <pc:docMk/>
            <pc:sldMk cId="421309670" sldId="268"/>
            <ac:spMk id="3" creationId="{6F2738CF-1262-4EE5-B5AB-A0529F44D67A}"/>
          </ac:spMkLst>
        </pc:spChg>
        <pc:picChg chg="add del mod">
          <ac:chgData name="PS, Prajith" userId="1c8506e4-e5f8-49b6-828d-4ba5399733f3" providerId="ADAL" clId="{2DEEA595-5C4D-4CBB-BC0B-17E7759CD75F}" dt="2021-05-09T16:46:30.360" v="2490" actId="478"/>
          <ac:picMkLst>
            <pc:docMk/>
            <pc:sldMk cId="421309670" sldId="268"/>
            <ac:picMk id="4" creationId="{7AE5E522-1807-4B76-8A91-8C6D79BF6261}"/>
          </ac:picMkLst>
        </pc:picChg>
        <pc:picChg chg="add mod">
          <ac:chgData name="PS, Prajith" userId="1c8506e4-e5f8-49b6-828d-4ba5399733f3" providerId="ADAL" clId="{2DEEA595-5C4D-4CBB-BC0B-17E7759CD75F}" dt="2021-05-10T19:50:26.111" v="2656" actId="1076"/>
          <ac:picMkLst>
            <pc:docMk/>
            <pc:sldMk cId="421309670" sldId="268"/>
            <ac:picMk id="5" creationId="{8C41F153-6C1C-44F5-A65F-2720A82BDFA2}"/>
          </ac:picMkLst>
        </pc:picChg>
      </pc:sldChg>
      <pc:sldChg chg="addSp delSp modSp new mod setBg">
        <pc:chgData name="PS, Prajith" userId="1c8506e4-e5f8-49b6-828d-4ba5399733f3" providerId="ADAL" clId="{2DEEA595-5C4D-4CBB-BC0B-17E7759CD75F}" dt="2021-05-09T16:57:36.824" v="2595" actId="478"/>
        <pc:sldMkLst>
          <pc:docMk/>
          <pc:sldMk cId="1716434165" sldId="269"/>
        </pc:sldMkLst>
        <pc:spChg chg="add del mod">
          <ac:chgData name="PS, Prajith" userId="1c8506e4-e5f8-49b6-828d-4ba5399733f3" providerId="ADAL" clId="{2DEEA595-5C4D-4CBB-BC0B-17E7759CD75F}" dt="2021-05-09T16:56:11.197" v="2520" actId="478"/>
          <ac:spMkLst>
            <pc:docMk/>
            <pc:sldMk cId="1716434165" sldId="269"/>
            <ac:spMk id="3" creationId="{5B8ABFFA-B2B7-4840-AC35-AC2FE0C530C8}"/>
          </ac:spMkLst>
        </pc:spChg>
        <pc:spChg chg="add del mod">
          <ac:chgData name="PS, Prajith" userId="1c8506e4-e5f8-49b6-828d-4ba5399733f3" providerId="ADAL" clId="{2DEEA595-5C4D-4CBB-BC0B-17E7759CD75F}" dt="2021-05-09T16:57:36.824" v="2595" actId="478"/>
          <ac:spMkLst>
            <pc:docMk/>
            <pc:sldMk cId="1716434165" sldId="269"/>
            <ac:spMk id="4" creationId="{E05837B8-76C3-4F44-AD6E-CE8C8F09783F}"/>
          </ac:spMkLst>
        </pc:spChg>
        <pc:picChg chg="add mod">
          <ac:chgData name="PS, Prajith" userId="1c8506e4-e5f8-49b6-828d-4ba5399733f3" providerId="ADAL" clId="{2DEEA595-5C4D-4CBB-BC0B-17E7759CD75F}" dt="2021-05-09T16:57:33.816" v="2594" actId="26606"/>
          <ac:picMkLst>
            <pc:docMk/>
            <pc:sldMk cId="1716434165" sldId="269"/>
            <ac:picMk id="2" creationId="{F368CEEC-6E30-41EB-89C4-F0B35284D80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DA12A-D4EB-415A-86CF-6E15359D4A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44FB3A-BC56-4D2A-A34F-7120627CC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B146E0-A335-4D29-87F0-48DF4FC0B3DB}"/>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7E572BAB-3E51-4442-BBA2-1BED8EBC8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4E1E2-6A3D-4F83-A4D2-BDBB17E6B1A4}"/>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222574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2DCF-4E90-4E77-B60C-788D599EA3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E7E31B-2BD1-4A47-9A33-7C9F60377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DC36D-EB4D-432D-9580-AC9F0B668DDB}"/>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24F44034-B6D2-4C9B-8057-95AF2B824F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99018-0097-4C5C-AA6F-852EC77EB59C}"/>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292011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ADAF0D-D80E-4A61-A386-B0A5477FF0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CF1A7D-DF39-4FAE-8840-9F5F93658F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2FDAE-4CC6-4A5C-9F32-240EEED37C0A}"/>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C00D6E91-3F78-4A57-BCD2-449FB098B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4F1EF-56BC-40B9-A4FB-D158ECD5ECFF}"/>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76917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D6AD-0DE5-4538-84C2-4BDE24F62D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51FE-1080-4D95-AE12-D437E14E70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8F7F5C-2A37-489D-971F-BB14D93F1FD5}"/>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941145A0-3C0C-43F2-981F-0640009DC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68DEA-068C-4898-8152-23F8DF2D853D}"/>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96866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9EEA-3161-47C5-922F-74108F1CE7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CFA963-FBA1-4488-BDF9-CEEE2A156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CB8550-2B22-4676-89FD-D251FE98A456}"/>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64D43706-B6B8-418E-BEB7-DC3E8F5361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72A59-89AE-40D7-8A27-B2BBA699FA38}"/>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106559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E5CE-10B7-4E39-9C36-28D9779290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51934-93E3-44BF-989B-0E5A6F2D9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3A5877-28AF-4406-AF1D-97F76BB5B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2469A-86EF-418D-9050-8FEDA45411BD}"/>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6" name="Footer Placeholder 5">
            <a:extLst>
              <a:ext uri="{FF2B5EF4-FFF2-40B4-BE49-F238E27FC236}">
                <a16:creationId xmlns:a16="http://schemas.microsoft.com/office/drawing/2014/main" id="{4F7A8D93-725C-46F3-8CA9-254E78237F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0842B-46D4-4E4E-8FDC-1532E89936F9}"/>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4980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5174-07F2-45F8-9343-A6752AA42F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4B8A3B-85B4-435B-9F16-A0B1FD28A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7F431-6B0A-4A6E-846B-D7BCBD40A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E38CB-76E5-4F35-B2D5-8A52D6B954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D1760-8B6D-4420-9B1F-300780C3E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553E33-CB1F-4C38-8BAD-112A27D9E29C}"/>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8" name="Footer Placeholder 7">
            <a:extLst>
              <a:ext uri="{FF2B5EF4-FFF2-40B4-BE49-F238E27FC236}">
                <a16:creationId xmlns:a16="http://schemas.microsoft.com/office/drawing/2014/main" id="{B4BFC303-1459-48A7-83B4-1A7860B56E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72B79-B5B4-4A52-8A0F-FFE52D384B17}"/>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54278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E447-DBD6-42C1-8835-8CE98919D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E455A4-110E-4ECA-9959-F95ED886BB57}"/>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4" name="Footer Placeholder 3">
            <a:extLst>
              <a:ext uri="{FF2B5EF4-FFF2-40B4-BE49-F238E27FC236}">
                <a16:creationId xmlns:a16="http://schemas.microsoft.com/office/drawing/2014/main" id="{BA777731-6DA9-4F7C-A131-FE7989B86F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A90C9-3D0F-4D41-AEAD-D770F318AB55}"/>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184125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C11D1-54EB-41D9-A6AC-294705D9EE33}"/>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3" name="Footer Placeholder 2">
            <a:extLst>
              <a:ext uri="{FF2B5EF4-FFF2-40B4-BE49-F238E27FC236}">
                <a16:creationId xmlns:a16="http://schemas.microsoft.com/office/drawing/2014/main" id="{864DBE75-2420-45DC-AE4A-7CB987E82D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324BDB-1212-4892-9A93-6E548CEE2E78}"/>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1804510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C2BC-925A-4026-B6E4-B1D6F502E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A80093-A074-45E4-88DF-C5A8BA9DC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814D23-D0CB-4017-B5F6-C47DAFDD9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5E5D6-C44B-4D67-BBF4-9F206666DBED}"/>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6" name="Footer Placeholder 5">
            <a:extLst>
              <a:ext uri="{FF2B5EF4-FFF2-40B4-BE49-F238E27FC236}">
                <a16:creationId xmlns:a16="http://schemas.microsoft.com/office/drawing/2014/main" id="{DFE051D2-B83A-4518-B603-C3879189F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170CDB-82F9-4702-92B2-5AB2157BB89D}"/>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1544830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CA29-2548-40B7-AF24-8DA81605A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1FA7B0-2D8F-42A3-8029-5367635A8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772136-851E-452B-8DC8-9B0CF6027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574440-172E-42DA-994F-FEED802D719B}"/>
              </a:ext>
            </a:extLst>
          </p:cNvPr>
          <p:cNvSpPr>
            <a:spLocks noGrp="1"/>
          </p:cNvSpPr>
          <p:nvPr>
            <p:ph type="dt" sz="half" idx="10"/>
          </p:nvPr>
        </p:nvSpPr>
        <p:spPr/>
        <p:txBody>
          <a:bodyPr/>
          <a:lstStyle/>
          <a:p>
            <a:fld id="{1CB36BF0-E935-4B50-8BED-819A05930F41}" type="datetimeFigureOut">
              <a:rPr lang="en-US" smtClean="0"/>
              <a:t>5/11/2021</a:t>
            </a:fld>
            <a:endParaRPr lang="en-US"/>
          </a:p>
        </p:txBody>
      </p:sp>
      <p:sp>
        <p:nvSpPr>
          <p:cNvPr id="6" name="Footer Placeholder 5">
            <a:extLst>
              <a:ext uri="{FF2B5EF4-FFF2-40B4-BE49-F238E27FC236}">
                <a16:creationId xmlns:a16="http://schemas.microsoft.com/office/drawing/2014/main" id="{02F54AA9-1ABA-4F32-852D-162402E36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8484-CAD3-47B9-B8D8-88A1870660F3}"/>
              </a:ext>
            </a:extLst>
          </p:cNvPr>
          <p:cNvSpPr>
            <a:spLocks noGrp="1"/>
          </p:cNvSpPr>
          <p:nvPr>
            <p:ph type="sldNum" sz="quarter" idx="12"/>
          </p:nvPr>
        </p:nvSpPr>
        <p:spPr/>
        <p:txBody>
          <a:bodyPr/>
          <a:lstStyle/>
          <a:p>
            <a:fld id="{F1FFDC33-ECBC-4412-A036-590F473A8B14}" type="slidenum">
              <a:rPr lang="en-US" smtClean="0"/>
              <a:t>‹#›</a:t>
            </a:fld>
            <a:endParaRPr lang="en-US"/>
          </a:p>
        </p:txBody>
      </p:sp>
    </p:spTree>
    <p:extLst>
      <p:ext uri="{BB962C8B-B14F-4D97-AF65-F5344CB8AC3E}">
        <p14:creationId xmlns:p14="http://schemas.microsoft.com/office/powerpoint/2010/main" val="58630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164938-C4AE-45B7-9D2C-F3A9259A3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00436-86DF-4388-AD29-D64B9F697F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E2E1-F167-46CE-8ECD-5C21D1E3F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36BF0-E935-4B50-8BED-819A05930F41}" type="datetimeFigureOut">
              <a:rPr lang="en-US" smtClean="0"/>
              <a:t>5/11/2021</a:t>
            </a:fld>
            <a:endParaRPr lang="en-US"/>
          </a:p>
        </p:txBody>
      </p:sp>
      <p:sp>
        <p:nvSpPr>
          <p:cNvPr id="5" name="Footer Placeholder 4">
            <a:extLst>
              <a:ext uri="{FF2B5EF4-FFF2-40B4-BE49-F238E27FC236}">
                <a16:creationId xmlns:a16="http://schemas.microsoft.com/office/drawing/2014/main" id="{16EF67FA-07D8-4733-B405-403A99934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430D3-F32B-4906-B10B-26E507E10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FDC33-ECBC-4412-A036-590F473A8B14}" type="slidenum">
              <a:rPr lang="en-US" smtClean="0"/>
              <a:t>‹#›</a:t>
            </a:fld>
            <a:endParaRPr lang="en-US"/>
          </a:p>
        </p:txBody>
      </p:sp>
    </p:spTree>
    <p:extLst>
      <p:ext uri="{BB962C8B-B14F-4D97-AF65-F5344CB8AC3E}">
        <p14:creationId xmlns:p14="http://schemas.microsoft.com/office/powerpoint/2010/main" val="82148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A6BA-4B2D-4502-8A84-1EFC9E3E1B3F}"/>
              </a:ext>
            </a:extLst>
          </p:cNvPr>
          <p:cNvSpPr>
            <a:spLocks noGrp="1"/>
          </p:cNvSpPr>
          <p:nvPr>
            <p:ph type="ctrTitle"/>
          </p:nvPr>
        </p:nvSpPr>
        <p:spPr/>
        <p:txBody>
          <a:bodyPr/>
          <a:lstStyle/>
          <a:p>
            <a:r>
              <a:rPr lang="en-US" dirty="0"/>
              <a:t>Introduction to Linux</a:t>
            </a:r>
          </a:p>
        </p:txBody>
      </p:sp>
      <p:sp>
        <p:nvSpPr>
          <p:cNvPr id="3" name="Subtitle 2">
            <a:extLst>
              <a:ext uri="{FF2B5EF4-FFF2-40B4-BE49-F238E27FC236}">
                <a16:creationId xmlns:a16="http://schemas.microsoft.com/office/drawing/2014/main" id="{0A71CE20-399D-4B02-A5AA-E528E47414E4}"/>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115154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AD240-6FEB-4C10-8FC5-85059BBB18F6}"/>
              </a:ext>
            </a:extLst>
          </p:cNvPr>
          <p:cNvSpPr>
            <a:spLocks noGrp="1"/>
          </p:cNvSpPr>
          <p:nvPr>
            <p:ph type="title"/>
          </p:nvPr>
        </p:nvSpPr>
        <p:spPr>
          <a:xfrm>
            <a:off x="841248" y="548640"/>
            <a:ext cx="3600860" cy="5431536"/>
          </a:xfrm>
        </p:spPr>
        <p:txBody>
          <a:bodyPr>
            <a:normAutofit/>
          </a:bodyPr>
          <a:lstStyle/>
          <a:p>
            <a:r>
              <a:rPr lang="en-US" sz="5400"/>
              <a:t>Utilities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70849-7FAF-4DC0-9FBB-386E414D99AA}"/>
              </a:ext>
            </a:extLst>
          </p:cNvPr>
          <p:cNvSpPr>
            <a:spLocks noGrp="1"/>
          </p:cNvSpPr>
          <p:nvPr>
            <p:ph idx="1"/>
          </p:nvPr>
        </p:nvSpPr>
        <p:spPr>
          <a:xfrm>
            <a:off x="5126418" y="552091"/>
            <a:ext cx="6224335" cy="5431536"/>
          </a:xfrm>
        </p:spPr>
        <p:txBody>
          <a:bodyPr anchor="ctr">
            <a:normAutofit/>
          </a:bodyPr>
          <a:lstStyle/>
          <a:p>
            <a:pPr marL="0" indent="0">
              <a:buNone/>
            </a:pPr>
            <a:r>
              <a:rPr lang="en-US" sz="2400" dirty="0"/>
              <a:t>Any third-party software, application or tools installed on the Linux. Utilities interfaces with shell. Few applications can bypass and directly access Kernel.</a:t>
            </a:r>
          </a:p>
          <a:p>
            <a:pPr marL="0" indent="0">
              <a:buNone/>
            </a:pPr>
            <a:endParaRPr lang="en-US" sz="2400" dirty="0"/>
          </a:p>
          <a:p>
            <a:pPr marL="0" indent="0">
              <a:buNone/>
            </a:pPr>
            <a:r>
              <a:rPr lang="en-US" sz="2400" dirty="0"/>
              <a:t>Example:</a:t>
            </a:r>
          </a:p>
          <a:p>
            <a:pPr marL="0" indent="0">
              <a:buNone/>
            </a:pPr>
            <a:r>
              <a:rPr lang="en-US" sz="2400" dirty="0"/>
              <a:t>	cat command</a:t>
            </a:r>
          </a:p>
          <a:p>
            <a:pPr marL="0" indent="0">
              <a:buNone/>
            </a:pPr>
            <a:r>
              <a:rPr lang="en-US" sz="2400" dirty="0"/>
              <a:t>	httpd/apache</a:t>
            </a:r>
          </a:p>
          <a:p>
            <a:pPr marL="0" indent="0">
              <a:buNone/>
            </a:pPr>
            <a:r>
              <a:rPr lang="en-US" sz="2400" dirty="0"/>
              <a:t>	</a:t>
            </a:r>
            <a:r>
              <a:rPr lang="en-US" sz="2400" dirty="0" err="1"/>
              <a:t>ftpd</a:t>
            </a:r>
            <a:endParaRPr lang="en-US" sz="2400" dirty="0"/>
          </a:p>
        </p:txBody>
      </p:sp>
    </p:spTree>
    <p:extLst>
      <p:ext uri="{BB962C8B-B14F-4D97-AF65-F5344CB8AC3E}">
        <p14:creationId xmlns:p14="http://schemas.microsoft.com/office/powerpoint/2010/main" val="374742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403EA-A5A1-4E52-B983-3985B19DF464}"/>
              </a:ext>
            </a:extLst>
          </p:cNvPr>
          <p:cNvSpPr>
            <a:spLocks noGrp="1"/>
          </p:cNvSpPr>
          <p:nvPr>
            <p:ph type="title"/>
          </p:nvPr>
        </p:nvSpPr>
        <p:spPr>
          <a:xfrm>
            <a:off x="841248" y="548640"/>
            <a:ext cx="3600860" cy="5431536"/>
          </a:xfrm>
        </p:spPr>
        <p:txBody>
          <a:bodyPr>
            <a:normAutofit/>
          </a:bodyPr>
          <a:lstStyle/>
          <a:p>
            <a:r>
              <a:rPr lang="en-US" sz="5400" dirty="0"/>
              <a:t>Features of bash shell</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2738CF-1262-4EE5-B5AB-A0529F44D67A}"/>
              </a:ext>
            </a:extLst>
          </p:cNvPr>
          <p:cNvSpPr>
            <a:spLocks noGrp="1"/>
          </p:cNvSpPr>
          <p:nvPr>
            <p:ph idx="1"/>
          </p:nvPr>
        </p:nvSpPr>
        <p:spPr>
          <a:xfrm>
            <a:off x="5126418" y="552091"/>
            <a:ext cx="6224335" cy="5431536"/>
          </a:xfrm>
        </p:spPr>
        <p:txBody>
          <a:bodyPr anchor="ctr">
            <a:normAutofit/>
          </a:bodyPr>
          <a:lstStyle/>
          <a:p>
            <a:r>
              <a:rPr lang="en-US" altLang="en-US" sz="2200" b="1" dirty="0"/>
              <a:t>Command line completion </a:t>
            </a:r>
          </a:p>
          <a:p>
            <a:pPr lvl="1"/>
            <a:r>
              <a:rPr lang="en-US" altLang="en-US" sz="2200" dirty="0"/>
              <a:t>Use tab to autocomplete the commands</a:t>
            </a:r>
          </a:p>
          <a:p>
            <a:r>
              <a:rPr lang="en-US" sz="2200" b="1" dirty="0"/>
              <a:t>Wild cards</a:t>
            </a:r>
          </a:p>
          <a:p>
            <a:pPr lvl="1"/>
            <a:r>
              <a:rPr lang="en-US" sz="2200" dirty="0"/>
              <a:t>Wild card characters like * ? ^ </a:t>
            </a:r>
            <a:r>
              <a:rPr lang="en-US" sz="2200" dirty="0" err="1"/>
              <a:t>etc</a:t>
            </a:r>
            <a:endParaRPr lang="en-US" sz="2200" dirty="0"/>
          </a:p>
          <a:p>
            <a:r>
              <a:rPr lang="en-US" sz="2200" b="1" dirty="0"/>
              <a:t>Command History</a:t>
            </a:r>
          </a:p>
          <a:p>
            <a:pPr lvl="1"/>
            <a:r>
              <a:rPr lang="en-US" sz="2200" dirty="0"/>
              <a:t>Maintains run/executed command history</a:t>
            </a:r>
          </a:p>
          <a:p>
            <a:r>
              <a:rPr lang="en-US" sz="2200" b="1" dirty="0"/>
              <a:t>Aliases</a:t>
            </a:r>
          </a:p>
          <a:p>
            <a:pPr lvl="1"/>
            <a:r>
              <a:rPr lang="en-US" sz="2200" dirty="0"/>
              <a:t>Allows to create alias for lengthy command</a:t>
            </a:r>
          </a:p>
          <a:p>
            <a:pPr lvl="2"/>
            <a:r>
              <a:rPr lang="en-US" sz="2200" dirty="0"/>
              <a:t>Example: 	</a:t>
            </a:r>
            <a:r>
              <a:rPr lang="en-US" sz="2200" dirty="0" err="1"/>
              <a:t>alisas</a:t>
            </a:r>
            <a:r>
              <a:rPr lang="en-US" sz="2200" dirty="0"/>
              <a:t> </a:t>
            </a:r>
            <a:r>
              <a:rPr lang="en-US" sz="2200" dirty="0" err="1"/>
              <a:t>ll</a:t>
            </a:r>
            <a:r>
              <a:rPr lang="en-US" sz="2200" dirty="0"/>
              <a:t>=‘ls –l’</a:t>
            </a:r>
          </a:p>
        </p:txBody>
      </p:sp>
    </p:spTree>
    <p:extLst>
      <p:ext uri="{BB962C8B-B14F-4D97-AF65-F5344CB8AC3E}">
        <p14:creationId xmlns:p14="http://schemas.microsoft.com/office/powerpoint/2010/main" val="182457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3EA-A5A1-4E52-B983-3985B19DF464}"/>
              </a:ext>
            </a:extLst>
          </p:cNvPr>
          <p:cNvSpPr>
            <a:spLocks noGrp="1"/>
          </p:cNvSpPr>
          <p:nvPr>
            <p:ph type="title"/>
          </p:nvPr>
        </p:nvSpPr>
        <p:spPr>
          <a:xfrm>
            <a:off x="838200" y="250166"/>
            <a:ext cx="10515600" cy="1325563"/>
          </a:xfrm>
        </p:spPr>
        <p:txBody>
          <a:bodyPr>
            <a:normAutofit fontScale="90000"/>
          </a:bodyPr>
          <a:lstStyle/>
          <a:p>
            <a:r>
              <a:rPr lang="en-US" dirty="0"/>
              <a:t>Linux File Structure</a:t>
            </a:r>
            <a:br>
              <a:rPr lang="en-US" dirty="0"/>
            </a:br>
            <a:r>
              <a:rPr lang="en-US" sz="3100" dirty="0"/>
              <a:t>Linux file system structure is defined under FHS (</a:t>
            </a:r>
            <a:r>
              <a:rPr lang="en-US" sz="3100"/>
              <a:t>filesystem hierarchy) </a:t>
            </a:r>
            <a:r>
              <a:rPr lang="en-US" sz="3100" dirty="0"/>
              <a:t>by Linux Foundation</a:t>
            </a:r>
          </a:p>
        </p:txBody>
      </p:sp>
      <p:sp>
        <p:nvSpPr>
          <p:cNvPr id="3" name="Content Placeholder 2">
            <a:extLst>
              <a:ext uri="{FF2B5EF4-FFF2-40B4-BE49-F238E27FC236}">
                <a16:creationId xmlns:a16="http://schemas.microsoft.com/office/drawing/2014/main" id="{6F2738CF-1262-4EE5-B5AB-A0529F44D67A}"/>
              </a:ext>
            </a:extLst>
          </p:cNvPr>
          <p:cNvSpPr>
            <a:spLocks noGrp="1"/>
          </p:cNvSpPr>
          <p:nvPr>
            <p:ph idx="1"/>
          </p:nvPr>
        </p:nvSpPr>
        <p:spPr>
          <a:xfrm>
            <a:off x="838201" y="1733909"/>
            <a:ext cx="5105400" cy="5011947"/>
          </a:xfrm>
        </p:spPr>
        <p:txBody>
          <a:bodyPr>
            <a:normAutofit fontScale="70000" lnSpcReduction="20000"/>
          </a:bodyPr>
          <a:lstStyle/>
          <a:p>
            <a:pPr marL="0" indent="0">
              <a:buNone/>
            </a:pPr>
            <a:r>
              <a:rPr lang="en-US" dirty="0"/>
              <a:t>/ 	– The Root Directory</a:t>
            </a:r>
          </a:p>
          <a:p>
            <a:pPr marL="0" indent="0">
              <a:buNone/>
            </a:pPr>
            <a:r>
              <a:rPr lang="en-US" dirty="0"/>
              <a:t>/boot 	– Static Boot Files</a:t>
            </a:r>
          </a:p>
          <a:p>
            <a:pPr marL="0" indent="0">
              <a:buNone/>
            </a:pPr>
            <a:r>
              <a:rPr lang="en-US" dirty="0"/>
              <a:t>/</a:t>
            </a:r>
            <a:r>
              <a:rPr lang="en-US" dirty="0" err="1"/>
              <a:t>usr</a:t>
            </a:r>
            <a:r>
              <a:rPr lang="en-US" dirty="0"/>
              <a:t> 	– User Binaries &amp; Read-Only Data</a:t>
            </a:r>
          </a:p>
          <a:p>
            <a:pPr marL="0" indent="0">
              <a:buNone/>
            </a:pPr>
            <a:r>
              <a:rPr lang="en-US" dirty="0"/>
              <a:t>/</a:t>
            </a:r>
            <a:r>
              <a:rPr lang="en-US" dirty="0" err="1"/>
              <a:t>etc</a:t>
            </a:r>
            <a:r>
              <a:rPr lang="en-US" dirty="0"/>
              <a:t> 	– Configuration Files</a:t>
            </a:r>
          </a:p>
          <a:p>
            <a:pPr marL="0" indent="0">
              <a:buNone/>
            </a:pPr>
            <a:r>
              <a:rPr lang="en-US" dirty="0"/>
              <a:t>/dev 	– Device Files</a:t>
            </a:r>
          </a:p>
          <a:p>
            <a:pPr marL="0" indent="0">
              <a:buNone/>
            </a:pPr>
            <a:r>
              <a:rPr lang="en-US" dirty="0"/>
              <a:t>/home 	– Home Folders</a:t>
            </a:r>
          </a:p>
          <a:p>
            <a:pPr marL="0" indent="0">
              <a:buNone/>
            </a:pPr>
            <a:r>
              <a:rPr lang="en-US" dirty="0"/>
              <a:t>/bin 	– Essential User Binaries</a:t>
            </a:r>
          </a:p>
          <a:p>
            <a:pPr marL="0" indent="0">
              <a:buNone/>
            </a:pPr>
            <a:r>
              <a:rPr lang="en-US" dirty="0"/>
              <a:t>/lib 	– Essential Shared Libraries</a:t>
            </a:r>
          </a:p>
          <a:p>
            <a:pPr marL="0" indent="0">
              <a:buNone/>
            </a:pPr>
            <a:r>
              <a:rPr lang="en-US" dirty="0"/>
              <a:t>/</a:t>
            </a:r>
            <a:r>
              <a:rPr lang="en-US" dirty="0" err="1"/>
              <a:t>mnt</a:t>
            </a:r>
            <a:r>
              <a:rPr lang="en-US" dirty="0"/>
              <a:t> 	– Temporary Mount Points</a:t>
            </a:r>
          </a:p>
          <a:p>
            <a:pPr marL="0" indent="0">
              <a:buNone/>
            </a:pPr>
            <a:r>
              <a:rPr lang="en-US" dirty="0"/>
              <a:t>/opt 	– Optional Packages</a:t>
            </a:r>
          </a:p>
          <a:p>
            <a:pPr marL="0" indent="0">
              <a:buNone/>
            </a:pPr>
            <a:r>
              <a:rPr lang="en-US" dirty="0"/>
              <a:t>/proc 	– Kernel &amp; Process Files</a:t>
            </a:r>
          </a:p>
          <a:p>
            <a:pPr marL="0" indent="0">
              <a:buNone/>
            </a:pPr>
            <a:r>
              <a:rPr lang="en-US" dirty="0"/>
              <a:t>/</a:t>
            </a:r>
            <a:r>
              <a:rPr lang="en-US" dirty="0" err="1"/>
              <a:t>sbin</a:t>
            </a:r>
            <a:r>
              <a:rPr lang="en-US" dirty="0"/>
              <a:t> 	– System Administration Binaries</a:t>
            </a:r>
          </a:p>
          <a:p>
            <a:pPr marL="0" indent="0">
              <a:buNone/>
            </a:pPr>
            <a:r>
              <a:rPr lang="en-US" dirty="0"/>
              <a:t>/var 	– Variable Data Files</a:t>
            </a:r>
          </a:p>
          <a:p>
            <a:pPr marL="0" indent="0">
              <a:buNone/>
            </a:pPr>
            <a:r>
              <a:rPr lang="en-US" dirty="0"/>
              <a:t>/</a:t>
            </a:r>
            <a:r>
              <a:rPr lang="en-US" dirty="0" err="1"/>
              <a:t>tmp</a:t>
            </a:r>
            <a:r>
              <a:rPr lang="en-US" dirty="0"/>
              <a:t> 	– Temporary Files</a:t>
            </a:r>
          </a:p>
        </p:txBody>
      </p:sp>
      <p:pic>
        <p:nvPicPr>
          <p:cNvPr id="5" name="Picture 4">
            <a:extLst>
              <a:ext uri="{FF2B5EF4-FFF2-40B4-BE49-F238E27FC236}">
                <a16:creationId xmlns:a16="http://schemas.microsoft.com/office/drawing/2014/main" id="{8C41F153-6C1C-44F5-A65F-2720A82BDFA2}"/>
              </a:ext>
            </a:extLst>
          </p:cNvPr>
          <p:cNvPicPr>
            <a:picLocks noChangeAspect="1"/>
          </p:cNvPicPr>
          <p:nvPr/>
        </p:nvPicPr>
        <p:blipFill>
          <a:blip r:embed="rId2"/>
          <a:stretch>
            <a:fillRect/>
          </a:stretch>
        </p:blipFill>
        <p:spPr>
          <a:xfrm>
            <a:off x="6096000" y="2320416"/>
            <a:ext cx="6033421" cy="4362417"/>
          </a:xfrm>
          <a:prstGeom prst="rect">
            <a:avLst/>
          </a:prstGeom>
        </p:spPr>
      </p:pic>
    </p:spTree>
    <p:extLst>
      <p:ext uri="{BB962C8B-B14F-4D97-AF65-F5344CB8AC3E}">
        <p14:creationId xmlns:p14="http://schemas.microsoft.com/office/powerpoint/2010/main" val="421309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8CEEC-6E30-41EB-89C4-F0B35284D804}"/>
              </a:ext>
            </a:extLst>
          </p:cNvPr>
          <p:cNvPicPr>
            <a:picLocks noChangeAspect="1"/>
          </p:cNvPicPr>
          <p:nvPr/>
        </p:nvPicPr>
        <p:blipFill>
          <a:blip r:embed="rId2"/>
          <a:stretch>
            <a:fillRect/>
          </a:stretch>
        </p:blipFill>
        <p:spPr>
          <a:xfrm>
            <a:off x="2760032" y="643466"/>
            <a:ext cx="6671936" cy="5571067"/>
          </a:xfrm>
          <a:prstGeom prst="rect">
            <a:avLst/>
          </a:prstGeom>
        </p:spPr>
      </p:pic>
    </p:spTree>
    <p:extLst>
      <p:ext uri="{BB962C8B-B14F-4D97-AF65-F5344CB8AC3E}">
        <p14:creationId xmlns:p14="http://schemas.microsoft.com/office/powerpoint/2010/main" val="171643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AD315-73BA-473A-AB46-1C70D214FDE6}"/>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a:t>A brief history of Linux</a:t>
            </a:r>
            <a:endParaRPr lang="en-US" sz="4000" dirty="0"/>
          </a:p>
        </p:txBody>
      </p:sp>
      <p:sp>
        <p:nvSpPr>
          <p:cNvPr id="3" name="Content Placeholder 2">
            <a:extLst>
              <a:ext uri="{FF2B5EF4-FFF2-40B4-BE49-F238E27FC236}">
                <a16:creationId xmlns:a16="http://schemas.microsoft.com/office/drawing/2014/main" id="{FFAC18EA-0086-41DE-9864-CE3F0672913D}"/>
              </a:ext>
            </a:extLst>
          </p:cNvPr>
          <p:cNvSpPr>
            <a:spLocks noGrp="1"/>
          </p:cNvSpPr>
          <p:nvPr>
            <p:ph sz="half" idx="1"/>
          </p:nvPr>
        </p:nvSpPr>
        <p:spPr>
          <a:xfrm>
            <a:off x="836679" y="2035834"/>
            <a:ext cx="6176596" cy="4098268"/>
          </a:xfrm>
        </p:spPr>
        <p:txBody>
          <a:bodyPr vert="horz" lIns="91440" tIns="45720" rIns="91440" bIns="45720" rtlCol="0">
            <a:normAutofit/>
          </a:bodyPr>
          <a:lstStyle/>
          <a:p>
            <a:r>
              <a:rPr lang="en-US" sz="2000" dirty="0"/>
              <a:t>Linux was introduced by Linus Torvalds, a student at university of Helsinki in Finland</a:t>
            </a:r>
          </a:p>
          <a:p>
            <a:r>
              <a:rPr lang="en-US" sz="2000" dirty="0"/>
              <a:t>Linus was working on Unix operating system, </a:t>
            </a:r>
            <a:r>
              <a:rPr lang="en-US" sz="2000" dirty="0" err="1"/>
              <a:t>Minix</a:t>
            </a:r>
            <a:r>
              <a:rPr lang="en-US" sz="2000" dirty="0"/>
              <a:t> and it was a paid operating system</a:t>
            </a:r>
          </a:p>
          <a:p>
            <a:r>
              <a:rPr lang="en-US" sz="2000" dirty="0"/>
              <a:t>Linus created his first Kernel in the year 1991</a:t>
            </a:r>
          </a:p>
          <a:p>
            <a:r>
              <a:rPr lang="en-US" sz="2000" dirty="0"/>
              <a:t>Linux is not UNIX or Derived from Unix</a:t>
            </a:r>
          </a:p>
          <a:p>
            <a:r>
              <a:rPr lang="en-US" sz="2000" dirty="0"/>
              <a:t>Linux was written from scratch which resembles </a:t>
            </a:r>
            <a:r>
              <a:rPr lang="en-US" sz="2000"/>
              <a:t>Unix </a:t>
            </a:r>
          </a:p>
          <a:p>
            <a:r>
              <a:rPr lang="en-US" sz="2000"/>
              <a:t>Linux  </a:t>
            </a:r>
            <a:r>
              <a:rPr lang="en-US" sz="2000" dirty="0"/>
              <a:t>not hardware specific</a:t>
            </a:r>
          </a:p>
          <a:p>
            <a:r>
              <a:rPr lang="en-US" sz="2000" dirty="0"/>
              <a:t>First version 1.0 of Kernel was officially released in the name of Linux</a:t>
            </a:r>
          </a:p>
          <a:p>
            <a:r>
              <a:rPr lang="en-US" sz="2000" dirty="0"/>
              <a:t>Rest is the history</a:t>
            </a:r>
          </a:p>
          <a:p>
            <a:endParaRPr lang="en-US" sz="2000" dirty="0"/>
          </a:p>
        </p:txBody>
      </p:sp>
      <p:pic>
        <p:nvPicPr>
          <p:cNvPr id="6" name="Content Placeholder 5">
            <a:extLst>
              <a:ext uri="{FF2B5EF4-FFF2-40B4-BE49-F238E27FC236}">
                <a16:creationId xmlns:a16="http://schemas.microsoft.com/office/drawing/2014/main" id="{6E8DD143-A444-4743-B638-E2C81F6D9E66}"/>
              </a:ext>
            </a:extLst>
          </p:cNvPr>
          <p:cNvPicPr>
            <a:picLocks noGrp="1" noChangeAspect="1"/>
          </p:cNvPicPr>
          <p:nvPr>
            <p:ph sz="half" idx="2"/>
          </p:nvPr>
        </p:nvPicPr>
        <p:blipFill rotWithShape="1">
          <a:blip r:embed="rId2"/>
          <a:srcRect r="2" b="10372"/>
          <a:stretch/>
        </p:blipFill>
        <p:spPr>
          <a:xfrm>
            <a:off x="7199440" y="10"/>
            <a:ext cx="4992560" cy="6857990"/>
          </a:xfrm>
          <a:prstGeom prst="rect">
            <a:avLst/>
          </a:prstGeom>
          <a:effectLst/>
        </p:spPr>
      </p:pic>
    </p:spTree>
    <p:extLst>
      <p:ext uri="{BB962C8B-B14F-4D97-AF65-F5344CB8AC3E}">
        <p14:creationId xmlns:p14="http://schemas.microsoft.com/office/powerpoint/2010/main" val="3960514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19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D0389-E121-4589-AFF8-E9E5861AC71D}"/>
              </a:ext>
            </a:extLst>
          </p:cNvPr>
          <p:cNvSpPr>
            <a:spLocks noGrp="1"/>
          </p:cNvSpPr>
          <p:nvPr>
            <p:ph type="title"/>
          </p:nvPr>
        </p:nvSpPr>
        <p:spPr>
          <a:xfrm>
            <a:off x="630934" y="589788"/>
            <a:ext cx="5694451" cy="1481328"/>
          </a:xfrm>
        </p:spPr>
        <p:txBody>
          <a:bodyPr anchor="b">
            <a:normAutofit/>
          </a:bodyPr>
          <a:lstStyle/>
          <a:p>
            <a:r>
              <a:rPr lang="en-US" sz="4200" dirty="0"/>
              <a:t>GNU, Free Software and Open Source</a:t>
            </a:r>
          </a:p>
        </p:txBody>
      </p:sp>
      <p:sp>
        <p:nvSpPr>
          <p:cNvPr id="206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DACE98-CEC3-4938-AD27-A070CD3500F8}"/>
              </a:ext>
            </a:extLst>
          </p:cNvPr>
          <p:cNvSpPr>
            <a:spLocks noGrp="1"/>
          </p:cNvSpPr>
          <p:nvPr>
            <p:ph idx="1"/>
          </p:nvPr>
        </p:nvSpPr>
        <p:spPr>
          <a:xfrm>
            <a:off x="643278" y="2692908"/>
            <a:ext cx="5882987" cy="4159415"/>
          </a:xfrm>
        </p:spPr>
        <p:txBody>
          <a:bodyPr anchor="t">
            <a:normAutofit lnSpcReduction="10000"/>
          </a:bodyPr>
          <a:lstStyle/>
          <a:p>
            <a:r>
              <a:rPr lang="en-US" sz="2000" b="1" dirty="0"/>
              <a:t>GNU</a:t>
            </a:r>
            <a:r>
              <a:rPr lang="en-US" sz="2000" dirty="0"/>
              <a:t> stands for GNU’s Not Unix. As per Wikipedia and most of the computer blogs GNU is an extensive collection of free software, which can be used as an operating system or can be used in parts with other operating systems</a:t>
            </a:r>
          </a:p>
          <a:p>
            <a:r>
              <a:rPr lang="en-US" sz="2000" dirty="0"/>
              <a:t>The </a:t>
            </a:r>
            <a:r>
              <a:rPr lang="en-US" sz="2000" b="1" dirty="0"/>
              <a:t>GNU</a:t>
            </a:r>
            <a:r>
              <a:rPr lang="en-US" sz="2000" dirty="0"/>
              <a:t> project uses software that is free for users to copy, edit, and distribute. It is free in the sense that users can change the software to fit individual needs. </a:t>
            </a:r>
          </a:p>
          <a:p>
            <a:r>
              <a:rPr lang="en-US" sz="2000" b="1" dirty="0"/>
              <a:t>Open source </a:t>
            </a:r>
            <a:r>
              <a:rPr lang="en-US" sz="2000" dirty="0"/>
              <a:t>is a term that originally referred to open source software (OSS). Open source software is code that is designed to be publicly accessible—anyone can see, modify, and distribute the code as they see fit.</a:t>
            </a:r>
          </a:p>
          <a:p>
            <a:endParaRPr lang="en-US" sz="2000" dirty="0"/>
          </a:p>
        </p:txBody>
      </p:sp>
      <p:pic>
        <p:nvPicPr>
          <p:cNvPr id="2057" name="Picture 9" descr="Linux, tux icon - Free download on Iconfinder">
            <a:extLst>
              <a:ext uri="{FF2B5EF4-FFF2-40B4-BE49-F238E27FC236}">
                <a16:creationId xmlns:a16="http://schemas.microsoft.com/office/drawing/2014/main" id="{BABDBEB3-0858-4F6C-B05C-7A57BABE9B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33032" y="133907"/>
            <a:ext cx="5458968" cy="5458968"/>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2F093FE8-5B86-4B95-91E0-4FA4D601F4B9}"/>
              </a:ext>
            </a:extLst>
          </p:cNvPr>
          <p:cNvSpPr txBox="1">
            <a:spLocks/>
          </p:cNvSpPr>
          <p:nvPr/>
        </p:nvSpPr>
        <p:spPr>
          <a:xfrm>
            <a:off x="8036440" y="4986118"/>
            <a:ext cx="3076093" cy="14813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200" dirty="0"/>
              <a:t>TUX</a:t>
            </a:r>
          </a:p>
          <a:p>
            <a:pPr algn="ctr"/>
            <a:r>
              <a:rPr lang="en-US" sz="4200" dirty="0"/>
              <a:t>Linux Mascot</a:t>
            </a:r>
          </a:p>
        </p:txBody>
      </p:sp>
    </p:spTree>
    <p:extLst>
      <p:ext uri="{BB962C8B-B14F-4D97-AF65-F5344CB8AC3E}">
        <p14:creationId xmlns:p14="http://schemas.microsoft.com/office/powerpoint/2010/main" val="54066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D0389-E121-4589-AFF8-E9E5861AC71D}"/>
              </a:ext>
            </a:extLst>
          </p:cNvPr>
          <p:cNvSpPr>
            <a:spLocks noGrp="1"/>
          </p:cNvSpPr>
          <p:nvPr>
            <p:ph type="title"/>
          </p:nvPr>
        </p:nvSpPr>
        <p:spPr>
          <a:xfrm>
            <a:off x="838199" y="548464"/>
            <a:ext cx="4169139" cy="2228074"/>
          </a:xfrm>
        </p:spPr>
        <p:txBody>
          <a:bodyPr>
            <a:normAutofit/>
          </a:bodyPr>
          <a:lstStyle/>
          <a:p>
            <a:r>
              <a:rPr lang="en-US" sz="4000" dirty="0"/>
              <a:t>Linux Distributions (Distros)</a:t>
            </a:r>
          </a:p>
        </p:txBody>
      </p:sp>
      <p:sp>
        <p:nvSpPr>
          <p:cNvPr id="4" name="Content Placeholder 3">
            <a:extLst>
              <a:ext uri="{FF2B5EF4-FFF2-40B4-BE49-F238E27FC236}">
                <a16:creationId xmlns:a16="http://schemas.microsoft.com/office/drawing/2014/main" id="{43DD3DAA-DDAD-4559-904C-6E9195EC0506}"/>
              </a:ext>
            </a:extLst>
          </p:cNvPr>
          <p:cNvSpPr>
            <a:spLocks noGrp="1"/>
          </p:cNvSpPr>
          <p:nvPr>
            <p:ph idx="1"/>
          </p:nvPr>
        </p:nvSpPr>
        <p:spPr>
          <a:xfrm>
            <a:off x="838199" y="2649829"/>
            <a:ext cx="4450236" cy="3627057"/>
          </a:xfrm>
        </p:spPr>
        <p:txBody>
          <a:bodyPr>
            <a:normAutofit/>
          </a:bodyPr>
          <a:lstStyle/>
          <a:p>
            <a:pPr marL="0" indent="0">
              <a:buNone/>
            </a:pPr>
            <a:r>
              <a:rPr lang="en-US" dirty="0"/>
              <a:t>Few most famous distros</a:t>
            </a:r>
          </a:p>
          <a:p>
            <a:r>
              <a:rPr lang="en-US" dirty="0"/>
              <a:t>RedHat</a:t>
            </a:r>
          </a:p>
          <a:p>
            <a:r>
              <a:rPr lang="en-US" dirty="0"/>
              <a:t>Ubuntu</a:t>
            </a:r>
          </a:p>
          <a:p>
            <a:r>
              <a:rPr lang="en-US" dirty="0"/>
              <a:t>SUSE</a:t>
            </a:r>
          </a:p>
          <a:p>
            <a:r>
              <a:rPr lang="en-US" dirty="0"/>
              <a:t>Debian</a:t>
            </a:r>
          </a:p>
          <a:p>
            <a:r>
              <a:rPr lang="en-US" dirty="0"/>
              <a:t>Fedora</a:t>
            </a:r>
          </a:p>
          <a:p>
            <a:r>
              <a:rPr lang="en-US" dirty="0"/>
              <a:t>Arch Linux</a:t>
            </a:r>
          </a:p>
        </p:txBody>
      </p:sp>
      <p:pic>
        <p:nvPicPr>
          <p:cNvPr id="3081" name="Picture 9" descr="ಯಾವುದೇ ಫೋಟೋ ವಿವರಣೆ ಲಭ್ಯವಿಲ್ಲ.">
            <a:extLst>
              <a:ext uri="{FF2B5EF4-FFF2-40B4-BE49-F238E27FC236}">
                <a16:creationId xmlns:a16="http://schemas.microsoft.com/office/drawing/2014/main" id="{34BC832F-828A-4506-8ADC-15BF38A46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130" y="-3008"/>
            <a:ext cx="6861008" cy="6861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74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55AA8-D742-499B-8C56-CD3CDF379385}"/>
              </a:ext>
            </a:extLst>
          </p:cNvPr>
          <p:cNvSpPr>
            <a:spLocks noGrp="1"/>
          </p:cNvSpPr>
          <p:nvPr>
            <p:ph type="title"/>
          </p:nvPr>
        </p:nvSpPr>
        <p:spPr>
          <a:xfrm>
            <a:off x="838199" y="537883"/>
            <a:ext cx="10511673" cy="738534"/>
          </a:xfrm>
        </p:spPr>
        <p:txBody>
          <a:bodyPr anchor="b">
            <a:normAutofit/>
          </a:bodyPr>
          <a:lstStyle/>
          <a:p>
            <a:r>
              <a:rPr lang="en-US" sz="4000" dirty="0"/>
              <a:t>RedHat Enterprise Linux (RHEL)</a:t>
            </a:r>
          </a:p>
        </p:txBody>
      </p:sp>
      <p:sp>
        <p:nvSpPr>
          <p:cNvPr id="4104" name="Content Placeholder 4103">
            <a:extLst>
              <a:ext uri="{FF2B5EF4-FFF2-40B4-BE49-F238E27FC236}">
                <a16:creationId xmlns:a16="http://schemas.microsoft.com/office/drawing/2014/main" id="{134DEE6C-A543-4F2C-AD34-6D0BA837382A}"/>
              </a:ext>
            </a:extLst>
          </p:cNvPr>
          <p:cNvSpPr>
            <a:spLocks noGrp="1"/>
          </p:cNvSpPr>
          <p:nvPr>
            <p:ph idx="1"/>
          </p:nvPr>
        </p:nvSpPr>
        <p:spPr>
          <a:xfrm>
            <a:off x="838199" y="1470581"/>
            <a:ext cx="4783697" cy="4649326"/>
          </a:xfrm>
        </p:spPr>
        <p:txBody>
          <a:bodyPr>
            <a:normAutofit/>
          </a:bodyPr>
          <a:lstStyle/>
          <a:p>
            <a:r>
              <a:rPr lang="en-US" sz="2000" dirty="0"/>
              <a:t>RedHat is a commercial Linux distribution</a:t>
            </a:r>
          </a:p>
          <a:p>
            <a:r>
              <a:rPr lang="en-US" sz="2000" dirty="0"/>
              <a:t>Marc Ewing creates first RedHat Linux distribution in 1994</a:t>
            </a:r>
          </a:p>
          <a:p>
            <a:r>
              <a:rPr lang="en-US" sz="2000" dirty="0"/>
              <a:t>First version of RHEL version 2.1 was released in 2002</a:t>
            </a:r>
          </a:p>
          <a:p>
            <a:r>
              <a:rPr lang="en-US" sz="2000" dirty="0"/>
              <a:t>Current and Latest version available is RHEL 8.3</a:t>
            </a:r>
          </a:p>
          <a:p>
            <a:r>
              <a:rPr lang="en-US" sz="2000" dirty="0"/>
              <a:t>In 2019 IBM acquired RedHat for $34 Billion</a:t>
            </a:r>
          </a:p>
          <a:p>
            <a:r>
              <a:rPr lang="en-US" sz="2000" dirty="0"/>
              <a:t>Red Hat is the clear Linux market leader, with a 67% share in terms of market presence</a:t>
            </a:r>
          </a:p>
          <a:p>
            <a:endParaRPr lang="en-US" sz="2000" dirty="0"/>
          </a:p>
        </p:txBody>
      </p:sp>
      <p:pic>
        <p:nvPicPr>
          <p:cNvPr id="4100" name="Picture 4">
            <a:extLst>
              <a:ext uri="{FF2B5EF4-FFF2-40B4-BE49-F238E27FC236}">
                <a16:creationId xmlns:a16="http://schemas.microsoft.com/office/drawing/2014/main" id="{43101A65-B410-4EC4-9B52-9CAD08389D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1896" y="1470580"/>
            <a:ext cx="6538254" cy="312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5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403EA-A5A1-4E52-B983-3985B19DF464}"/>
              </a:ext>
            </a:extLst>
          </p:cNvPr>
          <p:cNvSpPr>
            <a:spLocks noGrp="1"/>
          </p:cNvSpPr>
          <p:nvPr>
            <p:ph type="title"/>
          </p:nvPr>
        </p:nvSpPr>
        <p:spPr>
          <a:xfrm>
            <a:off x="841248" y="548640"/>
            <a:ext cx="3600860" cy="5431536"/>
          </a:xfrm>
        </p:spPr>
        <p:txBody>
          <a:bodyPr>
            <a:normAutofit/>
          </a:bodyPr>
          <a:lstStyle/>
          <a:p>
            <a:r>
              <a:rPr lang="en-US" altLang="en-US" sz="4200"/>
              <a:t>Systems Administration</a:t>
            </a:r>
            <a:endParaRPr lang="en-US" sz="4200"/>
          </a:p>
        </p:txBody>
      </p:sp>
      <p:sp>
        <p:nvSpPr>
          <p:cNvPr id="3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2738CF-1262-4EE5-B5AB-A0529F44D67A}"/>
              </a:ext>
            </a:extLst>
          </p:cNvPr>
          <p:cNvSpPr>
            <a:spLocks noGrp="1"/>
          </p:cNvSpPr>
          <p:nvPr>
            <p:ph idx="1"/>
          </p:nvPr>
        </p:nvSpPr>
        <p:spPr>
          <a:xfrm>
            <a:off x="5126418" y="552091"/>
            <a:ext cx="6224335" cy="5431536"/>
          </a:xfrm>
        </p:spPr>
        <p:txBody>
          <a:bodyPr anchor="ctr">
            <a:normAutofit/>
          </a:bodyPr>
          <a:lstStyle/>
          <a:p>
            <a:pPr marL="0" indent="0">
              <a:buNone/>
            </a:pPr>
            <a:r>
              <a:rPr lang="en-US" altLang="en-US" sz="2200"/>
              <a:t>Administering the system?</a:t>
            </a:r>
          </a:p>
          <a:p>
            <a:pPr lvl="2"/>
            <a:r>
              <a:rPr lang="en-US" altLang="en-US" sz="2200"/>
              <a:t>Keep the system up in a consistent state</a:t>
            </a:r>
          </a:p>
          <a:p>
            <a:pPr lvl="2"/>
            <a:r>
              <a:rPr lang="en-US" altLang="en-US" sz="2200"/>
              <a:t>Monitor performance</a:t>
            </a:r>
          </a:p>
          <a:p>
            <a:pPr lvl="2"/>
            <a:r>
              <a:rPr lang="en-US" altLang="en-US" sz="2200"/>
              <a:t>User management</a:t>
            </a:r>
          </a:p>
          <a:p>
            <a:pPr lvl="2"/>
            <a:r>
              <a:rPr lang="en-US" altLang="en-US" sz="2200"/>
              <a:t>Security</a:t>
            </a:r>
          </a:p>
          <a:p>
            <a:pPr lvl="2"/>
            <a:r>
              <a:rPr lang="en-US" altLang="en-US" sz="2200"/>
              <a:t>Install, configure, upgrade, maintain</a:t>
            </a:r>
          </a:p>
          <a:p>
            <a:pPr lvl="2"/>
            <a:r>
              <a:rPr lang="en-US" altLang="en-US" sz="2200"/>
              <a:t>Backup, restore, disaster recovery</a:t>
            </a:r>
          </a:p>
          <a:p>
            <a:pPr lvl="2"/>
            <a:r>
              <a:rPr lang="en-US" altLang="en-US" sz="2200"/>
              <a:t>Application hosting and maintenance</a:t>
            </a:r>
          </a:p>
        </p:txBody>
      </p:sp>
    </p:spTree>
    <p:extLst>
      <p:ext uri="{BB962C8B-B14F-4D97-AF65-F5344CB8AC3E}">
        <p14:creationId xmlns:p14="http://schemas.microsoft.com/office/powerpoint/2010/main" val="255108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AD240-6FEB-4C10-8FC5-85059BBB18F6}"/>
              </a:ext>
            </a:extLst>
          </p:cNvPr>
          <p:cNvSpPr>
            <a:spLocks noGrp="1"/>
          </p:cNvSpPr>
          <p:nvPr>
            <p:ph type="title"/>
          </p:nvPr>
        </p:nvSpPr>
        <p:spPr>
          <a:xfrm>
            <a:off x="630936" y="640080"/>
            <a:ext cx="4818888" cy="1481328"/>
          </a:xfrm>
        </p:spPr>
        <p:txBody>
          <a:bodyPr anchor="b">
            <a:normAutofit/>
          </a:bodyPr>
          <a:lstStyle/>
          <a:p>
            <a:r>
              <a:rPr lang="en-US" sz="5000"/>
              <a:t>Linux Architecture	</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70849-7FAF-4DC0-9FBB-386E414D99AA}"/>
              </a:ext>
            </a:extLst>
          </p:cNvPr>
          <p:cNvSpPr>
            <a:spLocks noGrp="1"/>
          </p:cNvSpPr>
          <p:nvPr>
            <p:ph idx="1"/>
          </p:nvPr>
        </p:nvSpPr>
        <p:spPr>
          <a:xfrm>
            <a:off x="630936" y="2660904"/>
            <a:ext cx="4818888" cy="3547872"/>
          </a:xfrm>
        </p:spPr>
        <p:txBody>
          <a:bodyPr anchor="t">
            <a:normAutofit/>
          </a:bodyPr>
          <a:lstStyle/>
          <a:p>
            <a:r>
              <a:rPr lang="en-US" sz="2200"/>
              <a:t>Hardware</a:t>
            </a:r>
          </a:p>
          <a:p>
            <a:r>
              <a:rPr lang="en-US" sz="2200"/>
              <a:t>Kernel</a:t>
            </a:r>
          </a:p>
          <a:p>
            <a:r>
              <a:rPr lang="en-US" sz="2200"/>
              <a:t>Shell</a:t>
            </a:r>
          </a:p>
          <a:p>
            <a:r>
              <a:rPr lang="en-US" sz="2200"/>
              <a:t>Utilities</a:t>
            </a:r>
          </a:p>
        </p:txBody>
      </p:sp>
      <p:pic>
        <p:nvPicPr>
          <p:cNvPr id="5" name="Picture 4">
            <a:extLst>
              <a:ext uri="{FF2B5EF4-FFF2-40B4-BE49-F238E27FC236}">
                <a16:creationId xmlns:a16="http://schemas.microsoft.com/office/drawing/2014/main" id="{1780AA0C-B4E7-434C-B086-47A4844C6369}"/>
              </a:ext>
            </a:extLst>
          </p:cNvPr>
          <p:cNvPicPr>
            <a:picLocks noChangeAspect="1"/>
          </p:cNvPicPr>
          <p:nvPr/>
        </p:nvPicPr>
        <p:blipFill>
          <a:blip r:embed="rId2"/>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125194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AD240-6FEB-4C10-8FC5-85059BBB18F6}"/>
              </a:ext>
            </a:extLst>
          </p:cNvPr>
          <p:cNvSpPr>
            <a:spLocks noGrp="1"/>
          </p:cNvSpPr>
          <p:nvPr>
            <p:ph type="title"/>
          </p:nvPr>
        </p:nvSpPr>
        <p:spPr>
          <a:xfrm>
            <a:off x="841248" y="548640"/>
            <a:ext cx="3600860" cy="5431536"/>
          </a:xfrm>
        </p:spPr>
        <p:txBody>
          <a:bodyPr>
            <a:normAutofit/>
          </a:bodyPr>
          <a:lstStyle/>
          <a:p>
            <a:r>
              <a:rPr lang="en-US" sz="5400"/>
              <a:t>Kernel</a:t>
            </a:r>
          </a:p>
        </p:txBody>
      </p:sp>
      <p:sp>
        <p:nvSpPr>
          <p:cNvPr id="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70849-7FAF-4DC0-9FBB-386E414D99AA}"/>
              </a:ext>
            </a:extLst>
          </p:cNvPr>
          <p:cNvSpPr>
            <a:spLocks noGrp="1"/>
          </p:cNvSpPr>
          <p:nvPr>
            <p:ph idx="1"/>
          </p:nvPr>
        </p:nvSpPr>
        <p:spPr>
          <a:xfrm>
            <a:off x="5126418" y="552091"/>
            <a:ext cx="6224335" cy="5431536"/>
          </a:xfrm>
        </p:spPr>
        <p:txBody>
          <a:bodyPr anchor="ctr">
            <a:normAutofit/>
          </a:bodyPr>
          <a:lstStyle/>
          <a:p>
            <a:pPr marL="0" indent="0">
              <a:buNone/>
            </a:pPr>
            <a:r>
              <a:rPr lang="en-US" sz="2200"/>
              <a:t>The kernel is a computer program that is the core of a computer’s operating system, with complete control over everything in the system. It manages following resources of the Linux system.</a:t>
            </a:r>
          </a:p>
          <a:p>
            <a:endParaRPr lang="en-US" sz="2200"/>
          </a:p>
          <a:p>
            <a:r>
              <a:rPr lang="en-US" sz="2200"/>
              <a:t>File management</a:t>
            </a:r>
          </a:p>
          <a:p>
            <a:r>
              <a:rPr lang="en-US" sz="2200"/>
              <a:t>Process management</a:t>
            </a:r>
          </a:p>
          <a:p>
            <a:r>
              <a:rPr lang="en-US" sz="2200"/>
              <a:t>I/O management</a:t>
            </a:r>
          </a:p>
          <a:p>
            <a:r>
              <a:rPr lang="en-US" sz="2200"/>
              <a:t>Memory management</a:t>
            </a:r>
          </a:p>
          <a:p>
            <a:r>
              <a:rPr lang="en-US" sz="2200"/>
              <a:t>Device management etc.</a:t>
            </a:r>
          </a:p>
        </p:txBody>
      </p:sp>
    </p:spTree>
    <p:extLst>
      <p:ext uri="{BB962C8B-B14F-4D97-AF65-F5344CB8AC3E}">
        <p14:creationId xmlns:p14="http://schemas.microsoft.com/office/powerpoint/2010/main" val="101918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AD240-6FEB-4C10-8FC5-85059BBB18F6}"/>
              </a:ext>
            </a:extLst>
          </p:cNvPr>
          <p:cNvSpPr>
            <a:spLocks noGrp="1"/>
          </p:cNvSpPr>
          <p:nvPr>
            <p:ph type="title"/>
          </p:nvPr>
        </p:nvSpPr>
        <p:spPr>
          <a:xfrm>
            <a:off x="841248" y="548640"/>
            <a:ext cx="3600860" cy="5431536"/>
          </a:xfrm>
        </p:spPr>
        <p:txBody>
          <a:bodyPr>
            <a:normAutofit/>
          </a:bodyPr>
          <a:lstStyle/>
          <a:p>
            <a:r>
              <a:rPr lang="en-US" sz="5400"/>
              <a:t>Shell</a:t>
            </a: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870849-7FAF-4DC0-9FBB-386E414D99AA}"/>
              </a:ext>
            </a:extLst>
          </p:cNvPr>
          <p:cNvSpPr>
            <a:spLocks noGrp="1"/>
          </p:cNvSpPr>
          <p:nvPr>
            <p:ph idx="1"/>
          </p:nvPr>
        </p:nvSpPr>
        <p:spPr>
          <a:xfrm>
            <a:off x="5126418" y="552091"/>
            <a:ext cx="6224335" cy="5431536"/>
          </a:xfrm>
        </p:spPr>
        <p:txBody>
          <a:bodyPr anchor="ctr">
            <a:normAutofit/>
          </a:bodyPr>
          <a:lstStyle/>
          <a:p>
            <a:pPr marL="0" indent="0">
              <a:buNone/>
            </a:pPr>
            <a:r>
              <a:rPr lang="en-US" sz="2200"/>
              <a:t>A shell is special user program which provide an interface to user to use operating system services. Shell accept human readable commands from user and convert them into something which kernel can understand. It is a command language interpreter that execute commands read from input devices such as keyboards or from files. The shell gets started when the user logs in or start the terminal.</a:t>
            </a:r>
          </a:p>
          <a:p>
            <a:pPr>
              <a:buFontTx/>
              <a:buChar char="-"/>
            </a:pPr>
            <a:r>
              <a:rPr lang="en-US" sz="2200"/>
              <a:t>Command line shell</a:t>
            </a:r>
          </a:p>
          <a:p>
            <a:pPr lvl="1">
              <a:buFontTx/>
              <a:buChar char="-"/>
            </a:pPr>
            <a:r>
              <a:rPr lang="en-US" sz="2200"/>
              <a:t>Example: 	sh, bash, csh, csh</a:t>
            </a:r>
          </a:p>
          <a:p>
            <a:pPr>
              <a:buFontTx/>
              <a:buChar char="-"/>
            </a:pPr>
            <a:r>
              <a:rPr lang="en-US" sz="2200"/>
              <a:t>Graphical Shell (We simply call it Graphical User Interface or GUI)</a:t>
            </a:r>
          </a:p>
          <a:p>
            <a:pPr lvl="1">
              <a:buFontTx/>
              <a:buChar char="-"/>
            </a:pPr>
            <a:r>
              <a:rPr lang="en-US" sz="2200"/>
              <a:t>Example: 	KDE, GNOME</a:t>
            </a:r>
          </a:p>
        </p:txBody>
      </p:sp>
    </p:spTree>
    <p:extLst>
      <p:ext uri="{BB962C8B-B14F-4D97-AF65-F5344CB8AC3E}">
        <p14:creationId xmlns:p14="http://schemas.microsoft.com/office/powerpoint/2010/main" val="3731126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2050</TotalTime>
  <Words>694</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Introduction to Linux</vt:lpstr>
      <vt:lpstr>A brief history of Linux</vt:lpstr>
      <vt:lpstr>GNU, Free Software and Open Source</vt:lpstr>
      <vt:lpstr>Linux Distributions (Distros)</vt:lpstr>
      <vt:lpstr>RedHat Enterprise Linux (RHEL)</vt:lpstr>
      <vt:lpstr>Systems Administration</vt:lpstr>
      <vt:lpstr>Linux Architecture </vt:lpstr>
      <vt:lpstr>Kernel</vt:lpstr>
      <vt:lpstr>Shell</vt:lpstr>
      <vt:lpstr>Utilities</vt:lpstr>
      <vt:lpstr>Features of bash shell</vt:lpstr>
      <vt:lpstr>Linux File Structure Linux file system structure is defined under FHS (filesystem hierarchy) by Linux Foundation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Operating System</dc:title>
  <dc:creator>Prajith</dc:creator>
  <cp:lastModifiedBy>Prajith</cp:lastModifiedBy>
  <cp:revision>3</cp:revision>
  <dcterms:created xsi:type="dcterms:W3CDTF">2021-05-08T16:02:22Z</dcterms:created>
  <dcterms:modified xsi:type="dcterms:W3CDTF">2021-05-10T19:54:05Z</dcterms:modified>
</cp:coreProperties>
</file>