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256" r:id="rId2"/>
    <p:sldId id="413" r:id="rId3"/>
    <p:sldId id="420" r:id="rId4"/>
    <p:sldId id="421" r:id="rId5"/>
    <p:sldId id="422" r:id="rId6"/>
    <p:sldId id="423" r:id="rId7"/>
    <p:sldId id="427" r:id="rId8"/>
    <p:sldId id="424" r:id="rId9"/>
    <p:sldId id="425" r:id="rId10"/>
    <p:sldId id="426" r:id="rId11"/>
    <p:sldId id="428" r:id="rId12"/>
  </p:sldIdLst>
  <p:sldSz cx="9144000" cy="5143500" type="screen16x9"/>
  <p:notesSz cx="7102475" cy="9388475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E84B"/>
    <a:srgbClr val="DA20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0664" autoAdjust="0"/>
  </p:normalViewPr>
  <p:slideViewPr>
    <p:cSldViewPr snapToGrid="0">
      <p:cViewPr varScale="1">
        <p:scale>
          <a:sx n="139" d="100"/>
          <a:sy n="139" d="100"/>
        </p:scale>
        <p:origin x="76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C80B07E9-1E05-495C-A02F-3FE1F036DE49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5EF20F57-CAD5-408E-A4E7-AD825BD0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29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6337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79" cy="4224814"/>
          </a:xfrm>
          <a:prstGeom prst="rect">
            <a:avLst/>
          </a:prstGeom>
          <a:noFill/>
          <a:ln>
            <a:noFill/>
          </a:ln>
        </p:spPr>
        <p:txBody>
          <a:bodyPr lIns="94213" tIns="94213" rIns="94213" bIns="94213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32182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79" cy="4224814"/>
          </a:xfrm>
          <a:prstGeom prst="rect">
            <a:avLst/>
          </a:prstGeom>
        </p:spPr>
        <p:txBody>
          <a:bodyPr lIns="94213" tIns="94213" rIns="94213" bIns="94213" anchor="t" anchorCtr="0"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075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6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Calibri"/>
              <a:buNone/>
              <a:defRPr/>
            </a:lvl1pPr>
            <a:lvl2pPr marL="3429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None/>
              <a:defRPr/>
            </a:lvl2pPr>
            <a:lvl3pPr marL="6858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None/>
              <a:defRPr/>
            </a:lvl3pPr>
            <a:lvl4pPr marL="10287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None/>
              <a:defRPr/>
            </a:lvl4pPr>
            <a:lvl5pPr marL="13716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None/>
              <a:defRPr/>
            </a:lvl5pPr>
            <a:lvl6pPr marL="17145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None/>
              <a:defRPr/>
            </a:lvl6pPr>
            <a:lvl7pPr marL="20574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None/>
              <a:defRPr/>
            </a:lvl7pPr>
            <a:lvl8pPr marL="24003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None/>
              <a:defRPr/>
            </a:lvl8pPr>
            <a:lvl9pPr marL="27432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0" cy="2139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23887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3429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685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0287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17145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057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24003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299" cy="1200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87391" y="740568"/>
            <a:ext cx="4628999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9299" cy="28586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342900" indent="0" rtl="0">
              <a:spcBef>
                <a:spcPts val="0"/>
              </a:spcBef>
              <a:buFont typeface="Calibri"/>
              <a:buNone/>
              <a:defRPr/>
            </a:lvl2pPr>
            <a:lvl3pPr marL="685800" indent="0" rtl="0">
              <a:spcBef>
                <a:spcPts val="0"/>
              </a:spcBef>
              <a:buFont typeface="Calibri"/>
              <a:buNone/>
              <a:defRPr/>
            </a:lvl3pPr>
            <a:lvl4pPr marL="1028700" indent="0" rtl="0">
              <a:spcBef>
                <a:spcPts val="0"/>
              </a:spcBef>
              <a:buFont typeface="Calibri"/>
              <a:buNone/>
              <a:defRPr/>
            </a:lvl4pPr>
            <a:lvl5pPr marL="1371600" indent="0" rtl="0">
              <a:spcBef>
                <a:spcPts val="0"/>
              </a:spcBef>
              <a:buFont typeface="Calibri"/>
              <a:buNone/>
              <a:defRPr/>
            </a:lvl5pPr>
            <a:lvl6pPr marL="1714500" indent="0" rtl="0">
              <a:spcBef>
                <a:spcPts val="0"/>
              </a:spcBef>
              <a:buFont typeface="Calibri"/>
              <a:buNone/>
              <a:defRPr/>
            </a:lvl6pPr>
            <a:lvl7pPr marL="2057400" indent="0" rtl="0">
              <a:spcBef>
                <a:spcPts val="0"/>
              </a:spcBef>
              <a:buFont typeface="Calibri"/>
              <a:buNone/>
              <a:defRPr/>
            </a:lvl7pPr>
            <a:lvl8pPr marL="2400300" indent="0" rtl="0">
              <a:spcBef>
                <a:spcPts val="0"/>
              </a:spcBef>
              <a:buFont typeface="Calibri"/>
              <a:buNone/>
              <a:defRPr/>
            </a:lvl8pPr>
            <a:lvl9pPr marL="27432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2940299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520700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2pPr>
            <a:lvl3pPr marL="863600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2065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4pPr>
            <a:lvl5pPr marL="15494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5pPr>
            <a:lvl6pPr marL="18923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2352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25781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29210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5350050" y="1467543"/>
            <a:ext cx="4358999" cy="1971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8999" cy="5800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520700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2pPr>
            <a:lvl3pPr marL="863600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2065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4pPr>
            <a:lvl5pPr marL="15494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5pPr>
            <a:lvl6pPr marL="18923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2352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25781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29210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1100"/>
            </a:lvl1pPr>
            <a:lvl2pPr marL="0" marR="0" indent="0" algn="l" rtl="0">
              <a:spcBef>
                <a:spcPts val="0"/>
              </a:spcBef>
              <a:buSzPct val="100000"/>
              <a:defRPr sz="1100"/>
            </a:lvl2pPr>
            <a:lvl3pPr marL="0" marR="0" indent="0" algn="l" rtl="0">
              <a:spcBef>
                <a:spcPts val="0"/>
              </a:spcBef>
              <a:buSzPct val="100000"/>
              <a:defRPr sz="1100"/>
            </a:lvl3pPr>
            <a:lvl4pPr marL="0" marR="0" indent="0" algn="l" rtl="0">
              <a:spcBef>
                <a:spcPts val="0"/>
              </a:spcBef>
              <a:buSzPct val="100000"/>
              <a:defRPr sz="1100"/>
            </a:lvl4pPr>
            <a:lvl5pPr marL="0" marR="0" indent="0" algn="l" rtl="0">
              <a:spcBef>
                <a:spcPts val="0"/>
              </a:spcBef>
              <a:buSzPct val="100000"/>
              <a:defRPr sz="1100"/>
            </a:lvl5pPr>
            <a:lvl6pPr marL="0" marR="0" indent="0" algn="l" rtl="0">
              <a:spcBef>
                <a:spcPts val="0"/>
              </a:spcBef>
              <a:buSzPct val="100000"/>
              <a:defRPr sz="1100"/>
            </a:lvl6pPr>
            <a:lvl7pPr marL="0" marR="0" indent="0" algn="l" rtl="0">
              <a:spcBef>
                <a:spcPts val="0"/>
              </a:spcBef>
              <a:buSzPct val="100000"/>
              <a:defRPr sz="1100"/>
            </a:lvl7pPr>
            <a:lvl8pPr marL="0" marR="0" indent="0" algn="l" rtl="0">
              <a:spcBef>
                <a:spcPts val="0"/>
              </a:spcBef>
              <a:buSzPct val="100000"/>
              <a:defRPr sz="1100"/>
            </a:lvl8pPr>
            <a:lvl9pPr marL="0" marR="0" indent="0" algn="l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alibri"/>
              <a:buChar char="•"/>
              <a:defRPr sz="1100"/>
            </a:lvl1pPr>
            <a:lvl2pPr marL="520700" marR="0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1100"/>
            </a:lvl2pPr>
            <a:lvl3pPr marL="863600" marR="0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1100"/>
            </a:lvl3pPr>
            <a:lvl4pPr marL="1206500" marR="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1100"/>
            </a:lvl4pPr>
            <a:lvl5pPr marL="1549400" marR="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1100"/>
            </a:lvl5pPr>
            <a:lvl6pPr marL="1892300" marR="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1100"/>
            </a:lvl6pPr>
            <a:lvl7pPr marL="2235200" marR="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1100"/>
            </a:lvl7pPr>
            <a:lvl8pPr marL="2578100" marR="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1100"/>
            </a:lvl8pPr>
            <a:lvl9pPr marL="2921000" marR="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11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buSzPct val="100000"/>
              <a:defRPr sz="1100"/>
            </a:lvl1pPr>
            <a:lvl2pPr marL="342900" marR="0" indent="0" algn="l" rtl="0">
              <a:spcBef>
                <a:spcPts val="0"/>
              </a:spcBef>
              <a:buSzPct val="100000"/>
              <a:defRPr sz="1100"/>
            </a:lvl2pPr>
            <a:lvl3pPr marL="685800" marR="0" indent="0" algn="l" rtl="0">
              <a:spcBef>
                <a:spcPts val="0"/>
              </a:spcBef>
              <a:buSzPct val="100000"/>
              <a:defRPr sz="1100"/>
            </a:lvl3pPr>
            <a:lvl4pPr marL="1028700" marR="0" indent="0" algn="l" rtl="0">
              <a:spcBef>
                <a:spcPts val="0"/>
              </a:spcBef>
              <a:buSzPct val="100000"/>
              <a:defRPr sz="1100"/>
            </a:lvl4pPr>
            <a:lvl5pPr marL="1371600" marR="0" indent="0" algn="l" rtl="0">
              <a:spcBef>
                <a:spcPts val="0"/>
              </a:spcBef>
              <a:buSzPct val="100000"/>
              <a:defRPr sz="1100"/>
            </a:lvl5pPr>
            <a:lvl6pPr marL="1714500" marR="0" indent="0" algn="l" rtl="0">
              <a:spcBef>
                <a:spcPts val="0"/>
              </a:spcBef>
              <a:buSzPct val="100000"/>
              <a:defRPr sz="1100"/>
            </a:lvl6pPr>
            <a:lvl7pPr marL="2057400" marR="0" indent="0" algn="l" rtl="0">
              <a:spcBef>
                <a:spcPts val="0"/>
              </a:spcBef>
              <a:buSzPct val="100000"/>
              <a:defRPr sz="1100"/>
            </a:lvl7pPr>
            <a:lvl8pPr marL="2400300" marR="0" indent="0" algn="l" rtl="0">
              <a:spcBef>
                <a:spcPts val="0"/>
              </a:spcBef>
              <a:buSzPct val="100000"/>
              <a:defRPr sz="1100"/>
            </a:lvl8pPr>
            <a:lvl9pPr marL="2743200" marR="0" indent="0" algn="l" rtl="0">
              <a:spcBef>
                <a:spcPts val="0"/>
              </a:spcBef>
              <a:buSzPct val="100000"/>
              <a:defRPr sz="1100"/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buSzPct val="100000"/>
              <a:defRPr sz="1100"/>
            </a:lvl1pPr>
            <a:lvl2pPr marL="342900" marR="0" indent="0" algn="l" rtl="0">
              <a:spcBef>
                <a:spcPts val="0"/>
              </a:spcBef>
              <a:buSzPct val="100000"/>
              <a:defRPr sz="1100"/>
            </a:lvl2pPr>
            <a:lvl3pPr marL="685800" marR="0" indent="0" algn="l" rtl="0">
              <a:spcBef>
                <a:spcPts val="0"/>
              </a:spcBef>
              <a:buSzPct val="100000"/>
              <a:defRPr sz="1100"/>
            </a:lvl3pPr>
            <a:lvl4pPr marL="1028700" marR="0" indent="0" algn="l" rtl="0">
              <a:spcBef>
                <a:spcPts val="0"/>
              </a:spcBef>
              <a:buSzPct val="100000"/>
              <a:defRPr sz="1100"/>
            </a:lvl4pPr>
            <a:lvl5pPr marL="1371600" marR="0" indent="0" algn="l" rtl="0">
              <a:spcBef>
                <a:spcPts val="0"/>
              </a:spcBef>
              <a:buSzPct val="100000"/>
              <a:defRPr sz="1100"/>
            </a:lvl5pPr>
            <a:lvl6pPr marL="1714500" marR="0" indent="0" algn="l" rtl="0">
              <a:spcBef>
                <a:spcPts val="0"/>
              </a:spcBef>
              <a:buSzPct val="100000"/>
              <a:defRPr sz="1100"/>
            </a:lvl6pPr>
            <a:lvl7pPr marL="2057400" marR="0" indent="0" algn="l" rtl="0">
              <a:spcBef>
                <a:spcPts val="0"/>
              </a:spcBef>
              <a:buSzPct val="100000"/>
              <a:defRPr sz="1100"/>
            </a:lvl7pPr>
            <a:lvl8pPr marL="2400300" marR="0" indent="0" algn="l" rtl="0">
              <a:spcBef>
                <a:spcPts val="0"/>
              </a:spcBef>
              <a:buSzPct val="100000"/>
              <a:defRPr sz="1100"/>
            </a:lvl8pPr>
            <a:lvl9pPr marL="2743200" marR="0" indent="0" algn="l" rtl="0">
              <a:spcBef>
                <a:spcPts val="0"/>
              </a:spcBef>
              <a:buSzPct val="100000"/>
              <a:defRPr sz="1100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r" rtl="0">
              <a:spcBef>
                <a:spcPts val="0"/>
              </a:spcBef>
              <a:buSzPct val="100000"/>
              <a:defRPr sz="1100"/>
            </a:lvl1pPr>
            <a:lvl2pPr marL="342900" marR="0" indent="0" algn="l" rtl="0">
              <a:spcBef>
                <a:spcPts val="0"/>
              </a:spcBef>
              <a:buSzPct val="100000"/>
              <a:defRPr sz="1100"/>
            </a:lvl2pPr>
            <a:lvl3pPr marL="685800" marR="0" indent="0" algn="l" rtl="0">
              <a:spcBef>
                <a:spcPts val="0"/>
              </a:spcBef>
              <a:buSzPct val="100000"/>
              <a:defRPr sz="1100"/>
            </a:lvl3pPr>
            <a:lvl4pPr marL="1028700" marR="0" indent="0" algn="l" rtl="0">
              <a:spcBef>
                <a:spcPts val="0"/>
              </a:spcBef>
              <a:buSzPct val="100000"/>
              <a:defRPr sz="1100"/>
            </a:lvl4pPr>
            <a:lvl5pPr marL="1371600" marR="0" indent="0" algn="l" rtl="0">
              <a:spcBef>
                <a:spcPts val="0"/>
              </a:spcBef>
              <a:buSzPct val="100000"/>
              <a:defRPr sz="1100"/>
            </a:lvl5pPr>
            <a:lvl6pPr marL="1714500" marR="0" indent="0" algn="l" rtl="0">
              <a:spcBef>
                <a:spcPts val="0"/>
              </a:spcBef>
              <a:buSzPct val="100000"/>
              <a:defRPr sz="1100"/>
            </a:lvl6pPr>
            <a:lvl7pPr marL="2057400" marR="0" indent="0" algn="l" rtl="0">
              <a:spcBef>
                <a:spcPts val="0"/>
              </a:spcBef>
              <a:buSzPct val="100000"/>
              <a:defRPr sz="1100"/>
            </a:lvl7pPr>
            <a:lvl8pPr marL="2400300" marR="0" indent="0" algn="l" rtl="0">
              <a:spcBef>
                <a:spcPts val="0"/>
              </a:spcBef>
              <a:buSzPct val="100000"/>
              <a:defRPr sz="1100"/>
            </a:lvl8pPr>
            <a:lvl9pPr marL="2743200" marR="0" indent="0" algn="l" rtl="0">
              <a:spcBef>
                <a:spcPts val="0"/>
              </a:spcBef>
              <a:buSzPct val="100000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7" r:id="rId5"/>
    <p:sldLayoutId id="2147483658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1143000" y="3027903"/>
            <a:ext cx="6858000" cy="1241699"/>
          </a:xfrm>
          <a:prstGeom prst="rect">
            <a:avLst/>
          </a:prstGeom>
        </p:spPr>
        <p:txBody>
          <a:bodyPr lIns="68575" tIns="68575" rIns="68575" bIns="68575" anchor="t" anchorCtr="0">
            <a:norm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b="1" dirty="0" smtClean="0">
                <a:solidFill>
                  <a:srgbClr val="666666"/>
                </a:solidFill>
              </a:rPr>
              <a:t>PRODUCTION TEMPLATE</a:t>
            </a:r>
            <a:endParaRPr lang="en" sz="2000" b="1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54296"/>
              </p:ext>
            </p:extLst>
          </p:nvPr>
        </p:nvGraphicFramePr>
        <p:xfrm>
          <a:off x="186433" y="365302"/>
          <a:ext cx="8852791" cy="35208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59185"/>
                <a:gridCol w="4612307"/>
                <a:gridCol w="504825"/>
                <a:gridCol w="2276474"/>
              </a:tblGrid>
              <a:tr h="2319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VISUAL PEG / PER FILE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QTY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OTHER DETAILS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65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OTHERS :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5751" y="7292"/>
            <a:ext cx="447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</a:rPr>
              <a:t>Event Staging Requirements</a:t>
            </a:r>
            <a:endParaRPr lang="en-US" sz="1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2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552695"/>
              </p:ext>
            </p:extLst>
          </p:nvPr>
        </p:nvGraphicFramePr>
        <p:xfrm>
          <a:off x="186433" y="365302"/>
          <a:ext cx="8852791" cy="35208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59185"/>
                <a:gridCol w="4612307"/>
                <a:gridCol w="504825"/>
                <a:gridCol w="2276474"/>
              </a:tblGrid>
              <a:tr h="2319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VISUAL PEG / PER FILE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QTY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OTHER DETAILS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657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5751" y="7292"/>
            <a:ext cx="447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</a:rPr>
              <a:t>Purchase Requirements</a:t>
            </a:r>
            <a:endParaRPr lang="en-US" sz="1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9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82055"/>
              </p:ext>
            </p:extLst>
          </p:nvPr>
        </p:nvGraphicFramePr>
        <p:xfrm>
          <a:off x="186433" y="717727"/>
          <a:ext cx="8735624" cy="391142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1750"/>
                <a:gridCol w="4467317"/>
                <a:gridCol w="647700"/>
                <a:gridCol w="528399"/>
                <a:gridCol w="1840458"/>
              </a:tblGrid>
              <a:tr h="2319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VISUAL PEG / PER FILE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SIZE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QTY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OTHER DETAILS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65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TARPAULIN</a:t>
                      </a:r>
                    </a:p>
                    <a:p>
                      <a:pPr algn="ctr"/>
                      <a:r>
                        <a:rPr lang="en-US" sz="1200" dirty="0" smtClean="0"/>
                        <a:t>TENT HEADERS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6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BARRICADE</a:t>
                      </a:r>
                      <a:r>
                        <a:rPr lang="en-US" sz="1200" baseline="0" dirty="0" smtClean="0"/>
                        <a:t> STREAMERS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68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 BOARDS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119891" y="1027754"/>
            <a:ext cx="177720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With Eyelets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</a:t>
            </a:r>
            <a:r>
              <a:rPr lang="en-US" sz="1050" dirty="0" smtClean="0"/>
              <a:t>Yes                   No</a:t>
            </a:r>
            <a:r>
              <a:rPr lang="en-US" sz="1100" dirty="0" smtClean="0"/>
              <a:t>	</a:t>
            </a:r>
            <a:endParaRPr lang="en-US" sz="1100" dirty="0"/>
          </a:p>
          <a:p>
            <a:r>
              <a:rPr lang="en-US" sz="1100" b="1" dirty="0" smtClean="0"/>
              <a:t>Texture:</a:t>
            </a:r>
          </a:p>
          <a:p>
            <a:r>
              <a:rPr lang="en-US" sz="1100" dirty="0" smtClean="0"/>
              <a:t>  Matte         Glossy </a:t>
            </a:r>
          </a:p>
          <a:p>
            <a:endParaRPr lang="en-US" sz="1100" dirty="0"/>
          </a:p>
          <a:p>
            <a:r>
              <a:rPr lang="en-US" sz="1100" b="1" dirty="0" smtClean="0"/>
              <a:t>Others: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5276" y="104185"/>
            <a:ext cx="4472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Print Production </a:t>
            </a:r>
            <a:r>
              <a:rPr lang="en-US" sz="2400" b="1" dirty="0" smtClean="0">
                <a:solidFill>
                  <a:schemeClr val="tx1"/>
                </a:solidFill>
              </a:rPr>
              <a:t>(Tarpaulin) 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697152" y="1275524"/>
            <a:ext cx="149739" cy="133750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12210" y="1379"/>
            <a:ext cx="25848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Supplier: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Point Person: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Contact No.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514836" y="1275524"/>
            <a:ext cx="143389" cy="133750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696200" y="1761799"/>
            <a:ext cx="149739" cy="133750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508486" y="1761799"/>
            <a:ext cx="149739" cy="133750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687821"/>
              </p:ext>
            </p:extLst>
          </p:nvPr>
        </p:nvGraphicFramePr>
        <p:xfrm>
          <a:off x="186433" y="717727"/>
          <a:ext cx="8735624" cy="33875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1750"/>
                <a:gridCol w="4467317"/>
                <a:gridCol w="647700"/>
                <a:gridCol w="528399"/>
                <a:gridCol w="1840458"/>
              </a:tblGrid>
              <a:tr h="2319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VISUAL PEG / PER FILE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SIZE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QTY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OTHER DETAILS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32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72265" y="1027754"/>
            <a:ext cx="187170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Material</a:t>
            </a:r>
            <a:r>
              <a:rPr lang="en-US" sz="1100" dirty="0" smtClean="0"/>
              <a:t>:______________</a:t>
            </a:r>
          </a:p>
          <a:p>
            <a:r>
              <a:rPr lang="en-US" sz="1100" dirty="0" smtClean="0"/>
              <a:t>	</a:t>
            </a:r>
            <a:endParaRPr lang="en-US" sz="1100" dirty="0"/>
          </a:p>
          <a:p>
            <a:r>
              <a:rPr lang="en-US" sz="1100" b="1" dirty="0" smtClean="0"/>
              <a:t>Texture:</a:t>
            </a:r>
          </a:p>
          <a:p>
            <a:r>
              <a:rPr lang="en-US" sz="1100" dirty="0" smtClean="0"/>
              <a:t>  </a:t>
            </a:r>
            <a:r>
              <a:rPr lang="en-US" sz="1100" i="1" dirty="0" smtClean="0"/>
              <a:t>Matte         Glossy </a:t>
            </a:r>
          </a:p>
          <a:p>
            <a:endParaRPr lang="en-US" sz="1100" dirty="0"/>
          </a:p>
          <a:p>
            <a:r>
              <a:rPr lang="en-US" sz="1100" dirty="0"/>
              <a:t> </a:t>
            </a:r>
            <a:r>
              <a:rPr lang="en-US" sz="1100" b="1" dirty="0" err="1" smtClean="0"/>
              <a:t>Rendetion</a:t>
            </a:r>
            <a:r>
              <a:rPr lang="en-US" sz="1100" b="1" dirty="0" smtClean="0"/>
              <a:t>:</a:t>
            </a:r>
            <a:endParaRPr lang="en-US" sz="1100" b="1" dirty="0"/>
          </a:p>
          <a:p>
            <a:r>
              <a:rPr lang="en-US" sz="1100" dirty="0"/>
              <a:t>  </a:t>
            </a:r>
            <a:r>
              <a:rPr lang="en-US" sz="1100" i="1" dirty="0" smtClean="0"/>
              <a:t>Sticker on </a:t>
            </a:r>
            <a:r>
              <a:rPr lang="en-US" sz="1100" i="1" dirty="0" err="1" smtClean="0"/>
              <a:t>sintra</a:t>
            </a:r>
            <a:r>
              <a:rPr lang="en-US" sz="1100" i="1" dirty="0" smtClean="0"/>
              <a:t> board</a:t>
            </a:r>
          </a:p>
          <a:p>
            <a:r>
              <a:rPr lang="en-US" sz="1100" i="1" dirty="0"/>
              <a:t> </a:t>
            </a:r>
            <a:r>
              <a:rPr lang="en-US" sz="1100" i="1" dirty="0" smtClean="0"/>
              <a:t> Sticker on foam board</a:t>
            </a:r>
          </a:p>
          <a:p>
            <a:r>
              <a:rPr lang="en-US" sz="1100" i="1" dirty="0"/>
              <a:t> </a:t>
            </a:r>
            <a:r>
              <a:rPr lang="en-US" sz="1100" i="1" dirty="0" smtClean="0"/>
              <a:t> Sticker </a:t>
            </a:r>
            <a:r>
              <a:rPr lang="en-US" sz="1100" i="1" dirty="0"/>
              <a:t>on </a:t>
            </a:r>
            <a:r>
              <a:rPr lang="en-US" sz="1100" i="1" dirty="0" smtClean="0"/>
              <a:t>wood</a:t>
            </a:r>
          </a:p>
          <a:p>
            <a:endParaRPr lang="en-US" sz="1100" i="1" dirty="0"/>
          </a:p>
          <a:p>
            <a:r>
              <a:rPr lang="en-US" sz="1100" i="1" dirty="0" smtClean="0"/>
              <a:t>  </a:t>
            </a:r>
            <a:r>
              <a:rPr lang="en-US" sz="1100" b="1" dirty="0" smtClean="0"/>
              <a:t>Others:</a:t>
            </a:r>
            <a:endParaRPr lang="en-US" sz="11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5276" y="104185"/>
            <a:ext cx="4472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Print Production </a:t>
            </a:r>
            <a:r>
              <a:rPr lang="en-US" sz="2400" b="1" dirty="0" smtClean="0">
                <a:solidFill>
                  <a:schemeClr val="tx1"/>
                </a:solidFill>
              </a:rPr>
              <a:t>(STICKERS) 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696200" y="1609399"/>
            <a:ext cx="149739" cy="133750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479911" y="1609399"/>
            <a:ext cx="149739" cy="133750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699729" y="2085649"/>
            <a:ext cx="149739" cy="133750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699729" y="2257099"/>
            <a:ext cx="149739" cy="133750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699729" y="2438074"/>
            <a:ext cx="149739" cy="133750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12210" y="1379"/>
            <a:ext cx="25848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Supplier: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Point Person: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Contact No.</a:t>
            </a:r>
          </a:p>
        </p:txBody>
      </p:sp>
    </p:spTree>
    <p:extLst>
      <p:ext uri="{BB962C8B-B14F-4D97-AF65-F5344CB8AC3E}">
        <p14:creationId xmlns:p14="http://schemas.microsoft.com/office/powerpoint/2010/main" val="28554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86433" y="717727"/>
          <a:ext cx="8735624" cy="33875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1750"/>
                <a:gridCol w="4467317"/>
                <a:gridCol w="647700"/>
                <a:gridCol w="528399"/>
                <a:gridCol w="1840458"/>
              </a:tblGrid>
              <a:tr h="2319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VISUAL PEG / PER FILE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SIZE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QTY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OTHER DETAILS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32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95275" y="104185"/>
            <a:ext cx="613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Print Production </a:t>
            </a:r>
            <a:r>
              <a:rPr lang="en-US" sz="2400" b="1" dirty="0" smtClean="0">
                <a:solidFill>
                  <a:schemeClr val="tx1"/>
                </a:solidFill>
              </a:rPr>
              <a:t>(    Offset      Digital )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003036" y="210990"/>
            <a:ext cx="235464" cy="227159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335577" y="221436"/>
            <a:ext cx="235464" cy="227159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12210" y="1379"/>
            <a:ext cx="25848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Supplier: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Point Person: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Contact No.</a:t>
            </a:r>
          </a:p>
        </p:txBody>
      </p:sp>
    </p:spTree>
    <p:extLst>
      <p:ext uri="{BB962C8B-B14F-4D97-AF65-F5344CB8AC3E}">
        <p14:creationId xmlns:p14="http://schemas.microsoft.com/office/powerpoint/2010/main" val="112250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9807"/>
              </p:ext>
            </p:extLst>
          </p:nvPr>
        </p:nvGraphicFramePr>
        <p:xfrm>
          <a:off x="186432" y="717727"/>
          <a:ext cx="8843267" cy="35399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8653"/>
                <a:gridCol w="4559965"/>
                <a:gridCol w="552450"/>
                <a:gridCol w="2362199"/>
              </a:tblGrid>
              <a:tr h="2319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VISUAL PEG PER FILE and SIZE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QTY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MATERIALS</a:t>
                      </a:r>
                      <a:r>
                        <a:rPr lang="en-US" sz="1100" baseline="0" dirty="0" smtClean="0"/>
                        <a:t> TO BE USED AND OTHER DETAILS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32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95275" y="104185"/>
            <a:ext cx="613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Booth Production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12210" y="1379"/>
            <a:ext cx="25848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Supplier: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Point Person: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Contact No.</a:t>
            </a:r>
          </a:p>
        </p:txBody>
      </p:sp>
    </p:spTree>
    <p:extLst>
      <p:ext uri="{BB962C8B-B14F-4D97-AF65-F5344CB8AC3E}">
        <p14:creationId xmlns:p14="http://schemas.microsoft.com/office/powerpoint/2010/main" val="21806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462255"/>
              </p:ext>
            </p:extLst>
          </p:nvPr>
        </p:nvGraphicFramePr>
        <p:xfrm>
          <a:off x="186432" y="717727"/>
          <a:ext cx="8843267" cy="35399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8653"/>
                <a:gridCol w="4559965"/>
                <a:gridCol w="552450"/>
                <a:gridCol w="2362199"/>
              </a:tblGrid>
              <a:tr h="2319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VISUAL PEG PER FILE and SIZE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QTY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MATERIALS</a:t>
                      </a:r>
                      <a:r>
                        <a:rPr lang="en-US" sz="1100" baseline="0" dirty="0" smtClean="0"/>
                        <a:t> TO BE USED AND OTHER DETAILS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32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95275" y="104185"/>
            <a:ext cx="613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Photo wall &amp; Panels Production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12210" y="1379"/>
            <a:ext cx="25848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Supplier: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Point Person: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Contact No.</a:t>
            </a:r>
          </a:p>
        </p:txBody>
      </p:sp>
    </p:spTree>
    <p:extLst>
      <p:ext uri="{BB962C8B-B14F-4D97-AF65-F5344CB8AC3E}">
        <p14:creationId xmlns:p14="http://schemas.microsoft.com/office/powerpoint/2010/main" val="246287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86432" y="717727"/>
          <a:ext cx="8843267" cy="35399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8653"/>
                <a:gridCol w="4559965"/>
                <a:gridCol w="552450"/>
                <a:gridCol w="2362199"/>
              </a:tblGrid>
              <a:tr h="2319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VISUAL PEG PER FILE and SIZE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QTY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MATERIALS</a:t>
                      </a:r>
                      <a:r>
                        <a:rPr lang="en-US" sz="1100" baseline="0" dirty="0" smtClean="0"/>
                        <a:t> TO BE USED AND OTHER DETAILS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32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95275" y="104185"/>
            <a:ext cx="613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Shirts Production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12210" y="1379"/>
            <a:ext cx="25848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Supplier: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Point Person: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Contact No.</a:t>
            </a:r>
          </a:p>
        </p:txBody>
      </p:sp>
    </p:spTree>
    <p:extLst>
      <p:ext uri="{BB962C8B-B14F-4D97-AF65-F5344CB8AC3E}">
        <p14:creationId xmlns:p14="http://schemas.microsoft.com/office/powerpoint/2010/main" val="238080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09261"/>
              </p:ext>
            </p:extLst>
          </p:nvPr>
        </p:nvGraphicFramePr>
        <p:xfrm>
          <a:off x="186433" y="365302"/>
          <a:ext cx="8852791" cy="42828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59185"/>
                <a:gridCol w="4536107"/>
                <a:gridCol w="685800"/>
                <a:gridCol w="2171699"/>
              </a:tblGrid>
              <a:tr h="2319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VISUAL PEG PER FILE &amp; SIZE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QTY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OTHER DETAILS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0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</a:t>
                      </a:r>
                      <a:r>
                        <a:rPr lang="en-US" sz="1200" baseline="0" dirty="0" smtClean="0"/>
                        <a:t> E D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STAGE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53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TENTS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IWATA FANS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Supplier 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924674" y="722954"/>
            <a:ext cx="225742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smtClean="0"/>
              <a:t>Elevation Trussing : </a:t>
            </a:r>
            <a:r>
              <a:rPr lang="en-US" sz="1100" dirty="0" smtClean="0"/>
              <a:t>_______</a:t>
            </a:r>
            <a:endParaRPr lang="en-US" sz="1100" b="1" dirty="0" smtClean="0"/>
          </a:p>
          <a:p>
            <a:pPr>
              <a:lnSpc>
                <a:spcPct val="150000"/>
              </a:lnSpc>
            </a:pPr>
            <a:r>
              <a:rPr lang="en-US" sz="1100" b="1" dirty="0" smtClean="0"/>
              <a:t>Hanged Trusses: </a:t>
            </a:r>
            <a:r>
              <a:rPr lang="en-US" sz="1100" dirty="0" smtClean="0"/>
              <a:t>__________</a:t>
            </a:r>
            <a:endParaRPr lang="en-US" sz="1100" dirty="0"/>
          </a:p>
          <a:p>
            <a:pPr>
              <a:lnSpc>
                <a:spcPct val="150000"/>
              </a:lnSpc>
            </a:pPr>
            <a:r>
              <a:rPr lang="en-US" sz="1100" b="1" dirty="0" smtClean="0"/>
              <a:t>Others: </a:t>
            </a:r>
            <a:r>
              <a:rPr lang="en-US" sz="1100" dirty="0" smtClean="0"/>
              <a:t>__________________</a:t>
            </a:r>
            <a:endParaRPr lang="en-US" sz="11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85751" y="7292"/>
            <a:ext cx="447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</a:rPr>
              <a:t>Event Staging Requirements</a:t>
            </a: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24674" y="1789754"/>
            <a:ext cx="177720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With Roofing</a:t>
            </a:r>
          </a:p>
          <a:p>
            <a:pPr>
              <a:lnSpc>
                <a:spcPct val="150000"/>
              </a:lnSpc>
            </a:pPr>
            <a:r>
              <a:rPr lang="en-US" sz="1100" dirty="0"/>
              <a:t> </a:t>
            </a:r>
            <a:r>
              <a:rPr lang="en-US" sz="1100" dirty="0" smtClean="0"/>
              <a:t> </a:t>
            </a:r>
            <a:r>
              <a:rPr lang="en-US" sz="1050" dirty="0" smtClean="0"/>
              <a:t>Yes                   No</a:t>
            </a:r>
            <a:endParaRPr lang="en-US" sz="1100" dirty="0"/>
          </a:p>
          <a:p>
            <a:pPr>
              <a:lnSpc>
                <a:spcPct val="150000"/>
              </a:lnSpc>
            </a:pPr>
            <a:r>
              <a:rPr lang="en-US" sz="1100" b="1" dirty="0" smtClean="0"/>
              <a:t>Trusses:</a:t>
            </a:r>
          </a:p>
          <a:p>
            <a:pPr>
              <a:lnSpc>
                <a:spcPct val="150000"/>
              </a:lnSpc>
            </a:pPr>
            <a:r>
              <a:rPr lang="en-US" sz="1100" dirty="0" smtClean="0"/>
              <a:t>  Yes                   </a:t>
            </a:r>
            <a:r>
              <a:rPr lang="en-US" sz="1100" dirty="0"/>
              <a:t>No</a:t>
            </a:r>
          </a:p>
          <a:p>
            <a:pPr>
              <a:lnSpc>
                <a:spcPct val="150000"/>
              </a:lnSpc>
            </a:pPr>
            <a:r>
              <a:rPr lang="en-US" sz="1100" b="1" dirty="0" smtClean="0"/>
              <a:t>Material to be used: 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501935" y="2085149"/>
            <a:ext cx="149739" cy="133750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319619" y="2085149"/>
            <a:ext cx="143389" cy="133750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501935" y="2573325"/>
            <a:ext cx="149739" cy="133750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319619" y="2573325"/>
            <a:ext cx="143389" cy="133750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24674" y="3218781"/>
            <a:ext cx="1777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With </a:t>
            </a:r>
            <a:r>
              <a:rPr lang="en-US" sz="1100" b="1" dirty="0" err="1" smtClean="0"/>
              <a:t>Aircon</a:t>
            </a:r>
            <a:endParaRPr lang="en-US" sz="1100" b="1" dirty="0" smtClean="0"/>
          </a:p>
          <a:p>
            <a:pPr>
              <a:lnSpc>
                <a:spcPct val="150000"/>
              </a:lnSpc>
            </a:pPr>
            <a:r>
              <a:rPr lang="en-US" sz="1100" dirty="0"/>
              <a:t> </a:t>
            </a:r>
            <a:r>
              <a:rPr lang="en-US" sz="1100" dirty="0" smtClean="0"/>
              <a:t> </a:t>
            </a:r>
            <a:r>
              <a:rPr lang="en-US" sz="1050" dirty="0" smtClean="0"/>
              <a:t>Yes                   No</a:t>
            </a:r>
          </a:p>
          <a:p>
            <a:pPr>
              <a:lnSpc>
                <a:spcPct val="150000"/>
              </a:lnSpc>
            </a:pPr>
            <a:r>
              <a:rPr lang="en-US" sz="1050" b="1" dirty="0" smtClean="0"/>
              <a:t>Supplier :</a:t>
            </a:r>
            <a:endParaRPr lang="en-US" sz="11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7501935" y="3516300"/>
            <a:ext cx="149739" cy="133750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319619" y="3516300"/>
            <a:ext cx="143389" cy="133750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6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421911"/>
              </p:ext>
            </p:extLst>
          </p:nvPr>
        </p:nvGraphicFramePr>
        <p:xfrm>
          <a:off x="186433" y="365302"/>
          <a:ext cx="8852791" cy="43781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59185"/>
                <a:gridCol w="4355132"/>
                <a:gridCol w="504825"/>
                <a:gridCol w="2533649"/>
              </a:tblGrid>
              <a:tr h="2319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VISUAL PEG PER FILE &amp; SIZE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QTY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OTHER DETAILS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BLACK</a:t>
                      </a:r>
                      <a:r>
                        <a:rPr lang="en-US" sz="1200" baseline="0" dirty="0" smtClean="0"/>
                        <a:t> / BLUE CLOTHS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WIRE CLIPS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SOUND</a:t>
                      </a:r>
                      <a:r>
                        <a:rPr lang="en-US" sz="1200" baseline="0" dirty="0" smtClean="0"/>
                        <a:t> SYSTEM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MICROPHONES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INTERNAL</a:t>
                      </a:r>
                    </a:p>
                    <a:p>
                      <a:pPr algn="l"/>
                      <a:r>
                        <a:rPr lang="en-US" sz="1200" b="1" dirty="0" smtClean="0"/>
                        <a:t>    </a:t>
                      </a:r>
                      <a:r>
                        <a:rPr lang="en-US" sz="1100" b="0" dirty="0" smtClean="0"/>
                        <a:t>Wireless </a:t>
                      </a:r>
                      <a:r>
                        <a:rPr lang="en-US" sz="1200" b="1" dirty="0" smtClean="0"/>
                        <a:t>       </a:t>
                      </a:r>
                      <a:r>
                        <a:rPr lang="en-US" sz="1100" b="0" dirty="0" smtClean="0"/>
                        <a:t>Wired        Mic</a:t>
                      </a:r>
                      <a:r>
                        <a:rPr lang="en-US" sz="1100" b="0" baseline="0" dirty="0" smtClean="0"/>
                        <a:t> Stand</a:t>
                      </a:r>
                      <a:endParaRPr lang="en-US" sz="11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    ___</a:t>
                      </a:r>
                      <a:r>
                        <a:rPr lang="en-US" sz="1100" b="0" baseline="0" dirty="0" smtClean="0"/>
                        <a:t> </a:t>
                      </a:r>
                      <a:r>
                        <a:rPr lang="en-US" sz="1100" b="0" baseline="0" dirty="0" err="1" smtClean="0"/>
                        <a:t>Qty</a:t>
                      </a:r>
                      <a:r>
                        <a:rPr lang="en-US" sz="1100" b="0" baseline="0" dirty="0" smtClean="0"/>
                        <a:t>       </a:t>
                      </a:r>
                      <a:r>
                        <a:rPr lang="en-US" sz="1200" b="0" dirty="0" smtClean="0"/>
                        <a:t>___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err="1" smtClean="0"/>
                        <a:t>Qty</a:t>
                      </a:r>
                      <a:r>
                        <a:rPr lang="en-US" sz="1200" b="0" baseline="0" dirty="0" smtClean="0"/>
                        <a:t>    </a:t>
                      </a:r>
                      <a:r>
                        <a:rPr lang="en-US" sz="1200" b="0" dirty="0" smtClean="0"/>
                        <a:t>___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err="1" smtClean="0"/>
                        <a:t>Qty</a:t>
                      </a:r>
                      <a:r>
                        <a:rPr lang="en-US" sz="1200" b="0" baseline="0" dirty="0" smtClean="0"/>
                        <a:t>  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External or Rental</a:t>
                      </a:r>
                    </a:p>
                    <a:p>
                      <a:pPr algn="l"/>
                      <a:r>
                        <a:rPr lang="en-US" sz="1200" b="1" dirty="0" smtClean="0"/>
                        <a:t>        </a:t>
                      </a:r>
                      <a:r>
                        <a:rPr lang="en-US" sz="1100" b="0" dirty="0" smtClean="0"/>
                        <a:t>Wireless </a:t>
                      </a:r>
                      <a:r>
                        <a:rPr lang="en-US" sz="1200" b="1" dirty="0" smtClean="0"/>
                        <a:t>             </a:t>
                      </a:r>
                      <a:r>
                        <a:rPr lang="en-US" sz="1100" b="0" dirty="0" smtClean="0"/>
                        <a:t>Wired</a:t>
                      </a:r>
                    </a:p>
                    <a:p>
                      <a:pPr algn="l"/>
                      <a:r>
                        <a:rPr lang="en-US" sz="1100" b="0" dirty="0" smtClean="0"/>
                        <a:t>    ___</a:t>
                      </a:r>
                      <a:r>
                        <a:rPr lang="en-US" sz="1100" b="0" baseline="0" dirty="0" smtClean="0"/>
                        <a:t> </a:t>
                      </a:r>
                      <a:r>
                        <a:rPr lang="en-US" sz="1100" b="0" baseline="0" dirty="0" err="1" smtClean="0"/>
                        <a:t>Qty</a:t>
                      </a:r>
                      <a:r>
                        <a:rPr lang="en-US" sz="1100" b="0" baseline="0" dirty="0" smtClean="0"/>
                        <a:t>                 </a:t>
                      </a:r>
                      <a:r>
                        <a:rPr lang="en-US" sz="1200" b="0" dirty="0" smtClean="0"/>
                        <a:t>___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err="1" smtClean="0"/>
                        <a:t>Qty</a:t>
                      </a:r>
                      <a:endParaRPr lang="en-US" sz="12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TABLES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ACCORDIONS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5751" y="7292"/>
            <a:ext cx="447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</a:rPr>
              <a:t>Event Staging Requirements</a:t>
            </a: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24674" y="1472108"/>
            <a:ext cx="22193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          Internal</a:t>
            </a:r>
          </a:p>
          <a:p>
            <a:endParaRPr lang="en-US" sz="1100" b="1" dirty="0"/>
          </a:p>
          <a:p>
            <a:r>
              <a:rPr lang="en-US" sz="1100" b="1" dirty="0"/>
              <a:t> </a:t>
            </a:r>
            <a:r>
              <a:rPr lang="en-US" sz="1100" b="1" dirty="0" smtClean="0"/>
              <a:t>         External or Rental</a:t>
            </a:r>
          </a:p>
          <a:p>
            <a:r>
              <a:rPr lang="en-US" sz="1100" b="1" dirty="0"/>
              <a:t> </a:t>
            </a:r>
            <a:r>
              <a:rPr lang="en-US" sz="1100" b="1" dirty="0" smtClean="0"/>
              <a:t>         Supplier :</a:t>
            </a:r>
            <a:r>
              <a:rPr lang="en-US" sz="1100" dirty="0" smtClean="0"/>
              <a:t>____________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187610" y="1532579"/>
            <a:ext cx="149739" cy="133750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190784" y="1871897"/>
            <a:ext cx="143389" cy="133750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567971" y="2481497"/>
            <a:ext cx="143389" cy="133750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130071" y="2481497"/>
            <a:ext cx="143389" cy="133750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753450" y="3167297"/>
            <a:ext cx="143389" cy="133750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890948" y="3153244"/>
            <a:ext cx="143389" cy="133750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962774" y="3624758"/>
            <a:ext cx="22193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          Internal</a:t>
            </a:r>
          </a:p>
          <a:p>
            <a:endParaRPr lang="en-US" sz="500" b="1" dirty="0"/>
          </a:p>
          <a:p>
            <a:r>
              <a:rPr lang="en-US" sz="1100" b="1" dirty="0"/>
              <a:t> </a:t>
            </a:r>
            <a:r>
              <a:rPr lang="en-US" sz="1100" b="1" dirty="0" smtClean="0"/>
              <a:t>         External or Rental</a:t>
            </a:r>
          </a:p>
          <a:p>
            <a:r>
              <a:rPr lang="en-US" sz="1100" b="1" dirty="0"/>
              <a:t> </a:t>
            </a:r>
            <a:r>
              <a:rPr lang="en-US" sz="1100" b="1" dirty="0" smtClean="0"/>
              <a:t>         Supplier :</a:t>
            </a:r>
            <a:r>
              <a:rPr lang="en-US" sz="1100" dirty="0" smtClean="0"/>
              <a:t>___________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225710" y="3675704"/>
            <a:ext cx="149739" cy="133750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228884" y="3929297"/>
            <a:ext cx="143389" cy="133750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453796" y="2494273"/>
            <a:ext cx="143389" cy="133750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2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3641</TotalTime>
  <Words>312</Words>
  <Application>Microsoft Office PowerPoint</Application>
  <PresentationFormat>On-screen Show (16:9)</PresentationFormat>
  <Paragraphs>130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Antonio Limjoco</dc:creator>
  <cp:lastModifiedBy>XEN DE ASIS</cp:lastModifiedBy>
  <cp:revision>195</cp:revision>
  <cp:lastPrinted>2014-11-06T07:01:08Z</cp:lastPrinted>
  <dcterms:modified xsi:type="dcterms:W3CDTF">2016-04-05T02:18:42Z</dcterms:modified>
</cp:coreProperties>
</file>