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주영" initials="장" lastIdx="1" clrIdx="0">
    <p:extLst>
      <p:ext uri="{19B8F6BF-5375-455C-9EA6-DF929625EA0E}">
        <p15:presenceInfo xmlns:p15="http://schemas.microsoft.com/office/powerpoint/2012/main" userId="S::20173170@office.deu.ac.kr::ecb5490c-6354-43fe-9b8d-24269fb275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39AFC-787F-4893-8056-804874773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좋아요 웹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0AEED3-6331-46A9-BCC8-1311828DB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20173170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장주영</a:t>
            </a:r>
          </a:p>
        </p:txBody>
      </p:sp>
    </p:spTree>
    <p:extLst>
      <p:ext uri="{BB962C8B-B14F-4D97-AF65-F5344CB8AC3E}">
        <p14:creationId xmlns:p14="http://schemas.microsoft.com/office/powerpoint/2010/main" val="295608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C999-03D5-4228-A933-160DE946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5. </a:t>
            </a:r>
            <a:r>
              <a:rPr lang="en-US" altLang="ko-KR" sz="2000" dirty="0" err="1"/>
              <a:t>board_likes.php</a:t>
            </a:r>
            <a:endParaRPr lang="ko-KR" alt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4FBD7-316C-4244-A772-E392996B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데이터베이스 쿼리 사용</a:t>
            </a:r>
            <a:endParaRPr lang="en-US" altLang="ko-KR" dirty="0"/>
          </a:p>
          <a:p>
            <a:r>
              <a:rPr lang="ko-KR" altLang="en-US" dirty="0" err="1"/>
              <a:t>조건문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새로운 </a:t>
            </a:r>
            <a:r>
              <a:rPr lang="en-US" altLang="ko-KR" dirty="0"/>
              <a:t>.php </a:t>
            </a:r>
            <a:r>
              <a:rPr lang="ko-KR" altLang="en-US" dirty="0"/>
              <a:t>제작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9CA655B-9A1E-432F-9B2B-2FC6B5AD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05114" y="812325"/>
            <a:ext cx="6831802" cy="362939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23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71FCA-AFFB-442F-92E8-E9CB9D78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7308"/>
            <a:ext cx="10131425" cy="1456267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862CB-EE16-4C1F-8410-8623AD88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43575"/>
            <a:ext cx="10131425" cy="49998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사용자들 상호간의 서로의 게시물에  좋아요 라는 표현을 활용하여 흥미를 유발하는 웹</a:t>
            </a:r>
            <a:endParaRPr lang="en-US" altLang="ko-KR" dirty="0"/>
          </a:p>
          <a:p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PHP </a:t>
            </a:r>
            <a:r>
              <a:rPr lang="ko-KR" altLang="en-US" dirty="0"/>
              <a:t>문법 사용 여부 </a:t>
            </a:r>
            <a:r>
              <a:rPr lang="en-US" altLang="ko-KR" dirty="0"/>
              <a:t>- 5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ko-KR" altLang="en-US" dirty="0"/>
              <a:t> 사용 여부 </a:t>
            </a:r>
            <a:r>
              <a:rPr lang="en-US" altLang="ko-KR" dirty="0"/>
              <a:t>- 10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배열과 함수 사용 여부 </a:t>
            </a:r>
            <a:r>
              <a:rPr lang="en-US" altLang="ko-KR" dirty="0"/>
              <a:t>- 10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폼 </a:t>
            </a:r>
            <a:r>
              <a:rPr lang="en-US" altLang="ko-KR" dirty="0"/>
              <a:t>+ (</a:t>
            </a:r>
            <a:r>
              <a:rPr lang="ko-KR" altLang="en-US" dirty="0"/>
              <a:t>쿠키 </a:t>
            </a:r>
            <a:r>
              <a:rPr lang="en-US" altLang="ko-KR" dirty="0"/>
              <a:t>or </a:t>
            </a:r>
            <a:r>
              <a:rPr lang="ko-KR" altLang="en-US" dirty="0"/>
              <a:t>세션</a:t>
            </a:r>
            <a:r>
              <a:rPr lang="en-US" altLang="ko-KR" dirty="0"/>
              <a:t>) - 10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데이터베이스 쿼리 사용 </a:t>
            </a:r>
            <a:r>
              <a:rPr lang="en-US" altLang="ko-KR" dirty="0"/>
              <a:t>30</a:t>
            </a:r>
            <a:r>
              <a:rPr lang="ko-KR" altLang="en-US" dirty="0"/>
              <a:t>개 이상 </a:t>
            </a:r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 20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중</a:t>
            </a:r>
            <a:r>
              <a:rPr lang="en-US" altLang="ko-KR" dirty="0"/>
              <a:t>) 10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 – </a:t>
            </a:r>
            <a:r>
              <a:rPr lang="ko-KR" altLang="en-US" dirty="0"/>
              <a:t>상</a:t>
            </a:r>
            <a:r>
              <a:rPr lang="en-US" altLang="ko-KR" dirty="0"/>
              <a:t>:15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:10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하</a:t>
            </a:r>
            <a:r>
              <a:rPr lang="en-US" altLang="ko-KR" dirty="0"/>
              <a:t>:5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 err="1"/>
              <a:t>메인페이지</a:t>
            </a:r>
            <a:r>
              <a:rPr lang="ko-KR" altLang="en-US" dirty="0"/>
              <a:t> 여부 </a:t>
            </a:r>
            <a:r>
              <a:rPr lang="en-US" altLang="ko-KR" dirty="0"/>
              <a:t>– 5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로그인 기능 </a:t>
            </a:r>
            <a:r>
              <a:rPr lang="en-US" altLang="ko-KR" dirty="0"/>
              <a:t>– 5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쪽지 기능 </a:t>
            </a:r>
            <a:r>
              <a:rPr lang="en-US" altLang="ko-KR" dirty="0"/>
              <a:t>– 5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게시판 제작 </a:t>
            </a:r>
            <a:r>
              <a:rPr lang="en-US" altLang="ko-KR" dirty="0"/>
              <a:t>– 5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사이트 완성도 </a:t>
            </a:r>
            <a:r>
              <a:rPr lang="en-US" altLang="ko-KR" dirty="0"/>
              <a:t>– 10</a:t>
            </a:r>
            <a:r>
              <a:rPr lang="ko-KR" altLang="en-US" dirty="0"/>
              <a:t>점 </a:t>
            </a:r>
            <a:r>
              <a:rPr lang="en-US" altLang="ko-KR" dirty="0"/>
              <a:t>(</a:t>
            </a:r>
            <a:r>
              <a:rPr lang="ko-KR" altLang="en-US" dirty="0"/>
              <a:t>오류 및 기능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추가 기능 여부 </a:t>
            </a:r>
            <a:r>
              <a:rPr lang="en-US" altLang="ko-KR" dirty="0"/>
              <a:t>– 10</a:t>
            </a:r>
            <a:r>
              <a:rPr lang="ko-KR" altLang="en-US" dirty="0"/>
              <a:t>점</a:t>
            </a:r>
            <a:r>
              <a:rPr lang="en-US" altLang="ko-KR" dirty="0"/>
              <a:t>(</a:t>
            </a:r>
            <a:r>
              <a:rPr lang="ko-KR" altLang="en-US" dirty="0"/>
              <a:t>문제점을 해결하였는가</a:t>
            </a:r>
            <a:r>
              <a:rPr lang="en-US" altLang="ko-KR" dirty="0"/>
              <a:t>?)</a:t>
            </a:r>
          </a:p>
          <a:p>
            <a:pPr lvl="1"/>
            <a:r>
              <a:rPr lang="ko-KR" altLang="en-US" dirty="0"/>
              <a:t>프로젝트의 퀄리티 </a:t>
            </a:r>
            <a:r>
              <a:rPr lang="en-US" altLang="ko-KR" dirty="0"/>
              <a:t>– 10</a:t>
            </a:r>
            <a:r>
              <a:rPr lang="ko-KR" altLang="en-US" dirty="0"/>
              <a:t>점 </a:t>
            </a:r>
            <a:r>
              <a:rPr lang="en-US" altLang="ko-KR" dirty="0"/>
              <a:t>(</a:t>
            </a:r>
            <a:r>
              <a:rPr lang="ko-KR" altLang="en-US" dirty="0"/>
              <a:t>상대평가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03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1A912-EBD8-45DF-9480-1780A716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및 추가사항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035BD-E073-41EC-B0DA-4C3AB311E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DB</a:t>
            </a:r>
            <a:r>
              <a:rPr lang="ko-KR" altLang="en-US" dirty="0"/>
              <a:t> 이름 </a:t>
            </a:r>
            <a:r>
              <a:rPr lang="en-US" altLang="ko-KR" dirty="0"/>
              <a:t>: 20173170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메인 화면에 광고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글자 모양 및 마진 수정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게시판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쪽지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en-US" altLang="ko-KR" dirty="0" err="1"/>
              <a:t>board_likes.php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478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C999-03D5-4228-A933-160DE946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 DB </a:t>
            </a:r>
            <a:r>
              <a:rPr lang="ko-KR" altLang="en-US" sz="2000" dirty="0"/>
              <a:t>이름 수정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4FBD7-316C-4244-A772-E392996B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73622"/>
            <a:ext cx="4002936" cy="3637935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베이스 이름 수정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</a:t>
            </a:r>
            <a:r>
              <a:rPr lang="en-US" altLang="ko-KR" dirty="0"/>
              <a:t>- </a:t>
            </a:r>
            <a:r>
              <a:rPr lang="ko-KR" altLang="en-US" dirty="0"/>
              <a:t>수정 이름 </a:t>
            </a:r>
            <a:r>
              <a:rPr lang="en-US" altLang="ko-KR" dirty="0"/>
              <a:t>: 20173170</a:t>
            </a:r>
          </a:p>
          <a:p>
            <a:r>
              <a:rPr lang="ko-KR" altLang="en-US" dirty="0"/>
              <a:t>테이블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9CA655B-9A1E-432F-9B2B-2FC6B5AD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05114" y="808055"/>
            <a:ext cx="6976983" cy="478984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5500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705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C999-03D5-4228-A933-160DE946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메인 화면에 광고 추가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9CA655B-9A1E-432F-9B2B-2FC6B5AD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28845" y="808055"/>
            <a:ext cx="6847878" cy="36379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5500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52211248-89AC-4F6B-8ACA-BA1BE2FAE72A}"/>
              </a:ext>
            </a:extLst>
          </p:cNvPr>
          <p:cNvSpPr txBox="1">
            <a:spLocks/>
          </p:cNvSpPr>
          <p:nvPr/>
        </p:nvSpPr>
        <p:spPr>
          <a:xfrm>
            <a:off x="802178" y="2261418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Main.php</a:t>
            </a:r>
            <a:r>
              <a:rPr lang="ko-KR" altLang="en-US" dirty="0"/>
              <a:t> 링크 이미지로 수정</a:t>
            </a:r>
            <a:endParaRPr lang="en-US" altLang="ko-KR" dirty="0"/>
          </a:p>
          <a:p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쪽지 에서도 접근 가능</a:t>
            </a: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2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C999-03D5-4228-A933-160DE946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글자 모양 및 마진 수정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9CA655B-9A1E-432F-9B2B-2FC6B5AD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05114" y="808055"/>
            <a:ext cx="6966472" cy="467479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5500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52211248-89AC-4F6B-8ACA-BA1BE2FAE72A}"/>
              </a:ext>
            </a:extLst>
          </p:cNvPr>
          <p:cNvSpPr txBox="1">
            <a:spLocks/>
          </p:cNvSpPr>
          <p:nvPr/>
        </p:nvSpPr>
        <p:spPr>
          <a:xfrm>
            <a:off x="802178" y="2261418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Css</a:t>
            </a:r>
            <a:r>
              <a:rPr lang="ko-KR" altLang="en-US" dirty="0"/>
              <a:t> 수정</a:t>
            </a:r>
            <a:endParaRPr lang="en-US" altLang="ko-KR" dirty="0"/>
          </a:p>
          <a:p>
            <a:r>
              <a:rPr lang="ko-KR" altLang="en-US" dirty="0"/>
              <a:t>메인 화면 수정</a:t>
            </a:r>
            <a:endParaRPr lang="en-US" altLang="ko-KR" dirty="0"/>
          </a:p>
          <a:p>
            <a:r>
              <a:rPr lang="ko-KR" altLang="en-US" dirty="0"/>
              <a:t>메인 바 </a:t>
            </a:r>
            <a:r>
              <a:rPr lang="ko-KR" altLang="en-US" dirty="0" err="1"/>
              <a:t>색상등</a:t>
            </a:r>
            <a:r>
              <a:rPr lang="ko-KR" altLang="en-US" dirty="0"/>
              <a:t> 변경</a:t>
            </a: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0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C999-03D5-4228-A933-160DE946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게시판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4FBD7-316C-4244-A772-E392996B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73622"/>
            <a:ext cx="4002936" cy="3637935"/>
          </a:xfrm>
        </p:spPr>
        <p:txBody>
          <a:bodyPr>
            <a:normAutofit/>
          </a:bodyPr>
          <a:lstStyle/>
          <a:p>
            <a:r>
              <a:rPr lang="ko-KR" altLang="en-US" dirty="0"/>
              <a:t>버튼 수정</a:t>
            </a:r>
            <a:endParaRPr lang="en-US" altLang="ko-KR" dirty="0"/>
          </a:p>
          <a:p>
            <a:r>
              <a:rPr lang="ko-KR" altLang="en-US" dirty="0"/>
              <a:t>좋아요 바 추가</a:t>
            </a:r>
            <a:endParaRPr lang="en-US" altLang="ko-KR" dirty="0"/>
          </a:p>
          <a:p>
            <a:r>
              <a:rPr lang="en-US" altLang="ko-KR" dirty="0" err="1"/>
              <a:t>Board.php</a:t>
            </a:r>
            <a:r>
              <a:rPr lang="ko-KR" altLang="en-US" dirty="0"/>
              <a:t>등 보드 관련 </a:t>
            </a:r>
            <a:r>
              <a:rPr lang="en-US" altLang="ko-KR" dirty="0"/>
              <a:t>php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/>
              <a:t>기존 버튼 수정 </a:t>
            </a:r>
            <a:endParaRPr lang="en-US" altLang="ko-KR" dirty="0"/>
          </a:p>
          <a:p>
            <a:r>
              <a:rPr lang="ko-KR" altLang="en-US" dirty="0"/>
              <a:t>로그인 시 글 작성 가능으로 변경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9CA655B-9A1E-432F-9B2B-2FC6B5AD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05114" y="946443"/>
            <a:ext cx="6870852" cy="365014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5500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889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C999-03D5-4228-A933-160DE946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게시판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4FBD7-316C-4244-A772-E392996B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ko-KR" altLang="en-US" dirty="0"/>
              <a:t>좋아요 버튼 추가</a:t>
            </a:r>
            <a:endParaRPr lang="en-US" altLang="ko-KR" dirty="0"/>
          </a:p>
          <a:p>
            <a:r>
              <a:rPr lang="ko-KR" altLang="en-US" dirty="0"/>
              <a:t>기존 버튼 수정</a:t>
            </a:r>
            <a:endParaRPr lang="en-US" altLang="ko-KR" dirty="0"/>
          </a:p>
          <a:p>
            <a:r>
              <a:rPr lang="en-US" altLang="ko-KR" dirty="0" err="1"/>
              <a:t>Board.php</a:t>
            </a:r>
            <a:r>
              <a:rPr lang="ko-KR" altLang="en-US" dirty="0"/>
              <a:t>등 보드 관련 </a:t>
            </a:r>
            <a:r>
              <a:rPr lang="en-US" altLang="ko-KR" dirty="0"/>
              <a:t>php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 err="1"/>
              <a:t>좋아요는</a:t>
            </a:r>
            <a:r>
              <a:rPr lang="ko-KR" altLang="en-US" dirty="0"/>
              <a:t> 동일한 </a:t>
            </a:r>
            <a:r>
              <a:rPr lang="ko-KR" altLang="en-US" dirty="0" err="1"/>
              <a:t>게시글에</a:t>
            </a:r>
            <a:r>
              <a:rPr lang="ko-KR" altLang="en-US" dirty="0"/>
              <a:t> 동일한 아이디로 </a:t>
            </a:r>
            <a:r>
              <a:rPr lang="en-US" altLang="ko-KR" dirty="0"/>
              <a:t>1</a:t>
            </a:r>
            <a:r>
              <a:rPr lang="ko-KR" altLang="en-US" dirty="0"/>
              <a:t>번 가능 </a:t>
            </a:r>
            <a:r>
              <a:rPr lang="ko-KR" altLang="en-US" dirty="0" err="1"/>
              <a:t>한번더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취소됨 </a:t>
            </a:r>
            <a:endParaRPr lang="en-US" altLang="ko-KR" dirty="0"/>
          </a:p>
          <a:p>
            <a:r>
              <a:rPr lang="ko-KR" altLang="en-US" dirty="0"/>
              <a:t>글쓴이 아이디로만 삭제 수정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9CA655B-9A1E-432F-9B2B-2FC6B5AD6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805114" y="808055"/>
            <a:ext cx="6831803" cy="36379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052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C999-03D5-4228-A933-160DE946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쪽지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4FBD7-316C-4244-A772-E392996B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기존 버튼 수정</a:t>
            </a:r>
            <a:endParaRPr lang="en-US" altLang="ko-KR" dirty="0"/>
          </a:p>
          <a:p>
            <a:r>
              <a:rPr lang="en-US" altLang="ko-KR" dirty="0" err="1"/>
              <a:t>message.php</a:t>
            </a:r>
            <a:r>
              <a:rPr lang="ko-KR" altLang="en-US" dirty="0"/>
              <a:t>등 쪽지 관련 </a:t>
            </a:r>
            <a:r>
              <a:rPr lang="en-US" altLang="ko-KR" dirty="0"/>
              <a:t>php </a:t>
            </a:r>
            <a:r>
              <a:rPr lang="ko-KR" altLang="en-US" dirty="0"/>
              <a:t>수정 </a:t>
            </a:r>
            <a:endParaRPr lang="en-US" altLang="ko-KR" dirty="0"/>
          </a:p>
          <a:p>
            <a:r>
              <a:rPr lang="ko-KR" altLang="en-US" dirty="0"/>
              <a:t>수신에서는 송신 버튼만 보임</a:t>
            </a:r>
            <a:endParaRPr lang="en-US" altLang="ko-KR" dirty="0"/>
          </a:p>
          <a:p>
            <a:r>
              <a:rPr lang="ko-KR" altLang="en-US" dirty="0"/>
              <a:t>송신에서는 수신 버튼만 보임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테이블 </a:t>
            </a:r>
            <a:r>
              <a:rPr lang="en-US" altLang="ko-KR" dirty="0"/>
              <a:t>2</a:t>
            </a:r>
            <a:r>
              <a:rPr lang="ko-KR" altLang="en-US" dirty="0"/>
              <a:t>개 만들어서 송신 수신 따로 관리</a:t>
            </a:r>
            <a:endParaRPr lang="en-US" altLang="ko-KR" dirty="0"/>
          </a:p>
          <a:p>
            <a:r>
              <a:rPr lang="ko-KR" altLang="en-US" dirty="0"/>
              <a:t>한 쪽에서 삭제해도 다른 쪽에서 확인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9CA655B-9A1E-432F-9B2B-2FC6B5AD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05114" y="812325"/>
            <a:ext cx="6831803" cy="362939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04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331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천체</vt:lpstr>
      <vt:lpstr>좋아요 웹</vt:lpstr>
      <vt:lpstr>목차</vt:lpstr>
      <vt:lpstr>개선 및 추가사항</vt:lpstr>
      <vt:lpstr>1. DB 이름 수정</vt:lpstr>
      <vt:lpstr>2. 메인 화면에 광고 추가</vt:lpstr>
      <vt:lpstr>3. 글자 모양 및 마진 수정</vt:lpstr>
      <vt:lpstr>4. 게시판</vt:lpstr>
      <vt:lpstr>4. 게시판</vt:lpstr>
      <vt:lpstr>5. 쪽지</vt:lpstr>
      <vt:lpstr>5. board_likes.php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좋아요 웹</dc:title>
  <dc:creator>장주영</dc:creator>
  <cp:lastModifiedBy>장주영</cp:lastModifiedBy>
  <cp:revision>6</cp:revision>
  <dcterms:created xsi:type="dcterms:W3CDTF">2020-12-26T12:11:44Z</dcterms:created>
  <dcterms:modified xsi:type="dcterms:W3CDTF">2020-12-26T12:37:21Z</dcterms:modified>
</cp:coreProperties>
</file>